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2" r:id="rId4"/>
    <p:sldMasterId id="2147483663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</p:sldIdLst>
  <p:sldSz cy="5143500" cx="9144000"/>
  <p:notesSz cx="6858000" cy="9144000"/>
  <p:embeddedFontLst>
    <p:embeddedFont>
      <p:font typeface="Roboto"/>
      <p:regular r:id="rId34"/>
      <p:bold r:id="rId35"/>
      <p:italic r:id="rId36"/>
      <p:boldItalic r:id="rId37"/>
    </p:embeddedFont>
    <p:embeddedFont>
      <p:font typeface="Proxima Nova"/>
      <p:regular r:id="rId38"/>
      <p:bold r:id="rId39"/>
      <p:italic r:id="rId40"/>
      <p:boldItalic r:id="rId41"/>
    </p:embeddedFont>
    <p:embeddedFont>
      <p:font typeface="Fira Sans Extra Condensed Medium"/>
      <p:regular r:id="rId42"/>
      <p:bold r:id="rId43"/>
      <p:italic r:id="rId44"/>
      <p:boldItalic r:id="rId45"/>
    </p:embeddedFont>
    <p:embeddedFont>
      <p:font typeface="Proxima Nova Semibold"/>
      <p:regular r:id="rId46"/>
      <p:bold r:id="rId47"/>
      <p:boldItalic r:id="rId48"/>
    </p:embeddedFont>
    <p:embeddedFont>
      <p:font typeface="Fira Sans"/>
      <p:regular r:id="rId49"/>
      <p:bold r:id="rId50"/>
      <p:italic r:id="rId51"/>
      <p:boldItalic r:id="rId52"/>
    </p:embeddedFont>
    <p:embeddedFont>
      <p:font typeface="Fira Sans Extra Condensed"/>
      <p:regular r:id="rId53"/>
      <p:bold r:id="rId54"/>
      <p:italic r:id="rId55"/>
      <p:boldItalic r:id="rId56"/>
    </p:embeddedFont>
    <p:embeddedFont>
      <p:font typeface="Fira Sans Extra Condensed SemiBold"/>
      <p:regular r:id="rId57"/>
      <p:bold r:id="rId58"/>
      <p:italic r:id="rId59"/>
      <p:boldItalic r:id="rId6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D8D13474-C81A-495F-9F52-2403F960D869}">
  <a:tblStyle styleId="{D8D13474-C81A-495F-9F52-2403F960D869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ProximaNova-italic.fntdata"/><Relationship Id="rId42" Type="http://schemas.openxmlformats.org/officeDocument/2006/relationships/font" Target="fonts/FiraSansExtraCondensedMedium-regular.fntdata"/><Relationship Id="rId41" Type="http://schemas.openxmlformats.org/officeDocument/2006/relationships/font" Target="fonts/ProximaNova-boldItalic.fntdata"/><Relationship Id="rId44" Type="http://schemas.openxmlformats.org/officeDocument/2006/relationships/font" Target="fonts/FiraSansExtraCondensedMedium-italic.fntdata"/><Relationship Id="rId43" Type="http://schemas.openxmlformats.org/officeDocument/2006/relationships/font" Target="fonts/FiraSansExtraCondensedMedium-bold.fntdata"/><Relationship Id="rId46" Type="http://schemas.openxmlformats.org/officeDocument/2006/relationships/font" Target="fonts/ProximaNovaSemibold-regular.fntdata"/><Relationship Id="rId45" Type="http://schemas.openxmlformats.org/officeDocument/2006/relationships/font" Target="fonts/FiraSansExtraCondensedMedium-bold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3.xml"/><Relationship Id="rId48" Type="http://schemas.openxmlformats.org/officeDocument/2006/relationships/font" Target="fonts/ProximaNovaSemibold-boldItalic.fntdata"/><Relationship Id="rId47" Type="http://schemas.openxmlformats.org/officeDocument/2006/relationships/font" Target="fonts/ProximaNovaSemibold-bold.fntdata"/><Relationship Id="rId49" Type="http://schemas.openxmlformats.org/officeDocument/2006/relationships/font" Target="fonts/FiraSans-regular.fntdata"/><Relationship Id="rId5" Type="http://schemas.openxmlformats.org/officeDocument/2006/relationships/slideMaster" Target="slideMasters/slideMaster2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33" Type="http://schemas.openxmlformats.org/officeDocument/2006/relationships/slide" Target="slides/slide27.xml"/><Relationship Id="rId32" Type="http://schemas.openxmlformats.org/officeDocument/2006/relationships/slide" Target="slides/slide26.xml"/><Relationship Id="rId35" Type="http://schemas.openxmlformats.org/officeDocument/2006/relationships/font" Target="fonts/Roboto-bold.fntdata"/><Relationship Id="rId34" Type="http://schemas.openxmlformats.org/officeDocument/2006/relationships/font" Target="fonts/Roboto-regular.fntdata"/><Relationship Id="rId37" Type="http://schemas.openxmlformats.org/officeDocument/2006/relationships/font" Target="fonts/Roboto-boldItalic.fntdata"/><Relationship Id="rId36" Type="http://schemas.openxmlformats.org/officeDocument/2006/relationships/font" Target="fonts/Roboto-italic.fntdata"/><Relationship Id="rId39" Type="http://schemas.openxmlformats.org/officeDocument/2006/relationships/font" Target="fonts/ProximaNova-bold.fntdata"/><Relationship Id="rId38" Type="http://schemas.openxmlformats.org/officeDocument/2006/relationships/font" Target="fonts/ProximaNova-regular.fntdata"/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60" Type="http://schemas.openxmlformats.org/officeDocument/2006/relationships/font" Target="fonts/FiraSansExtraCondensedSemiBold-boldItalic.fntdata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29" Type="http://schemas.openxmlformats.org/officeDocument/2006/relationships/slide" Target="slides/slide23.xml"/><Relationship Id="rId51" Type="http://schemas.openxmlformats.org/officeDocument/2006/relationships/font" Target="fonts/FiraSans-italic.fntdata"/><Relationship Id="rId50" Type="http://schemas.openxmlformats.org/officeDocument/2006/relationships/font" Target="fonts/FiraSans-bold.fntdata"/><Relationship Id="rId53" Type="http://schemas.openxmlformats.org/officeDocument/2006/relationships/font" Target="fonts/FiraSansExtraCondensed-regular.fntdata"/><Relationship Id="rId52" Type="http://schemas.openxmlformats.org/officeDocument/2006/relationships/font" Target="fonts/FiraSans-boldItalic.fntdata"/><Relationship Id="rId11" Type="http://schemas.openxmlformats.org/officeDocument/2006/relationships/slide" Target="slides/slide5.xml"/><Relationship Id="rId55" Type="http://schemas.openxmlformats.org/officeDocument/2006/relationships/font" Target="fonts/FiraSansExtraCondensed-italic.fntdata"/><Relationship Id="rId10" Type="http://schemas.openxmlformats.org/officeDocument/2006/relationships/slide" Target="slides/slide4.xml"/><Relationship Id="rId54" Type="http://schemas.openxmlformats.org/officeDocument/2006/relationships/font" Target="fonts/FiraSansExtraCondensed-bold.fntdata"/><Relationship Id="rId13" Type="http://schemas.openxmlformats.org/officeDocument/2006/relationships/slide" Target="slides/slide7.xml"/><Relationship Id="rId57" Type="http://schemas.openxmlformats.org/officeDocument/2006/relationships/font" Target="fonts/FiraSansExtraCondensedSemiBold-regular.fntdata"/><Relationship Id="rId12" Type="http://schemas.openxmlformats.org/officeDocument/2006/relationships/slide" Target="slides/slide6.xml"/><Relationship Id="rId56" Type="http://schemas.openxmlformats.org/officeDocument/2006/relationships/font" Target="fonts/FiraSansExtraCondensed-boldItalic.fntdata"/><Relationship Id="rId15" Type="http://schemas.openxmlformats.org/officeDocument/2006/relationships/slide" Target="slides/slide9.xml"/><Relationship Id="rId59" Type="http://schemas.openxmlformats.org/officeDocument/2006/relationships/font" Target="fonts/FiraSansExtraCondensedSemiBold-italic.fntdata"/><Relationship Id="rId14" Type="http://schemas.openxmlformats.org/officeDocument/2006/relationships/slide" Target="slides/slide8.xml"/><Relationship Id="rId58" Type="http://schemas.openxmlformats.org/officeDocument/2006/relationships/font" Target="fonts/FiraSansExtraCondensedSemiBold-bold.fntdata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g91c9d0a494_0_3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" name="Google Shape;57;g91c9d0a494_0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g10b118ca2ac_0_2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0" name="Google Shape;180;g10b118ca2ac_0_2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g10b118ca2ac_0_5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4" name="Google Shape;364;g10b118ca2ac_0_5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5" name="Shape 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6" name="Google Shape;486;g980b7881fd_3_14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7" name="Google Shape;487;g980b7881fd_3_14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7" name="Shape 5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8" name="Google Shape;588;g10b118ca2ac_0_6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9" name="Google Shape;589;g10b118ca2ac_0_6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0" name="Shape 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1" name="Google Shape;671;g98a5a597f1_0_117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2" name="Google Shape;672;g98a5a597f1_0_117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2" name="Shape 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3" name="Google Shape;743;g980b7881fd_0_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4" name="Google Shape;744;g980b7881fd_0_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3" name="Shape 8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4" name="Google Shape;854;g980b7881fd_3_10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5" name="Google Shape;855;g980b7881fd_3_1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2" name="Shape 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3" name="Google Shape;943;g980b7881fd_0_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4" name="Google Shape;944;g980b7881fd_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8" name="Shape 10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9" name="Google Shape;1069;g98a5a597f1_0_117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0" name="Google Shape;1070;g98a5a597f1_0_117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9" name="Shape 1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0" name="Google Shape;1110;g980b7881fd_3_27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1" name="Google Shape;1111;g980b7881fd_3_27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84" name="Shape 1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5" name="Google Shape;1185;g98a5a597f1_0_117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6" name="Google Shape;1186;g98a5a597f1_0_117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89" name="Shape 1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0" name="Google Shape;1290;g98a5a597f1_0_1173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1" name="Google Shape;1291;g98a5a597f1_0_117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2" name="Shape 1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3" name="Google Shape;1343;g980b7881fd_0_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4" name="Google Shape;1344;g980b7881fd_0_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01" name="Shape 1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2" name="Google Shape;1402;g98a5a597f1_0_117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03" name="Google Shape;1403;g98a5a597f1_0_117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07" name="Shape 1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8" name="Google Shape;1508;g98a5a597f1_0_117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9" name="Google Shape;1509;g98a5a597f1_0_117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47" name="Shape 1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8" name="Google Shape;1648;g98a5a597f1_0_117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9" name="Google Shape;1649;g98a5a597f1_0_117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05" name="Shape 17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6" name="Google Shape;1706;g98a5a597f1_0_117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7" name="Google Shape;1707;g98a5a597f1_0_117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07" name="Shape 18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8" name="Google Shape;1808;g98a5a597f1_0_117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09" name="Google Shape;1809;g98a5a597f1_0_117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4" name="Shape 19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5" name="Google Shape;1915;g98a5a597f1_0_117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6" name="Google Shape;1916;g98a5a597f1_0_117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62" name="Shape 20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3" name="Google Shape;2063;g980b7881fd_0_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4" name="Google Shape;2064;g980b7881fd_0_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43" name="Shape 2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4" name="Google Shape;2144;g980b7881fd_0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5" name="Google Shape;2145;g980b7881fd_0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52" name="Shape 2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3" name="Google Shape;2253;g980b7881fd_3_27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4" name="Google Shape;2254;g980b7881fd_3_27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70" name="Shape 2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1" name="Google Shape;2371;g980b7881fd_3_27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72" name="Google Shape;2372;g980b7881fd_3_27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40" name="Shape 2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1" name="Google Shape;2441;g980b7881fd_3_27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42" name="Google Shape;2442;g980b7881fd_3_27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49" name="Shape 2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0" name="Google Shape;2550;g980b7881fd_0_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51" name="Google Shape;2551;g980b7881fd_0_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37" name="Shape 2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8" name="Google Shape;2638;g8b7245fa63_0_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9" name="Google Shape;2639;g8b7245fa63_0_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 txBox="1"/>
          <p:nvPr>
            <p:ph type="ctrTitle"/>
          </p:nvPr>
        </p:nvSpPr>
        <p:spPr>
          <a:xfrm>
            <a:off x="699900" y="1492813"/>
            <a:ext cx="3872100" cy="17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6000">
                <a:solidFill>
                  <a:srgbClr val="000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5200">
                <a:solidFill>
                  <a:srgbClr val="000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5200">
                <a:solidFill>
                  <a:srgbClr val="000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5200">
                <a:solidFill>
                  <a:srgbClr val="000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5200">
                <a:solidFill>
                  <a:srgbClr val="000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5200">
                <a:solidFill>
                  <a:srgbClr val="000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5200">
                <a:solidFill>
                  <a:srgbClr val="000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5200">
                <a:solidFill>
                  <a:srgbClr val="000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5200"/>
              <a:buNone/>
              <a:defRPr sz="5200"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10" name="Google Shape;10;p2"/>
          <p:cNvSpPr txBox="1"/>
          <p:nvPr>
            <p:ph idx="1" type="subTitle"/>
          </p:nvPr>
        </p:nvSpPr>
        <p:spPr>
          <a:xfrm>
            <a:off x="699900" y="3287800"/>
            <a:ext cx="3872100" cy="43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1600">
                <a:solidFill>
                  <a:srgbClr val="000000"/>
                </a:solidFill>
              </a:defRPr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2800">
                <a:solidFill>
                  <a:srgbClr val="000000"/>
                </a:solidFill>
              </a:defRPr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2800">
                <a:solidFill>
                  <a:srgbClr val="000000"/>
                </a:solidFill>
              </a:defRPr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2800">
                <a:solidFill>
                  <a:srgbClr val="000000"/>
                </a:solidFill>
              </a:defRPr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2800">
                <a:solidFill>
                  <a:srgbClr val="000000"/>
                </a:solidFill>
              </a:defRPr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2800">
                <a:solidFill>
                  <a:srgbClr val="000000"/>
                </a:solidFill>
              </a:defRPr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2800">
                <a:solidFill>
                  <a:srgbClr val="000000"/>
                </a:solidFill>
              </a:defRPr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2800">
                <a:solidFill>
                  <a:srgbClr val="000000"/>
                </a:solidFill>
              </a:defRPr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2800">
                <a:solidFill>
                  <a:srgbClr val="000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3" name="Google Shape;13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4"/>
          <p:cNvSpPr txBox="1"/>
          <p:nvPr>
            <p:ph type="title"/>
          </p:nvPr>
        </p:nvSpPr>
        <p:spPr>
          <a:xfrm>
            <a:off x="710275" y="536650"/>
            <a:ext cx="7723500" cy="48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6" name="Google Shape;16;p4"/>
          <p:cNvSpPr txBox="1"/>
          <p:nvPr>
            <p:ph idx="1" type="body"/>
          </p:nvPr>
        </p:nvSpPr>
        <p:spPr>
          <a:xfrm>
            <a:off x="710275" y="1152475"/>
            <a:ext cx="7723500" cy="345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7" name="Google Shape;17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5"/>
          <p:cNvSpPr txBox="1"/>
          <p:nvPr>
            <p:ph type="title"/>
          </p:nvPr>
        </p:nvSpPr>
        <p:spPr>
          <a:xfrm>
            <a:off x="710275" y="536650"/>
            <a:ext cx="7723500" cy="48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0" name="Google Shape;20;p5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1" name="Google Shape;21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2" name="Google Shape;22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6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 sz="3000">
                <a:solidFill>
                  <a:srgbClr val="000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>
                <a:solidFill>
                  <a:srgbClr val="000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>
                <a:solidFill>
                  <a:srgbClr val="000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>
                <a:solidFill>
                  <a:srgbClr val="000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>
                <a:solidFill>
                  <a:srgbClr val="000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>
                <a:solidFill>
                  <a:srgbClr val="000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>
                <a:solidFill>
                  <a:srgbClr val="000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>
                <a:solidFill>
                  <a:srgbClr val="000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800"/>
              <a:buNone/>
              <a:defRPr>
                <a:solidFill>
                  <a:srgbClr val="000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7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27" name="Google Shape;27;p7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8" name="Google Shape;28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8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1" name="Google Shape;31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title and description">
  <p:cSld name="SECTION_TITLE_AND_DESCRIPTION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9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9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5" name="Google Shape;35;p9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36" name="Google Shape;36;p9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37" name="Google Shape;37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10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40" name="Google Shape;40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number">
  <p:cSld name="BIG_NUMBER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1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43" name="Google Shape;43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4" name="Google Shape;44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One Column 1">
  <p:cSld name="CUSTOM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3"/>
          <p:cNvSpPr txBox="1"/>
          <p:nvPr>
            <p:ph type="title"/>
          </p:nvPr>
        </p:nvSpPr>
        <p:spPr>
          <a:xfrm>
            <a:off x="5985575" y="1068897"/>
            <a:ext cx="2484300" cy="18036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One Column 2">
  <p:cSld name="CUSTOM_1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4"/>
          <p:cNvSpPr txBox="1"/>
          <p:nvPr>
            <p:ph type="title"/>
          </p:nvPr>
        </p:nvSpPr>
        <p:spPr>
          <a:xfrm>
            <a:off x="673375" y="1068900"/>
            <a:ext cx="2484300" cy="18036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50" name="Google Shape;50;p14"/>
          <p:cNvSpPr txBox="1"/>
          <p:nvPr>
            <p:ph idx="1" type="subTitle"/>
          </p:nvPr>
        </p:nvSpPr>
        <p:spPr>
          <a:xfrm>
            <a:off x="658800" y="2872488"/>
            <a:ext cx="2513400" cy="120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slide" type="blank">
  <p:cSld name="BLANK"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_rels/slideMaster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theme" Target="../theme/theme3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710275" y="536650"/>
            <a:ext cx="7723500" cy="481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Font typeface="Fira Sans Extra Condensed Medium"/>
              <a:buNone/>
              <a:defRPr sz="28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710275" y="1152475"/>
            <a:ext cx="7723500" cy="345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Roboto"/>
              <a:buChar char="●"/>
              <a:defRPr sz="1800">
                <a:latin typeface="Roboto"/>
                <a:ea typeface="Roboto"/>
                <a:cs typeface="Roboto"/>
                <a:sym typeface="Roboto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Roboto"/>
              <a:buChar char="○"/>
              <a:defRPr>
                <a:latin typeface="Roboto"/>
                <a:ea typeface="Roboto"/>
                <a:cs typeface="Roboto"/>
                <a:sym typeface="Roboto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Roboto"/>
              <a:buChar char="■"/>
              <a:defRPr>
                <a:latin typeface="Roboto"/>
                <a:ea typeface="Roboto"/>
                <a:cs typeface="Roboto"/>
                <a:sym typeface="Roboto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Roboto"/>
              <a:buChar char="●"/>
              <a:defRPr>
                <a:latin typeface="Roboto"/>
                <a:ea typeface="Roboto"/>
                <a:cs typeface="Roboto"/>
                <a:sym typeface="Roboto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Roboto"/>
              <a:buChar char="○"/>
              <a:defRPr>
                <a:latin typeface="Roboto"/>
                <a:ea typeface="Roboto"/>
                <a:cs typeface="Roboto"/>
                <a:sym typeface="Roboto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Roboto"/>
              <a:buChar char="■"/>
              <a:defRPr>
                <a:latin typeface="Roboto"/>
                <a:ea typeface="Roboto"/>
                <a:cs typeface="Roboto"/>
                <a:sym typeface="Roboto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Roboto"/>
              <a:buChar char="●"/>
              <a:defRPr>
                <a:latin typeface="Roboto"/>
                <a:ea typeface="Roboto"/>
                <a:cs typeface="Roboto"/>
                <a:sym typeface="Roboto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400"/>
              <a:buFont typeface="Roboto"/>
              <a:buChar char="○"/>
              <a:defRPr>
                <a:latin typeface="Roboto"/>
                <a:ea typeface="Roboto"/>
                <a:cs typeface="Roboto"/>
                <a:sym typeface="Roboto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SzPts val="1400"/>
              <a:buFont typeface="Roboto"/>
              <a:buChar char="■"/>
              <a:defRPr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0E2A47"/>
        </a:solidFill>
      </p:bgPr>
    </p:bg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15"/>
          <p:cNvSpPr txBox="1"/>
          <p:nvPr>
            <p:ph type="title"/>
          </p:nvPr>
        </p:nvSpPr>
        <p:spPr>
          <a:xfrm>
            <a:off x="1068100" y="933450"/>
            <a:ext cx="7047300" cy="482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Font typeface="Proxima Nova Semibold"/>
              <a:buNone/>
              <a:defRPr sz="2400">
                <a:solidFill>
                  <a:srgbClr val="FFFFFF"/>
                </a:solidFill>
                <a:latin typeface="Proxima Nova Semibold"/>
                <a:ea typeface="Proxima Nova Semibold"/>
                <a:cs typeface="Proxima Nova Semibold"/>
                <a:sym typeface="Proxima Nova Semibold"/>
              </a:defRPr>
            </a:lvl9pPr>
          </a:lstStyle>
          <a:p/>
        </p:txBody>
      </p:sp>
      <p:sp>
        <p:nvSpPr>
          <p:cNvPr id="53" name="Google Shape;53;p15"/>
          <p:cNvSpPr txBox="1"/>
          <p:nvPr>
            <p:ph idx="1" type="body"/>
          </p:nvPr>
        </p:nvSpPr>
        <p:spPr>
          <a:xfrm>
            <a:off x="1068100" y="1695450"/>
            <a:ext cx="7047300" cy="2502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1pPr>
            <a:lvl2pPr indent="-29845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2pPr>
            <a:lvl3pPr indent="-29845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3pPr>
            <a:lvl4pPr indent="-29845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4pPr>
            <a:lvl5pPr indent="-29845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5pPr>
            <a:lvl6pPr indent="-29845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6pPr>
            <a:lvl7pPr indent="-29845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●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7pPr>
            <a:lvl8pPr indent="-29845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○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8pPr>
            <a:lvl9pPr indent="-29845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435D74"/>
              </a:buClr>
              <a:buSzPts val="1100"/>
              <a:buFont typeface="Proxima Nova"/>
              <a:buChar char="■"/>
              <a:defRPr sz="1100">
                <a:solidFill>
                  <a:srgbClr val="435D74"/>
                </a:solidFill>
                <a:latin typeface="Proxima Nova"/>
                <a:ea typeface="Proxima Nova"/>
                <a:cs typeface="Proxima Nova"/>
                <a:sym typeface="Proxima Nova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61" r:id="rId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Relationship Id="rId3" Type="http://schemas.openxmlformats.org/officeDocument/2006/relationships/hyperlink" Target="https://slidesgo.com/slidesgo-school/presentation-tips/how-to-modify-a-graph-in-our-templates?utm_source=slidesgo_template&amp;utm_medium=referral-link&amp;utm_campaign=how-to-modify-a-graph-in-our-templates&amp;utm_term=slidesgo-school&amp;utm_content=how-to-modify-a-graph-in-our-templates" TargetMode="External"/><Relationship Id="rId4" Type="http://schemas.openxmlformats.org/officeDocument/2006/relationships/hyperlink" Target="https://docs.google.com/spreadsheets/d/19go9Rgr5z6kzceQdkv280GuDxH6Ibnzs7cHg35iSbwA/copy" TargetMode="External"/><Relationship Id="rId5" Type="http://schemas.openxmlformats.org/officeDocument/2006/relationships/image" Target="../media/image1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s://docs.google.com/spreadsheets/d/19go9Rgr5z6kzceQdkv280GuDxH6Ibnzs7cHg35iSbwA/copy" TargetMode="External"/><Relationship Id="rId4" Type="http://schemas.openxmlformats.org/officeDocument/2006/relationships/image" Target="../media/image2.png"/><Relationship Id="rId5" Type="http://schemas.openxmlformats.org/officeDocument/2006/relationships/hyperlink" Target="https://slidesgo.com/slidesgo-school/presentation-tips/how-to-modify-a-graph-in-our-templates?utm_source=slidesgo_template&amp;utm_medium=referral-link&amp;utm_campaign=how-to-modify-a-graph-in-our-templates&amp;utm_term=slidesgo-school&amp;utm_content=how-to-modify-a-graph-in-our-templates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bit.ly/2ZjL1pd" TargetMode="External"/><Relationship Id="rId4" Type="http://schemas.openxmlformats.org/officeDocument/2006/relationships/hyperlink" Target="https://bit.ly/2ZjL1pd" TargetMode="External"/><Relationship Id="rId5" Type="http://schemas.openxmlformats.org/officeDocument/2006/relationships/hyperlink" Target="http://bit.ly/30B07Gq" TargetMode="Externa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7"/>
          <p:cNvSpPr/>
          <p:nvPr/>
        </p:nvSpPr>
        <p:spPr>
          <a:xfrm rot="-2575276">
            <a:off x="5086738" y="1138820"/>
            <a:ext cx="2743136" cy="2734231"/>
          </a:xfrm>
          <a:custGeom>
            <a:rect b="b" l="l" r="r" t="t"/>
            <a:pathLst>
              <a:path extrusionOk="0" h="27940" w="28031">
                <a:moveTo>
                  <a:pt x="22752" y="0"/>
                </a:moveTo>
                <a:cubicBezTo>
                  <a:pt x="22597" y="0"/>
                  <a:pt x="22441" y="44"/>
                  <a:pt x="22306" y="133"/>
                </a:cubicBezTo>
                <a:lnTo>
                  <a:pt x="21288" y="795"/>
                </a:lnTo>
                <a:cubicBezTo>
                  <a:pt x="21153" y="883"/>
                  <a:pt x="20998" y="927"/>
                  <a:pt x="20843" y="927"/>
                </a:cubicBezTo>
                <a:cubicBezTo>
                  <a:pt x="20713" y="927"/>
                  <a:pt x="20583" y="897"/>
                  <a:pt x="20464" y="835"/>
                </a:cubicBezTo>
                <a:lnTo>
                  <a:pt x="19388" y="277"/>
                </a:lnTo>
                <a:cubicBezTo>
                  <a:pt x="19269" y="213"/>
                  <a:pt x="19139" y="182"/>
                  <a:pt x="19010" y="182"/>
                </a:cubicBezTo>
                <a:cubicBezTo>
                  <a:pt x="18854" y="182"/>
                  <a:pt x="18699" y="227"/>
                  <a:pt x="18564" y="313"/>
                </a:cubicBezTo>
                <a:lnTo>
                  <a:pt x="17546" y="975"/>
                </a:lnTo>
                <a:cubicBezTo>
                  <a:pt x="17411" y="1063"/>
                  <a:pt x="17256" y="1107"/>
                  <a:pt x="17100" y="1107"/>
                </a:cubicBezTo>
                <a:cubicBezTo>
                  <a:pt x="16970" y="1107"/>
                  <a:pt x="16841" y="1077"/>
                  <a:pt x="16722" y="1015"/>
                </a:cubicBezTo>
                <a:lnTo>
                  <a:pt x="15646" y="457"/>
                </a:lnTo>
                <a:cubicBezTo>
                  <a:pt x="15527" y="396"/>
                  <a:pt x="15397" y="365"/>
                  <a:pt x="15267" y="365"/>
                </a:cubicBezTo>
                <a:cubicBezTo>
                  <a:pt x="15112" y="365"/>
                  <a:pt x="14956" y="409"/>
                  <a:pt x="14821" y="497"/>
                </a:cubicBezTo>
                <a:lnTo>
                  <a:pt x="13804" y="1155"/>
                </a:lnTo>
                <a:cubicBezTo>
                  <a:pt x="13668" y="1244"/>
                  <a:pt x="13512" y="1289"/>
                  <a:pt x="13355" y="1289"/>
                </a:cubicBezTo>
                <a:cubicBezTo>
                  <a:pt x="13226" y="1289"/>
                  <a:pt x="13097" y="1259"/>
                  <a:pt x="12979" y="1195"/>
                </a:cubicBezTo>
                <a:lnTo>
                  <a:pt x="11903" y="637"/>
                </a:lnTo>
                <a:cubicBezTo>
                  <a:pt x="11784" y="576"/>
                  <a:pt x="11654" y="545"/>
                  <a:pt x="11525" y="545"/>
                </a:cubicBezTo>
                <a:cubicBezTo>
                  <a:pt x="11369" y="545"/>
                  <a:pt x="11214" y="589"/>
                  <a:pt x="11079" y="678"/>
                </a:cubicBezTo>
                <a:lnTo>
                  <a:pt x="10066" y="1340"/>
                </a:lnTo>
                <a:cubicBezTo>
                  <a:pt x="9927" y="1426"/>
                  <a:pt x="9769" y="1471"/>
                  <a:pt x="9612" y="1471"/>
                </a:cubicBezTo>
                <a:cubicBezTo>
                  <a:pt x="9483" y="1471"/>
                  <a:pt x="9355" y="1441"/>
                  <a:pt x="9237" y="1380"/>
                </a:cubicBezTo>
                <a:lnTo>
                  <a:pt x="8161" y="817"/>
                </a:lnTo>
                <a:cubicBezTo>
                  <a:pt x="8043" y="756"/>
                  <a:pt x="7915" y="727"/>
                  <a:pt x="7786" y="727"/>
                </a:cubicBezTo>
                <a:cubicBezTo>
                  <a:pt x="7629" y="727"/>
                  <a:pt x="7473" y="771"/>
                  <a:pt x="7336" y="858"/>
                </a:cubicBezTo>
                <a:lnTo>
                  <a:pt x="6323" y="1520"/>
                </a:lnTo>
                <a:cubicBezTo>
                  <a:pt x="6188" y="1608"/>
                  <a:pt x="6032" y="1652"/>
                  <a:pt x="5875" y="1652"/>
                </a:cubicBezTo>
                <a:cubicBezTo>
                  <a:pt x="5744" y="1652"/>
                  <a:pt x="5613" y="1622"/>
                  <a:pt x="5495" y="1560"/>
                </a:cubicBezTo>
                <a:lnTo>
                  <a:pt x="4423" y="1002"/>
                </a:lnTo>
                <a:cubicBezTo>
                  <a:pt x="4303" y="939"/>
                  <a:pt x="4173" y="908"/>
                  <a:pt x="4043" y="908"/>
                </a:cubicBezTo>
                <a:cubicBezTo>
                  <a:pt x="3886" y="908"/>
                  <a:pt x="3730" y="953"/>
                  <a:pt x="3594" y="1042"/>
                </a:cubicBezTo>
                <a:lnTo>
                  <a:pt x="2518" y="1740"/>
                </a:lnTo>
                <a:cubicBezTo>
                  <a:pt x="2384" y="1828"/>
                  <a:pt x="2228" y="1873"/>
                  <a:pt x="2071" y="1873"/>
                </a:cubicBezTo>
                <a:cubicBezTo>
                  <a:pt x="1978" y="1873"/>
                  <a:pt x="1886" y="1858"/>
                  <a:pt x="1797" y="1826"/>
                </a:cubicBezTo>
                <a:lnTo>
                  <a:pt x="1734" y="1803"/>
                </a:lnTo>
                <a:cubicBezTo>
                  <a:pt x="1638" y="1769"/>
                  <a:pt x="1542" y="1753"/>
                  <a:pt x="1450" y="1753"/>
                </a:cubicBezTo>
                <a:cubicBezTo>
                  <a:pt x="885" y="1753"/>
                  <a:pt x="449" y="2355"/>
                  <a:pt x="716" y="2925"/>
                </a:cubicBezTo>
                <a:lnTo>
                  <a:pt x="743" y="2983"/>
                </a:lnTo>
                <a:cubicBezTo>
                  <a:pt x="851" y="3218"/>
                  <a:pt x="847" y="3483"/>
                  <a:pt x="730" y="3713"/>
                </a:cubicBezTo>
                <a:lnTo>
                  <a:pt x="135" y="4852"/>
                </a:lnTo>
                <a:cubicBezTo>
                  <a:pt x="0" y="5114"/>
                  <a:pt x="14" y="5429"/>
                  <a:pt x="176" y="5676"/>
                </a:cubicBezTo>
                <a:lnTo>
                  <a:pt x="838" y="6694"/>
                </a:lnTo>
                <a:cubicBezTo>
                  <a:pt x="1000" y="6942"/>
                  <a:pt x="1013" y="7257"/>
                  <a:pt x="878" y="7518"/>
                </a:cubicBezTo>
                <a:lnTo>
                  <a:pt x="320" y="8595"/>
                </a:lnTo>
                <a:cubicBezTo>
                  <a:pt x="180" y="8856"/>
                  <a:pt x="198" y="9171"/>
                  <a:pt x="360" y="9419"/>
                </a:cubicBezTo>
                <a:lnTo>
                  <a:pt x="1018" y="10437"/>
                </a:lnTo>
                <a:cubicBezTo>
                  <a:pt x="1180" y="10684"/>
                  <a:pt x="1194" y="11000"/>
                  <a:pt x="1059" y="11261"/>
                </a:cubicBezTo>
                <a:lnTo>
                  <a:pt x="500" y="12337"/>
                </a:lnTo>
                <a:cubicBezTo>
                  <a:pt x="365" y="12598"/>
                  <a:pt x="378" y="12914"/>
                  <a:pt x="541" y="13161"/>
                </a:cubicBezTo>
                <a:lnTo>
                  <a:pt x="1198" y="14179"/>
                </a:lnTo>
                <a:cubicBezTo>
                  <a:pt x="1360" y="14427"/>
                  <a:pt x="1378" y="14742"/>
                  <a:pt x="1239" y="15003"/>
                </a:cubicBezTo>
                <a:lnTo>
                  <a:pt x="680" y="16080"/>
                </a:lnTo>
                <a:cubicBezTo>
                  <a:pt x="545" y="16341"/>
                  <a:pt x="559" y="16656"/>
                  <a:pt x="721" y="16904"/>
                </a:cubicBezTo>
                <a:lnTo>
                  <a:pt x="1383" y="17922"/>
                </a:lnTo>
                <a:cubicBezTo>
                  <a:pt x="1545" y="18169"/>
                  <a:pt x="1558" y="18484"/>
                  <a:pt x="1423" y="18746"/>
                </a:cubicBezTo>
                <a:lnTo>
                  <a:pt x="860" y="19822"/>
                </a:lnTo>
                <a:cubicBezTo>
                  <a:pt x="725" y="20083"/>
                  <a:pt x="743" y="20398"/>
                  <a:pt x="901" y="20646"/>
                </a:cubicBezTo>
                <a:lnTo>
                  <a:pt x="1563" y="21664"/>
                </a:lnTo>
                <a:cubicBezTo>
                  <a:pt x="1725" y="21912"/>
                  <a:pt x="1739" y="22227"/>
                  <a:pt x="1603" y="22488"/>
                </a:cubicBezTo>
                <a:lnTo>
                  <a:pt x="1045" y="23564"/>
                </a:lnTo>
                <a:cubicBezTo>
                  <a:pt x="905" y="23826"/>
                  <a:pt x="923" y="24141"/>
                  <a:pt x="1086" y="24389"/>
                </a:cubicBezTo>
                <a:lnTo>
                  <a:pt x="1784" y="25465"/>
                </a:lnTo>
                <a:cubicBezTo>
                  <a:pt x="1923" y="25681"/>
                  <a:pt x="1955" y="25947"/>
                  <a:pt x="1869" y="26186"/>
                </a:cubicBezTo>
                <a:lnTo>
                  <a:pt x="1847" y="26249"/>
                </a:lnTo>
                <a:cubicBezTo>
                  <a:pt x="1647" y="26815"/>
                  <a:pt x="2088" y="27347"/>
                  <a:pt x="2617" y="27347"/>
                </a:cubicBezTo>
                <a:cubicBezTo>
                  <a:pt x="2732" y="27347"/>
                  <a:pt x="2851" y="27322"/>
                  <a:pt x="2968" y="27266"/>
                </a:cubicBezTo>
                <a:lnTo>
                  <a:pt x="3027" y="27239"/>
                </a:lnTo>
                <a:cubicBezTo>
                  <a:pt x="3139" y="27187"/>
                  <a:pt x="3259" y="27162"/>
                  <a:pt x="3378" y="27162"/>
                </a:cubicBezTo>
                <a:cubicBezTo>
                  <a:pt x="3508" y="27162"/>
                  <a:pt x="3637" y="27192"/>
                  <a:pt x="3756" y="27253"/>
                </a:cubicBezTo>
                <a:lnTo>
                  <a:pt x="4896" y="27847"/>
                </a:lnTo>
                <a:cubicBezTo>
                  <a:pt x="5014" y="27909"/>
                  <a:pt x="5144" y="27939"/>
                  <a:pt x="5274" y="27939"/>
                </a:cubicBezTo>
                <a:cubicBezTo>
                  <a:pt x="5429" y="27939"/>
                  <a:pt x="5585" y="27895"/>
                  <a:pt x="5720" y="27807"/>
                </a:cubicBezTo>
                <a:lnTo>
                  <a:pt x="6738" y="27145"/>
                </a:lnTo>
                <a:cubicBezTo>
                  <a:pt x="6873" y="27056"/>
                  <a:pt x="7028" y="27012"/>
                  <a:pt x="7183" y="27012"/>
                </a:cubicBezTo>
                <a:cubicBezTo>
                  <a:pt x="7313" y="27012"/>
                  <a:pt x="7443" y="27043"/>
                  <a:pt x="7562" y="27104"/>
                </a:cubicBezTo>
                <a:lnTo>
                  <a:pt x="8638" y="27663"/>
                </a:lnTo>
                <a:cubicBezTo>
                  <a:pt x="8757" y="27726"/>
                  <a:pt x="8887" y="27757"/>
                  <a:pt x="9016" y="27757"/>
                </a:cubicBezTo>
                <a:cubicBezTo>
                  <a:pt x="9172" y="27757"/>
                  <a:pt x="9327" y="27713"/>
                  <a:pt x="9462" y="27627"/>
                </a:cubicBezTo>
                <a:lnTo>
                  <a:pt x="10480" y="26965"/>
                </a:lnTo>
                <a:cubicBezTo>
                  <a:pt x="10615" y="26876"/>
                  <a:pt x="10770" y="26832"/>
                  <a:pt x="10926" y="26832"/>
                </a:cubicBezTo>
                <a:cubicBezTo>
                  <a:pt x="11055" y="26832"/>
                  <a:pt x="11185" y="26863"/>
                  <a:pt x="11304" y="26924"/>
                </a:cubicBezTo>
                <a:lnTo>
                  <a:pt x="12380" y="27483"/>
                </a:lnTo>
                <a:cubicBezTo>
                  <a:pt x="12498" y="27546"/>
                  <a:pt x="12627" y="27576"/>
                  <a:pt x="12756" y="27576"/>
                </a:cubicBezTo>
                <a:cubicBezTo>
                  <a:pt x="12913" y="27576"/>
                  <a:pt x="13069" y="27531"/>
                  <a:pt x="13205" y="27442"/>
                </a:cubicBezTo>
                <a:lnTo>
                  <a:pt x="14222" y="26784"/>
                </a:lnTo>
                <a:cubicBezTo>
                  <a:pt x="14358" y="26696"/>
                  <a:pt x="14514" y="26650"/>
                  <a:pt x="14671" y="26650"/>
                </a:cubicBezTo>
                <a:cubicBezTo>
                  <a:pt x="14800" y="26650"/>
                  <a:pt x="14929" y="26681"/>
                  <a:pt x="15047" y="26744"/>
                </a:cubicBezTo>
                <a:lnTo>
                  <a:pt x="16123" y="27302"/>
                </a:lnTo>
                <a:cubicBezTo>
                  <a:pt x="16242" y="27364"/>
                  <a:pt x="16372" y="27394"/>
                  <a:pt x="16501" y="27394"/>
                </a:cubicBezTo>
                <a:cubicBezTo>
                  <a:pt x="16657" y="27394"/>
                  <a:pt x="16812" y="27350"/>
                  <a:pt x="16947" y="27262"/>
                </a:cubicBezTo>
                <a:lnTo>
                  <a:pt x="17965" y="26600"/>
                </a:lnTo>
                <a:cubicBezTo>
                  <a:pt x="18100" y="26514"/>
                  <a:pt x="18255" y="26469"/>
                  <a:pt x="18411" y="26469"/>
                </a:cubicBezTo>
                <a:cubicBezTo>
                  <a:pt x="18540" y="26469"/>
                  <a:pt x="18670" y="26500"/>
                  <a:pt x="18789" y="26564"/>
                </a:cubicBezTo>
                <a:lnTo>
                  <a:pt x="19865" y="27122"/>
                </a:lnTo>
                <a:cubicBezTo>
                  <a:pt x="19984" y="27184"/>
                  <a:pt x="20114" y="27214"/>
                  <a:pt x="20244" y="27214"/>
                </a:cubicBezTo>
                <a:cubicBezTo>
                  <a:pt x="20399" y="27214"/>
                  <a:pt x="20554" y="27170"/>
                  <a:pt x="20689" y="27082"/>
                </a:cubicBezTo>
                <a:lnTo>
                  <a:pt x="21707" y="26420"/>
                </a:lnTo>
                <a:cubicBezTo>
                  <a:pt x="21842" y="26331"/>
                  <a:pt x="21998" y="26287"/>
                  <a:pt x="22153" y="26287"/>
                </a:cubicBezTo>
                <a:cubicBezTo>
                  <a:pt x="22283" y="26287"/>
                  <a:pt x="22413" y="26318"/>
                  <a:pt x="22531" y="26379"/>
                </a:cubicBezTo>
                <a:lnTo>
                  <a:pt x="23608" y="26938"/>
                </a:lnTo>
                <a:cubicBezTo>
                  <a:pt x="23726" y="27001"/>
                  <a:pt x="23855" y="27032"/>
                  <a:pt x="23984" y="27032"/>
                </a:cubicBezTo>
                <a:cubicBezTo>
                  <a:pt x="24140" y="27032"/>
                  <a:pt x="24296" y="26986"/>
                  <a:pt x="24432" y="26897"/>
                </a:cubicBezTo>
                <a:lnTo>
                  <a:pt x="25508" y="26199"/>
                </a:lnTo>
                <a:cubicBezTo>
                  <a:pt x="25644" y="26111"/>
                  <a:pt x="25800" y="26066"/>
                  <a:pt x="25957" y="26066"/>
                </a:cubicBezTo>
                <a:cubicBezTo>
                  <a:pt x="26050" y="26066"/>
                  <a:pt x="26143" y="26082"/>
                  <a:pt x="26233" y="26113"/>
                </a:cubicBezTo>
                <a:lnTo>
                  <a:pt x="26274" y="26131"/>
                </a:lnTo>
                <a:cubicBezTo>
                  <a:pt x="26368" y="26165"/>
                  <a:pt x="26462" y="26180"/>
                  <a:pt x="26553" y="26180"/>
                </a:cubicBezTo>
                <a:cubicBezTo>
                  <a:pt x="27122" y="26180"/>
                  <a:pt x="27563" y="25572"/>
                  <a:pt x="27287" y="25001"/>
                </a:cubicBezTo>
                <a:cubicBezTo>
                  <a:pt x="27179" y="24771"/>
                  <a:pt x="27184" y="24506"/>
                  <a:pt x="27296" y="24281"/>
                </a:cubicBezTo>
                <a:lnTo>
                  <a:pt x="27900" y="23087"/>
                </a:lnTo>
                <a:cubicBezTo>
                  <a:pt x="28030" y="22826"/>
                  <a:pt x="28012" y="22515"/>
                  <a:pt x="27855" y="22267"/>
                </a:cubicBezTo>
                <a:lnTo>
                  <a:pt x="27188" y="21245"/>
                </a:lnTo>
                <a:cubicBezTo>
                  <a:pt x="27030" y="20997"/>
                  <a:pt x="27012" y="20682"/>
                  <a:pt x="27148" y="20421"/>
                </a:cubicBezTo>
                <a:lnTo>
                  <a:pt x="27711" y="19345"/>
                </a:lnTo>
                <a:cubicBezTo>
                  <a:pt x="27846" y="19083"/>
                  <a:pt x="27828" y="18768"/>
                  <a:pt x="27670" y="18521"/>
                </a:cubicBezTo>
                <a:lnTo>
                  <a:pt x="27008" y="17503"/>
                </a:lnTo>
                <a:cubicBezTo>
                  <a:pt x="26846" y="17255"/>
                  <a:pt x="26832" y="16940"/>
                  <a:pt x="26967" y="16679"/>
                </a:cubicBezTo>
                <a:lnTo>
                  <a:pt x="27526" y="15602"/>
                </a:lnTo>
                <a:cubicBezTo>
                  <a:pt x="27665" y="15341"/>
                  <a:pt x="27647" y="15026"/>
                  <a:pt x="27485" y="14778"/>
                </a:cubicBezTo>
                <a:lnTo>
                  <a:pt x="26828" y="13760"/>
                </a:lnTo>
                <a:cubicBezTo>
                  <a:pt x="26666" y="13513"/>
                  <a:pt x="26652" y="13197"/>
                  <a:pt x="26787" y="12936"/>
                </a:cubicBezTo>
                <a:lnTo>
                  <a:pt x="27346" y="11860"/>
                </a:lnTo>
                <a:cubicBezTo>
                  <a:pt x="27481" y="11599"/>
                  <a:pt x="27467" y="11283"/>
                  <a:pt x="27305" y="11036"/>
                </a:cubicBezTo>
                <a:lnTo>
                  <a:pt x="26643" y="10018"/>
                </a:lnTo>
                <a:cubicBezTo>
                  <a:pt x="26486" y="9770"/>
                  <a:pt x="26468" y="9455"/>
                  <a:pt x="26607" y="9194"/>
                </a:cubicBezTo>
                <a:lnTo>
                  <a:pt x="27166" y="8117"/>
                </a:lnTo>
                <a:cubicBezTo>
                  <a:pt x="27301" y="7856"/>
                  <a:pt x="27287" y="7541"/>
                  <a:pt x="27125" y="7293"/>
                </a:cubicBezTo>
                <a:lnTo>
                  <a:pt x="26463" y="6275"/>
                </a:lnTo>
                <a:cubicBezTo>
                  <a:pt x="26301" y="6028"/>
                  <a:pt x="26287" y="5713"/>
                  <a:pt x="26423" y="5451"/>
                </a:cubicBezTo>
                <a:lnTo>
                  <a:pt x="26981" y="4375"/>
                </a:lnTo>
                <a:cubicBezTo>
                  <a:pt x="27121" y="4114"/>
                  <a:pt x="27103" y="3799"/>
                  <a:pt x="26945" y="3551"/>
                </a:cubicBezTo>
                <a:lnTo>
                  <a:pt x="26242" y="2474"/>
                </a:lnTo>
                <a:cubicBezTo>
                  <a:pt x="26103" y="2258"/>
                  <a:pt x="26071" y="1993"/>
                  <a:pt x="26157" y="1754"/>
                </a:cubicBezTo>
                <a:lnTo>
                  <a:pt x="26179" y="1691"/>
                </a:lnTo>
                <a:cubicBezTo>
                  <a:pt x="26383" y="1125"/>
                  <a:pt x="25942" y="592"/>
                  <a:pt x="25411" y="592"/>
                </a:cubicBezTo>
                <a:cubicBezTo>
                  <a:pt x="25296" y="592"/>
                  <a:pt x="25176" y="618"/>
                  <a:pt x="25058" y="673"/>
                </a:cubicBezTo>
                <a:lnTo>
                  <a:pt x="24999" y="700"/>
                </a:lnTo>
                <a:cubicBezTo>
                  <a:pt x="24889" y="752"/>
                  <a:pt x="24770" y="778"/>
                  <a:pt x="24650" y="778"/>
                </a:cubicBezTo>
                <a:cubicBezTo>
                  <a:pt x="24520" y="778"/>
                  <a:pt x="24389" y="747"/>
                  <a:pt x="24270" y="687"/>
                </a:cubicBezTo>
                <a:lnTo>
                  <a:pt x="23130" y="92"/>
                </a:lnTo>
                <a:cubicBezTo>
                  <a:pt x="23012" y="31"/>
                  <a:pt x="22882" y="0"/>
                  <a:pt x="22752" y="0"/>
                </a:cubicBezTo>
                <a:close/>
              </a:path>
            </a:pathLst>
          </a:cu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" name="Google Shape;60;p17"/>
          <p:cNvSpPr txBox="1"/>
          <p:nvPr>
            <p:ph type="ctrTitle"/>
          </p:nvPr>
        </p:nvSpPr>
        <p:spPr>
          <a:xfrm>
            <a:off x="457200" y="1580100"/>
            <a:ext cx="3872100" cy="1554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000"/>
              <a:t>Dating Apps Infographics</a:t>
            </a:r>
            <a:endParaRPr sz="5000"/>
          </a:p>
        </p:txBody>
      </p:sp>
      <p:sp>
        <p:nvSpPr>
          <p:cNvPr id="61" name="Google Shape;61;p17"/>
          <p:cNvSpPr txBox="1"/>
          <p:nvPr>
            <p:ph idx="1" type="subTitle"/>
          </p:nvPr>
        </p:nvSpPr>
        <p:spPr>
          <a:xfrm>
            <a:off x="457200" y="3134700"/>
            <a:ext cx="3476700" cy="42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Here is where this template begins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17"/>
          <p:cNvSpPr/>
          <p:nvPr/>
        </p:nvSpPr>
        <p:spPr>
          <a:xfrm flipH="1">
            <a:off x="5809356" y="2945375"/>
            <a:ext cx="57150" cy="4077"/>
          </a:xfrm>
          <a:custGeom>
            <a:rect b="b" l="l" r="r" t="t"/>
            <a:pathLst>
              <a:path extrusionOk="0" h="56" w="785">
                <a:moveTo>
                  <a:pt x="428" y="0"/>
                </a:moveTo>
                <a:cubicBezTo>
                  <a:pt x="191" y="0"/>
                  <a:pt x="1" y="56"/>
                  <a:pt x="1" y="56"/>
                </a:cubicBezTo>
                <a:lnTo>
                  <a:pt x="784" y="51"/>
                </a:lnTo>
                <a:cubicBezTo>
                  <a:pt x="666" y="13"/>
                  <a:pt x="541" y="0"/>
                  <a:pt x="428" y="0"/>
                </a:cubicBezTo>
                <a:close/>
              </a:path>
            </a:pathLst>
          </a:custGeom>
          <a:solidFill>
            <a:srgbClr val="FFE5D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17"/>
          <p:cNvSpPr/>
          <p:nvPr/>
        </p:nvSpPr>
        <p:spPr>
          <a:xfrm flipH="1">
            <a:off x="5786788" y="2882548"/>
            <a:ext cx="57077" cy="4004"/>
          </a:xfrm>
          <a:custGeom>
            <a:rect b="b" l="l" r="r" t="t"/>
            <a:pathLst>
              <a:path extrusionOk="0" h="55" w="784">
                <a:moveTo>
                  <a:pt x="419" y="0"/>
                </a:moveTo>
                <a:cubicBezTo>
                  <a:pt x="186" y="0"/>
                  <a:pt x="0" y="54"/>
                  <a:pt x="0" y="54"/>
                </a:cubicBezTo>
                <a:lnTo>
                  <a:pt x="784" y="54"/>
                </a:lnTo>
                <a:cubicBezTo>
                  <a:pt x="662" y="14"/>
                  <a:pt x="535" y="0"/>
                  <a:pt x="419" y="0"/>
                </a:cubicBezTo>
                <a:close/>
              </a:path>
            </a:pathLst>
          </a:custGeom>
          <a:solidFill>
            <a:srgbClr val="FFE5D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17"/>
          <p:cNvSpPr/>
          <p:nvPr/>
        </p:nvSpPr>
        <p:spPr>
          <a:xfrm flipH="1">
            <a:off x="8048728" y="2951022"/>
            <a:ext cx="155923" cy="428789"/>
          </a:xfrm>
          <a:custGeom>
            <a:rect b="b" l="l" r="r" t="t"/>
            <a:pathLst>
              <a:path extrusionOk="0" h="6072" w="2208">
                <a:moveTo>
                  <a:pt x="861" y="0"/>
                </a:moveTo>
                <a:cubicBezTo>
                  <a:pt x="104" y="1829"/>
                  <a:pt x="0" y="3910"/>
                  <a:pt x="879" y="5824"/>
                </a:cubicBezTo>
                <a:cubicBezTo>
                  <a:pt x="1059" y="5995"/>
                  <a:pt x="1189" y="6071"/>
                  <a:pt x="1189" y="6071"/>
                </a:cubicBezTo>
                <a:lnTo>
                  <a:pt x="1761" y="4225"/>
                </a:lnTo>
                <a:cubicBezTo>
                  <a:pt x="2207" y="2793"/>
                  <a:pt x="1288" y="807"/>
                  <a:pt x="861" y="0"/>
                </a:cubicBezTo>
                <a:close/>
              </a:path>
            </a:pathLst>
          </a:custGeom>
          <a:solidFill>
            <a:srgbClr val="B89BC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" name="Google Shape;65;p17"/>
          <p:cNvGrpSpPr/>
          <p:nvPr/>
        </p:nvGrpSpPr>
        <p:grpSpPr>
          <a:xfrm>
            <a:off x="6137504" y="685074"/>
            <a:ext cx="2648695" cy="3088641"/>
            <a:chOff x="5682513" y="1148088"/>
            <a:chExt cx="2095984" cy="2444126"/>
          </a:xfrm>
        </p:grpSpPr>
        <p:sp>
          <p:nvSpPr>
            <p:cNvPr id="66" name="Google Shape;66;p17"/>
            <p:cNvSpPr/>
            <p:nvPr/>
          </p:nvSpPr>
          <p:spPr>
            <a:xfrm flipH="1">
              <a:off x="6009681" y="1260143"/>
              <a:ext cx="1478740" cy="2217908"/>
            </a:xfrm>
            <a:custGeom>
              <a:rect b="b" l="l" r="r" t="t"/>
              <a:pathLst>
                <a:path extrusionOk="0" h="38497" w="25667">
                  <a:moveTo>
                    <a:pt x="9539" y="1"/>
                  </a:moveTo>
                  <a:cubicBezTo>
                    <a:pt x="4270" y="1"/>
                    <a:pt x="1" y="4270"/>
                    <a:pt x="1" y="9535"/>
                  </a:cubicBezTo>
                  <a:lnTo>
                    <a:pt x="1" y="37628"/>
                  </a:lnTo>
                  <a:cubicBezTo>
                    <a:pt x="1" y="38105"/>
                    <a:pt x="392" y="38497"/>
                    <a:pt x="870" y="38497"/>
                  </a:cubicBezTo>
                  <a:lnTo>
                    <a:pt x="24797" y="38497"/>
                  </a:lnTo>
                  <a:cubicBezTo>
                    <a:pt x="25274" y="38497"/>
                    <a:pt x="25666" y="38105"/>
                    <a:pt x="25666" y="37628"/>
                  </a:cubicBezTo>
                  <a:lnTo>
                    <a:pt x="25666" y="9535"/>
                  </a:lnTo>
                  <a:cubicBezTo>
                    <a:pt x="25666" y="4270"/>
                    <a:pt x="21397" y="1"/>
                    <a:pt x="16128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17"/>
            <p:cNvSpPr/>
            <p:nvPr/>
          </p:nvSpPr>
          <p:spPr>
            <a:xfrm flipH="1">
              <a:off x="6005258" y="1240273"/>
              <a:ext cx="1478756" cy="2165456"/>
            </a:xfrm>
            <a:custGeom>
              <a:rect b="b" l="l" r="r" t="t"/>
              <a:pathLst>
                <a:path extrusionOk="0" h="38497" w="26289">
                  <a:moveTo>
                    <a:pt x="8260" y="0"/>
                  </a:moveTo>
                  <a:lnTo>
                    <a:pt x="8260" y="0"/>
                  </a:lnTo>
                  <a:cubicBezTo>
                    <a:pt x="3419" y="1941"/>
                    <a:pt x="1" y="6674"/>
                    <a:pt x="1" y="12205"/>
                  </a:cubicBezTo>
                  <a:lnTo>
                    <a:pt x="1" y="37298"/>
                  </a:lnTo>
                  <a:cubicBezTo>
                    <a:pt x="1" y="37960"/>
                    <a:pt x="537" y="38496"/>
                    <a:pt x="1199" y="38496"/>
                  </a:cubicBezTo>
                  <a:lnTo>
                    <a:pt x="25090" y="38496"/>
                  </a:lnTo>
                  <a:cubicBezTo>
                    <a:pt x="25752" y="38496"/>
                    <a:pt x="26288" y="37960"/>
                    <a:pt x="26288" y="37298"/>
                  </a:cubicBezTo>
                  <a:lnTo>
                    <a:pt x="26288" y="20325"/>
                  </a:lnTo>
                  <a:cubicBezTo>
                    <a:pt x="24854" y="21452"/>
                    <a:pt x="22945" y="21959"/>
                    <a:pt x="20870" y="21959"/>
                  </a:cubicBezTo>
                  <a:cubicBezTo>
                    <a:pt x="14953" y="21959"/>
                    <a:pt x="7690" y="17837"/>
                    <a:pt x="6270" y="12223"/>
                  </a:cubicBezTo>
                  <a:cubicBezTo>
                    <a:pt x="4450" y="5013"/>
                    <a:pt x="7549" y="842"/>
                    <a:pt x="8260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17"/>
            <p:cNvSpPr/>
            <p:nvPr/>
          </p:nvSpPr>
          <p:spPr>
            <a:xfrm flipH="1">
              <a:off x="5915253" y="1148088"/>
              <a:ext cx="1667594" cy="2392244"/>
            </a:xfrm>
            <a:custGeom>
              <a:rect b="b" l="l" r="r" t="t"/>
              <a:pathLst>
                <a:path extrusionOk="0" h="41523" w="28945">
                  <a:moveTo>
                    <a:pt x="15471" y="1972"/>
                  </a:moveTo>
                  <a:cubicBezTo>
                    <a:pt x="15481" y="1972"/>
                    <a:pt x="15491" y="1972"/>
                    <a:pt x="15502" y="1973"/>
                  </a:cubicBezTo>
                  <a:cubicBezTo>
                    <a:pt x="19757" y="2301"/>
                    <a:pt x="23432" y="4697"/>
                    <a:pt x="25513" y="8165"/>
                  </a:cubicBezTo>
                  <a:cubicBezTo>
                    <a:pt x="25711" y="8494"/>
                    <a:pt x="25508" y="8913"/>
                    <a:pt x="25130" y="8962"/>
                  </a:cubicBezTo>
                  <a:lnTo>
                    <a:pt x="16826" y="10034"/>
                  </a:lnTo>
                  <a:cubicBezTo>
                    <a:pt x="16759" y="10042"/>
                    <a:pt x="16692" y="10046"/>
                    <a:pt x="16627" y="10046"/>
                  </a:cubicBezTo>
                  <a:cubicBezTo>
                    <a:pt x="15766" y="10046"/>
                    <a:pt x="15042" y="9350"/>
                    <a:pt x="15042" y="8462"/>
                  </a:cubicBezTo>
                  <a:cubicBezTo>
                    <a:pt x="15042" y="6021"/>
                    <a:pt x="15087" y="2504"/>
                    <a:pt x="15087" y="2504"/>
                  </a:cubicBezTo>
                  <a:lnTo>
                    <a:pt x="15083" y="2374"/>
                  </a:lnTo>
                  <a:cubicBezTo>
                    <a:pt x="15074" y="2154"/>
                    <a:pt x="15251" y="1972"/>
                    <a:pt x="15471" y="1972"/>
                  </a:cubicBezTo>
                  <a:close/>
                  <a:moveTo>
                    <a:pt x="13326" y="1997"/>
                  </a:moveTo>
                  <a:cubicBezTo>
                    <a:pt x="13654" y="1997"/>
                    <a:pt x="13925" y="2266"/>
                    <a:pt x="13925" y="2603"/>
                  </a:cubicBezTo>
                  <a:lnTo>
                    <a:pt x="13925" y="9007"/>
                  </a:lnTo>
                  <a:cubicBezTo>
                    <a:pt x="13925" y="9804"/>
                    <a:pt x="13335" y="10475"/>
                    <a:pt x="12543" y="10574"/>
                  </a:cubicBezTo>
                  <a:lnTo>
                    <a:pt x="2734" y="11817"/>
                  </a:lnTo>
                  <a:cubicBezTo>
                    <a:pt x="2710" y="11821"/>
                    <a:pt x="2687" y="11822"/>
                    <a:pt x="2663" y="11822"/>
                  </a:cubicBezTo>
                  <a:cubicBezTo>
                    <a:pt x="2323" y="11822"/>
                    <a:pt x="2061" y="11493"/>
                    <a:pt x="2162" y="11155"/>
                  </a:cubicBezTo>
                  <a:cubicBezTo>
                    <a:pt x="3617" y="6202"/>
                    <a:pt x="7976" y="2495"/>
                    <a:pt x="13272" y="2000"/>
                  </a:cubicBezTo>
                  <a:cubicBezTo>
                    <a:pt x="13290" y="1998"/>
                    <a:pt x="13308" y="1997"/>
                    <a:pt x="13326" y="1997"/>
                  </a:cubicBezTo>
                  <a:close/>
                  <a:moveTo>
                    <a:pt x="12345" y="11850"/>
                  </a:moveTo>
                  <a:cubicBezTo>
                    <a:pt x="13206" y="11850"/>
                    <a:pt x="13925" y="12547"/>
                    <a:pt x="13925" y="13434"/>
                  </a:cubicBezTo>
                  <a:lnTo>
                    <a:pt x="13925" y="18393"/>
                  </a:lnTo>
                  <a:cubicBezTo>
                    <a:pt x="13925" y="19271"/>
                    <a:pt x="13211" y="19976"/>
                    <a:pt x="12347" y="19976"/>
                  </a:cubicBezTo>
                  <a:cubicBezTo>
                    <a:pt x="12299" y="19976"/>
                    <a:pt x="12250" y="19973"/>
                    <a:pt x="12200" y="19969"/>
                  </a:cubicBezTo>
                  <a:lnTo>
                    <a:pt x="2351" y="19068"/>
                  </a:lnTo>
                  <a:cubicBezTo>
                    <a:pt x="1950" y="19032"/>
                    <a:pt x="1640" y="18694"/>
                    <a:pt x="1640" y="18289"/>
                  </a:cubicBezTo>
                  <a:lnTo>
                    <a:pt x="1640" y="14776"/>
                  </a:lnTo>
                  <a:cubicBezTo>
                    <a:pt x="1640" y="14456"/>
                    <a:pt x="1653" y="14137"/>
                    <a:pt x="1676" y="13821"/>
                  </a:cubicBezTo>
                  <a:cubicBezTo>
                    <a:pt x="1703" y="13452"/>
                    <a:pt x="1991" y="13150"/>
                    <a:pt x="2360" y="13105"/>
                  </a:cubicBezTo>
                  <a:lnTo>
                    <a:pt x="12146" y="11862"/>
                  </a:lnTo>
                  <a:cubicBezTo>
                    <a:pt x="12213" y="11854"/>
                    <a:pt x="12279" y="11850"/>
                    <a:pt x="12345" y="11850"/>
                  </a:cubicBezTo>
                  <a:close/>
                  <a:moveTo>
                    <a:pt x="25870" y="10131"/>
                  </a:moveTo>
                  <a:cubicBezTo>
                    <a:pt x="26213" y="10131"/>
                    <a:pt x="26524" y="10347"/>
                    <a:pt x="26634" y="10678"/>
                  </a:cubicBezTo>
                  <a:cubicBezTo>
                    <a:pt x="27071" y="11966"/>
                    <a:pt x="27305" y="13344"/>
                    <a:pt x="27305" y="14776"/>
                  </a:cubicBezTo>
                  <a:lnTo>
                    <a:pt x="27305" y="20455"/>
                  </a:lnTo>
                  <a:cubicBezTo>
                    <a:pt x="27305" y="20907"/>
                    <a:pt x="26939" y="21269"/>
                    <a:pt x="26495" y="21269"/>
                  </a:cubicBezTo>
                  <a:cubicBezTo>
                    <a:pt x="26470" y="21269"/>
                    <a:pt x="26444" y="21268"/>
                    <a:pt x="26418" y="21266"/>
                  </a:cubicBezTo>
                  <a:lnTo>
                    <a:pt x="16483" y="20361"/>
                  </a:lnTo>
                  <a:cubicBezTo>
                    <a:pt x="15668" y="20284"/>
                    <a:pt x="15042" y="19599"/>
                    <a:pt x="15042" y="18784"/>
                  </a:cubicBezTo>
                  <a:lnTo>
                    <a:pt x="15042" y="12889"/>
                  </a:lnTo>
                  <a:cubicBezTo>
                    <a:pt x="15042" y="12092"/>
                    <a:pt x="15637" y="11421"/>
                    <a:pt x="16429" y="11322"/>
                  </a:cubicBezTo>
                  <a:lnTo>
                    <a:pt x="25765" y="10138"/>
                  </a:lnTo>
                  <a:cubicBezTo>
                    <a:pt x="25800" y="10133"/>
                    <a:pt x="25836" y="10131"/>
                    <a:pt x="25870" y="10131"/>
                  </a:cubicBezTo>
                  <a:close/>
                  <a:moveTo>
                    <a:pt x="16624" y="21610"/>
                  </a:moveTo>
                  <a:cubicBezTo>
                    <a:pt x="16672" y="21610"/>
                    <a:pt x="16722" y="21612"/>
                    <a:pt x="16772" y="21617"/>
                  </a:cubicBezTo>
                  <a:lnTo>
                    <a:pt x="26567" y="22513"/>
                  </a:lnTo>
                  <a:cubicBezTo>
                    <a:pt x="26986" y="22549"/>
                    <a:pt x="27305" y="22901"/>
                    <a:pt x="27305" y="23319"/>
                  </a:cubicBezTo>
                  <a:lnTo>
                    <a:pt x="27305" y="31417"/>
                  </a:lnTo>
                  <a:cubicBezTo>
                    <a:pt x="27305" y="31836"/>
                    <a:pt x="26986" y="32187"/>
                    <a:pt x="26567" y="32227"/>
                  </a:cubicBezTo>
                  <a:lnTo>
                    <a:pt x="15682" y="33214"/>
                  </a:lnTo>
                  <a:cubicBezTo>
                    <a:pt x="15663" y="33215"/>
                    <a:pt x="15645" y="33216"/>
                    <a:pt x="15627" y="33216"/>
                  </a:cubicBezTo>
                  <a:cubicBezTo>
                    <a:pt x="15309" y="33216"/>
                    <a:pt x="15042" y="32957"/>
                    <a:pt x="15042" y="32633"/>
                  </a:cubicBezTo>
                  <a:lnTo>
                    <a:pt x="15042" y="23193"/>
                  </a:lnTo>
                  <a:cubicBezTo>
                    <a:pt x="15042" y="22311"/>
                    <a:pt x="15760" y="21610"/>
                    <a:pt x="16624" y="21610"/>
                  </a:cubicBezTo>
                  <a:close/>
                  <a:moveTo>
                    <a:pt x="2418" y="20312"/>
                  </a:moveTo>
                  <a:cubicBezTo>
                    <a:pt x="2443" y="20312"/>
                    <a:pt x="2469" y="20313"/>
                    <a:pt x="2495" y="20316"/>
                  </a:cubicBezTo>
                  <a:lnTo>
                    <a:pt x="12489" y="21225"/>
                  </a:lnTo>
                  <a:cubicBezTo>
                    <a:pt x="13304" y="21302"/>
                    <a:pt x="13925" y="21986"/>
                    <a:pt x="13925" y="22801"/>
                  </a:cubicBezTo>
                  <a:lnTo>
                    <a:pt x="13925" y="31926"/>
                  </a:lnTo>
                  <a:cubicBezTo>
                    <a:pt x="13925" y="32745"/>
                    <a:pt x="13304" y="33430"/>
                    <a:pt x="12489" y="33502"/>
                  </a:cubicBezTo>
                  <a:lnTo>
                    <a:pt x="1640" y="34488"/>
                  </a:lnTo>
                  <a:lnTo>
                    <a:pt x="1640" y="21090"/>
                  </a:lnTo>
                  <a:cubicBezTo>
                    <a:pt x="1640" y="20657"/>
                    <a:pt x="1992" y="20312"/>
                    <a:pt x="2418" y="20312"/>
                  </a:cubicBezTo>
                  <a:close/>
                  <a:moveTo>
                    <a:pt x="14475" y="0"/>
                  </a:moveTo>
                  <a:cubicBezTo>
                    <a:pt x="6481" y="0"/>
                    <a:pt x="0" y="6476"/>
                    <a:pt x="0" y="14470"/>
                  </a:cubicBezTo>
                  <a:lnTo>
                    <a:pt x="0" y="39122"/>
                  </a:lnTo>
                  <a:cubicBezTo>
                    <a:pt x="0" y="39852"/>
                    <a:pt x="590" y="40442"/>
                    <a:pt x="1320" y="40442"/>
                  </a:cubicBezTo>
                  <a:lnTo>
                    <a:pt x="2811" y="40442"/>
                  </a:lnTo>
                  <a:cubicBezTo>
                    <a:pt x="2167" y="40442"/>
                    <a:pt x="1640" y="39915"/>
                    <a:pt x="1640" y="39271"/>
                  </a:cubicBezTo>
                  <a:lnTo>
                    <a:pt x="1640" y="36434"/>
                  </a:lnTo>
                  <a:cubicBezTo>
                    <a:pt x="1640" y="36028"/>
                    <a:pt x="1950" y="35691"/>
                    <a:pt x="2351" y="35655"/>
                  </a:cubicBezTo>
                  <a:lnTo>
                    <a:pt x="12200" y="34763"/>
                  </a:lnTo>
                  <a:cubicBezTo>
                    <a:pt x="12250" y="34758"/>
                    <a:pt x="12299" y="34756"/>
                    <a:pt x="12348" y="34756"/>
                  </a:cubicBezTo>
                  <a:cubicBezTo>
                    <a:pt x="13211" y="34756"/>
                    <a:pt x="13925" y="35457"/>
                    <a:pt x="13925" y="36339"/>
                  </a:cubicBezTo>
                  <a:lnTo>
                    <a:pt x="13925" y="41523"/>
                  </a:lnTo>
                  <a:lnTo>
                    <a:pt x="15042" y="41523"/>
                  </a:lnTo>
                  <a:lnTo>
                    <a:pt x="15042" y="35947"/>
                  </a:lnTo>
                  <a:cubicBezTo>
                    <a:pt x="15042" y="35132"/>
                    <a:pt x="15668" y="34448"/>
                    <a:pt x="16483" y="34371"/>
                  </a:cubicBezTo>
                  <a:lnTo>
                    <a:pt x="26418" y="33470"/>
                  </a:lnTo>
                  <a:cubicBezTo>
                    <a:pt x="26442" y="33468"/>
                    <a:pt x="26466" y="33467"/>
                    <a:pt x="26489" y="33467"/>
                  </a:cubicBezTo>
                  <a:cubicBezTo>
                    <a:pt x="26935" y="33467"/>
                    <a:pt x="27305" y="33827"/>
                    <a:pt x="27305" y="34281"/>
                  </a:cubicBezTo>
                  <a:lnTo>
                    <a:pt x="27305" y="39271"/>
                  </a:lnTo>
                  <a:cubicBezTo>
                    <a:pt x="27305" y="39915"/>
                    <a:pt x="26778" y="40442"/>
                    <a:pt x="26134" y="40442"/>
                  </a:cubicBezTo>
                  <a:lnTo>
                    <a:pt x="27625" y="40442"/>
                  </a:lnTo>
                  <a:cubicBezTo>
                    <a:pt x="28355" y="40442"/>
                    <a:pt x="28945" y="39852"/>
                    <a:pt x="28945" y="39122"/>
                  </a:cubicBezTo>
                  <a:lnTo>
                    <a:pt x="28945" y="14470"/>
                  </a:lnTo>
                  <a:cubicBezTo>
                    <a:pt x="28945" y="6476"/>
                    <a:pt x="22464" y="0"/>
                    <a:pt x="14475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17"/>
            <p:cNvSpPr/>
            <p:nvPr/>
          </p:nvSpPr>
          <p:spPr>
            <a:xfrm flipH="1">
              <a:off x="7034949" y="2034965"/>
              <a:ext cx="743547" cy="1353030"/>
            </a:xfrm>
            <a:custGeom>
              <a:rect b="b" l="l" r="r" t="t"/>
              <a:pathLst>
                <a:path extrusionOk="0" h="23485" w="12906">
                  <a:moveTo>
                    <a:pt x="8061" y="1"/>
                  </a:moveTo>
                  <a:cubicBezTo>
                    <a:pt x="7341" y="1"/>
                    <a:pt x="6617" y="292"/>
                    <a:pt x="6089" y="886"/>
                  </a:cubicBezTo>
                  <a:cubicBezTo>
                    <a:pt x="5175" y="1909"/>
                    <a:pt x="5202" y="3462"/>
                    <a:pt x="6152" y="4453"/>
                  </a:cubicBezTo>
                  <a:cubicBezTo>
                    <a:pt x="7535" y="5899"/>
                    <a:pt x="8328" y="8250"/>
                    <a:pt x="5900" y="9443"/>
                  </a:cubicBezTo>
                  <a:cubicBezTo>
                    <a:pt x="2275" y="11226"/>
                    <a:pt x="1" y="16023"/>
                    <a:pt x="2090" y="19954"/>
                  </a:cubicBezTo>
                  <a:cubicBezTo>
                    <a:pt x="3804" y="23181"/>
                    <a:pt x="6840" y="23472"/>
                    <a:pt x="7878" y="23472"/>
                  </a:cubicBezTo>
                  <a:cubicBezTo>
                    <a:pt x="8106" y="23472"/>
                    <a:pt x="8238" y="23458"/>
                    <a:pt x="8238" y="23458"/>
                  </a:cubicBezTo>
                  <a:cubicBezTo>
                    <a:pt x="8392" y="23476"/>
                    <a:pt x="8550" y="23485"/>
                    <a:pt x="8710" y="23485"/>
                  </a:cubicBezTo>
                  <a:cubicBezTo>
                    <a:pt x="10719" y="23485"/>
                    <a:pt x="12905" y="22129"/>
                    <a:pt x="8175" y="21616"/>
                  </a:cubicBezTo>
                  <a:cubicBezTo>
                    <a:pt x="3072" y="21062"/>
                    <a:pt x="3135" y="16635"/>
                    <a:pt x="4797" y="14055"/>
                  </a:cubicBezTo>
                  <a:cubicBezTo>
                    <a:pt x="6540" y="11339"/>
                    <a:pt x="10818" y="11533"/>
                    <a:pt x="11620" y="6858"/>
                  </a:cubicBezTo>
                  <a:cubicBezTo>
                    <a:pt x="12007" y="4606"/>
                    <a:pt x="11187" y="2625"/>
                    <a:pt x="10242" y="1175"/>
                  </a:cubicBezTo>
                  <a:cubicBezTo>
                    <a:pt x="9735" y="398"/>
                    <a:pt x="8901" y="1"/>
                    <a:pt x="8061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" name="Google Shape;70;p17"/>
            <p:cNvSpPr/>
            <p:nvPr/>
          </p:nvSpPr>
          <p:spPr>
            <a:xfrm flipH="1">
              <a:off x="7013287" y="2011805"/>
              <a:ext cx="765209" cy="1399580"/>
            </a:xfrm>
            <a:custGeom>
              <a:rect b="b" l="l" r="r" t="t"/>
              <a:pathLst>
                <a:path extrusionOk="0" fill="none" h="24293" w="13282">
                  <a:moveTo>
                    <a:pt x="8238" y="23860"/>
                  </a:moveTo>
                  <a:cubicBezTo>
                    <a:pt x="8238" y="23860"/>
                    <a:pt x="4180" y="24292"/>
                    <a:pt x="2090" y="20356"/>
                  </a:cubicBezTo>
                  <a:cubicBezTo>
                    <a:pt x="1" y="16425"/>
                    <a:pt x="2275" y="11628"/>
                    <a:pt x="5900" y="9845"/>
                  </a:cubicBezTo>
                  <a:cubicBezTo>
                    <a:pt x="8328" y="8652"/>
                    <a:pt x="7535" y="6301"/>
                    <a:pt x="6152" y="4855"/>
                  </a:cubicBezTo>
                  <a:cubicBezTo>
                    <a:pt x="5202" y="3864"/>
                    <a:pt x="5175" y="2311"/>
                    <a:pt x="6089" y="1288"/>
                  </a:cubicBezTo>
                  <a:cubicBezTo>
                    <a:pt x="7233" y="0"/>
                    <a:pt x="9300" y="135"/>
                    <a:pt x="10242" y="1577"/>
                  </a:cubicBezTo>
                  <a:cubicBezTo>
                    <a:pt x="11187" y="3027"/>
                    <a:pt x="12007" y="5008"/>
                    <a:pt x="11620" y="7260"/>
                  </a:cubicBezTo>
                  <a:cubicBezTo>
                    <a:pt x="10818" y="11935"/>
                    <a:pt x="6540" y="11741"/>
                    <a:pt x="4797" y="14457"/>
                  </a:cubicBezTo>
                  <a:cubicBezTo>
                    <a:pt x="3135" y="17037"/>
                    <a:pt x="3072" y="21464"/>
                    <a:pt x="8175" y="22018"/>
                  </a:cubicBezTo>
                  <a:cubicBezTo>
                    <a:pt x="13282" y="22572"/>
                    <a:pt x="10327" y="24108"/>
                    <a:pt x="8238" y="23860"/>
                  </a:cubicBezTo>
                  <a:close/>
                </a:path>
              </a:pathLst>
            </a:custGeom>
            <a:noFill/>
            <a:ln cap="rnd" cmpd="sng" w="94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17"/>
            <p:cNvSpPr/>
            <p:nvPr/>
          </p:nvSpPr>
          <p:spPr>
            <a:xfrm flipH="1">
              <a:off x="7103335" y="2363640"/>
              <a:ext cx="675161" cy="1024523"/>
            </a:xfrm>
            <a:custGeom>
              <a:rect b="b" l="l" r="r" t="t"/>
              <a:pathLst>
                <a:path extrusionOk="0" h="17783" w="11719">
                  <a:moveTo>
                    <a:pt x="11719" y="0"/>
                  </a:moveTo>
                  <a:lnTo>
                    <a:pt x="11719" y="0"/>
                  </a:lnTo>
                  <a:cubicBezTo>
                    <a:pt x="11554" y="202"/>
                    <a:pt x="11075" y="741"/>
                    <a:pt x="10592" y="741"/>
                  </a:cubicBezTo>
                  <a:cubicBezTo>
                    <a:pt x="10494" y="741"/>
                    <a:pt x="10396" y="718"/>
                    <a:pt x="10300" y="667"/>
                  </a:cubicBezTo>
                  <a:cubicBezTo>
                    <a:pt x="9880" y="438"/>
                    <a:pt x="9532" y="281"/>
                    <a:pt x="9299" y="281"/>
                  </a:cubicBezTo>
                  <a:cubicBezTo>
                    <a:pt x="9154" y="281"/>
                    <a:pt x="9054" y="341"/>
                    <a:pt x="9008" y="482"/>
                  </a:cubicBezTo>
                  <a:cubicBezTo>
                    <a:pt x="8912" y="774"/>
                    <a:pt x="8967" y="1524"/>
                    <a:pt x="8238" y="1524"/>
                  </a:cubicBezTo>
                  <a:cubicBezTo>
                    <a:pt x="8044" y="1524"/>
                    <a:pt x="7794" y="1471"/>
                    <a:pt x="7472" y="1342"/>
                  </a:cubicBezTo>
                  <a:cubicBezTo>
                    <a:pt x="7468" y="1338"/>
                    <a:pt x="7463" y="1338"/>
                    <a:pt x="7454" y="1338"/>
                  </a:cubicBezTo>
                  <a:cubicBezTo>
                    <a:pt x="7526" y="2252"/>
                    <a:pt x="7116" y="3139"/>
                    <a:pt x="5900" y="3738"/>
                  </a:cubicBezTo>
                  <a:cubicBezTo>
                    <a:pt x="2275" y="5521"/>
                    <a:pt x="1" y="10318"/>
                    <a:pt x="2090" y="14249"/>
                  </a:cubicBezTo>
                  <a:cubicBezTo>
                    <a:pt x="3807" y="17482"/>
                    <a:pt x="6851" y="17771"/>
                    <a:pt x="7884" y="17771"/>
                  </a:cubicBezTo>
                  <a:cubicBezTo>
                    <a:pt x="8108" y="17771"/>
                    <a:pt x="8238" y="17758"/>
                    <a:pt x="8238" y="17758"/>
                  </a:cubicBezTo>
                  <a:cubicBezTo>
                    <a:pt x="8388" y="17775"/>
                    <a:pt x="8543" y="17783"/>
                    <a:pt x="8698" y="17783"/>
                  </a:cubicBezTo>
                  <a:cubicBezTo>
                    <a:pt x="9319" y="17783"/>
                    <a:pt x="9958" y="17655"/>
                    <a:pt x="10404" y="17460"/>
                  </a:cubicBezTo>
                  <a:lnTo>
                    <a:pt x="10485" y="16397"/>
                  </a:lnTo>
                  <a:cubicBezTo>
                    <a:pt x="10053" y="16208"/>
                    <a:pt x="9314" y="16033"/>
                    <a:pt x="8175" y="15911"/>
                  </a:cubicBezTo>
                  <a:cubicBezTo>
                    <a:pt x="3072" y="15357"/>
                    <a:pt x="3135" y="10930"/>
                    <a:pt x="4797" y="8350"/>
                  </a:cubicBezTo>
                  <a:cubicBezTo>
                    <a:pt x="6540" y="5634"/>
                    <a:pt x="10818" y="5828"/>
                    <a:pt x="11620" y="1153"/>
                  </a:cubicBezTo>
                  <a:cubicBezTo>
                    <a:pt x="11687" y="761"/>
                    <a:pt x="11719" y="378"/>
                    <a:pt x="1171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" name="Google Shape;72;p17"/>
            <p:cNvSpPr/>
            <p:nvPr/>
          </p:nvSpPr>
          <p:spPr>
            <a:xfrm flipH="1">
              <a:off x="7013287" y="2011805"/>
              <a:ext cx="765209" cy="1399580"/>
            </a:xfrm>
            <a:custGeom>
              <a:rect b="b" l="l" r="r" t="t"/>
              <a:pathLst>
                <a:path extrusionOk="0" fill="none" h="24293" w="13282">
                  <a:moveTo>
                    <a:pt x="8238" y="23860"/>
                  </a:moveTo>
                  <a:cubicBezTo>
                    <a:pt x="8238" y="23860"/>
                    <a:pt x="4180" y="24292"/>
                    <a:pt x="2090" y="20356"/>
                  </a:cubicBezTo>
                  <a:cubicBezTo>
                    <a:pt x="1" y="16425"/>
                    <a:pt x="2275" y="11628"/>
                    <a:pt x="5900" y="9845"/>
                  </a:cubicBezTo>
                  <a:cubicBezTo>
                    <a:pt x="8328" y="8652"/>
                    <a:pt x="7535" y="6301"/>
                    <a:pt x="6152" y="4855"/>
                  </a:cubicBezTo>
                  <a:cubicBezTo>
                    <a:pt x="5202" y="3864"/>
                    <a:pt x="5175" y="2311"/>
                    <a:pt x="6089" y="1288"/>
                  </a:cubicBezTo>
                  <a:cubicBezTo>
                    <a:pt x="7233" y="0"/>
                    <a:pt x="9300" y="135"/>
                    <a:pt x="10242" y="1577"/>
                  </a:cubicBezTo>
                  <a:cubicBezTo>
                    <a:pt x="11187" y="3027"/>
                    <a:pt x="12007" y="5008"/>
                    <a:pt x="11620" y="7260"/>
                  </a:cubicBezTo>
                  <a:cubicBezTo>
                    <a:pt x="10818" y="11935"/>
                    <a:pt x="6540" y="11741"/>
                    <a:pt x="4797" y="14457"/>
                  </a:cubicBezTo>
                  <a:cubicBezTo>
                    <a:pt x="3135" y="17037"/>
                    <a:pt x="3072" y="21464"/>
                    <a:pt x="8175" y="22018"/>
                  </a:cubicBezTo>
                  <a:cubicBezTo>
                    <a:pt x="13282" y="22572"/>
                    <a:pt x="10327" y="24108"/>
                    <a:pt x="8238" y="23860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17"/>
            <p:cNvSpPr/>
            <p:nvPr/>
          </p:nvSpPr>
          <p:spPr>
            <a:xfrm flipH="1">
              <a:off x="7316849" y="3095540"/>
              <a:ext cx="275618" cy="291462"/>
            </a:xfrm>
            <a:custGeom>
              <a:rect b="b" l="l" r="r" t="t"/>
              <a:pathLst>
                <a:path extrusionOk="0" h="5059" w="4784">
                  <a:moveTo>
                    <a:pt x="712" y="1"/>
                  </a:moveTo>
                  <a:cubicBezTo>
                    <a:pt x="1014" y="1752"/>
                    <a:pt x="1" y="3257"/>
                    <a:pt x="1" y="3257"/>
                  </a:cubicBezTo>
                  <a:cubicBezTo>
                    <a:pt x="658" y="4648"/>
                    <a:pt x="4293" y="5058"/>
                    <a:pt x="4293" y="5058"/>
                  </a:cubicBezTo>
                  <a:cubicBezTo>
                    <a:pt x="4293" y="5058"/>
                    <a:pt x="4783" y="2982"/>
                    <a:pt x="3063" y="2680"/>
                  </a:cubicBezTo>
                  <a:cubicBezTo>
                    <a:pt x="1339" y="2378"/>
                    <a:pt x="712" y="1"/>
                    <a:pt x="712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17"/>
            <p:cNvSpPr/>
            <p:nvPr/>
          </p:nvSpPr>
          <p:spPr>
            <a:xfrm flipH="1">
              <a:off x="7276636" y="2291510"/>
              <a:ext cx="337897" cy="453814"/>
            </a:xfrm>
            <a:custGeom>
              <a:rect b="b" l="l" r="r" t="t"/>
              <a:pathLst>
                <a:path extrusionOk="0" h="7877" w="5865">
                  <a:moveTo>
                    <a:pt x="3306" y="0"/>
                  </a:moveTo>
                  <a:cubicBezTo>
                    <a:pt x="4770" y="1266"/>
                    <a:pt x="4797" y="3945"/>
                    <a:pt x="3775" y="4477"/>
                  </a:cubicBezTo>
                  <a:cubicBezTo>
                    <a:pt x="2748" y="5008"/>
                    <a:pt x="1" y="7877"/>
                    <a:pt x="1" y="7877"/>
                  </a:cubicBezTo>
                  <a:cubicBezTo>
                    <a:pt x="2419" y="5706"/>
                    <a:pt x="5698" y="5909"/>
                    <a:pt x="5783" y="3576"/>
                  </a:cubicBezTo>
                  <a:cubicBezTo>
                    <a:pt x="5864" y="1239"/>
                    <a:pt x="3307" y="0"/>
                    <a:pt x="3306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17"/>
            <p:cNvSpPr/>
            <p:nvPr/>
          </p:nvSpPr>
          <p:spPr>
            <a:xfrm flipH="1">
              <a:off x="7220869" y="2070684"/>
              <a:ext cx="172607" cy="129282"/>
            </a:xfrm>
            <a:custGeom>
              <a:rect b="b" l="l" r="r" t="t"/>
              <a:pathLst>
                <a:path extrusionOk="0" h="2244" w="2996">
                  <a:moveTo>
                    <a:pt x="1496" y="1"/>
                  </a:moveTo>
                  <a:cubicBezTo>
                    <a:pt x="672" y="1"/>
                    <a:pt x="1" y="505"/>
                    <a:pt x="1" y="1122"/>
                  </a:cubicBezTo>
                  <a:cubicBezTo>
                    <a:pt x="1" y="1744"/>
                    <a:pt x="672" y="2243"/>
                    <a:pt x="1496" y="2243"/>
                  </a:cubicBezTo>
                  <a:cubicBezTo>
                    <a:pt x="2325" y="2243"/>
                    <a:pt x="2996" y="1744"/>
                    <a:pt x="2996" y="1122"/>
                  </a:cubicBezTo>
                  <a:cubicBezTo>
                    <a:pt x="2996" y="505"/>
                    <a:pt x="2325" y="1"/>
                    <a:pt x="149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17"/>
            <p:cNvSpPr/>
            <p:nvPr/>
          </p:nvSpPr>
          <p:spPr>
            <a:xfrm flipH="1">
              <a:off x="6269404" y="2823555"/>
              <a:ext cx="673087" cy="573532"/>
            </a:xfrm>
            <a:custGeom>
              <a:rect b="b" l="l" r="r" t="t"/>
              <a:pathLst>
                <a:path extrusionOk="0" h="9955" w="11683">
                  <a:moveTo>
                    <a:pt x="3525" y="0"/>
                  </a:moveTo>
                  <a:cubicBezTo>
                    <a:pt x="1672" y="0"/>
                    <a:pt x="0" y="1042"/>
                    <a:pt x="0" y="1042"/>
                  </a:cubicBezTo>
                  <a:lnTo>
                    <a:pt x="4202" y="9955"/>
                  </a:lnTo>
                  <a:lnTo>
                    <a:pt x="11088" y="9955"/>
                  </a:lnTo>
                  <a:cubicBezTo>
                    <a:pt x="11417" y="9955"/>
                    <a:pt x="11682" y="9693"/>
                    <a:pt x="11682" y="9365"/>
                  </a:cubicBezTo>
                  <a:cubicBezTo>
                    <a:pt x="11682" y="8743"/>
                    <a:pt x="11173" y="8234"/>
                    <a:pt x="10552" y="8234"/>
                  </a:cubicBezTo>
                  <a:lnTo>
                    <a:pt x="5346" y="8234"/>
                  </a:lnTo>
                  <a:cubicBezTo>
                    <a:pt x="5346" y="8234"/>
                    <a:pt x="9160" y="4668"/>
                    <a:pt x="6701" y="1533"/>
                  </a:cubicBezTo>
                  <a:cubicBezTo>
                    <a:pt x="5786" y="366"/>
                    <a:pt x="4624" y="0"/>
                    <a:pt x="352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17"/>
            <p:cNvSpPr/>
            <p:nvPr/>
          </p:nvSpPr>
          <p:spPr>
            <a:xfrm flipH="1">
              <a:off x="6269404" y="2731261"/>
              <a:ext cx="673087" cy="665828"/>
            </a:xfrm>
            <a:custGeom>
              <a:rect b="b" l="l" r="r" t="t"/>
              <a:pathLst>
                <a:path extrusionOk="0" fill="none" h="11557" w="11683">
                  <a:moveTo>
                    <a:pt x="0" y="2644"/>
                  </a:moveTo>
                  <a:cubicBezTo>
                    <a:pt x="0" y="2644"/>
                    <a:pt x="4242" y="1"/>
                    <a:pt x="6701" y="3135"/>
                  </a:cubicBezTo>
                  <a:cubicBezTo>
                    <a:pt x="9160" y="6270"/>
                    <a:pt x="5346" y="9836"/>
                    <a:pt x="5346" y="9836"/>
                  </a:cubicBezTo>
                  <a:lnTo>
                    <a:pt x="10552" y="9836"/>
                  </a:lnTo>
                  <a:cubicBezTo>
                    <a:pt x="11173" y="9836"/>
                    <a:pt x="11682" y="10345"/>
                    <a:pt x="11682" y="10967"/>
                  </a:cubicBezTo>
                  <a:cubicBezTo>
                    <a:pt x="11682" y="11295"/>
                    <a:pt x="11417" y="11557"/>
                    <a:pt x="11088" y="11557"/>
                  </a:cubicBezTo>
                  <a:lnTo>
                    <a:pt x="4202" y="11557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17"/>
            <p:cNvSpPr/>
            <p:nvPr/>
          </p:nvSpPr>
          <p:spPr>
            <a:xfrm flipH="1">
              <a:off x="6316122" y="2325213"/>
              <a:ext cx="1150752" cy="1068769"/>
            </a:xfrm>
            <a:custGeom>
              <a:rect b="b" l="l" r="r" t="t"/>
              <a:pathLst>
                <a:path extrusionOk="0" h="18551" w="19974">
                  <a:moveTo>
                    <a:pt x="12427" y="1"/>
                  </a:moveTo>
                  <a:cubicBezTo>
                    <a:pt x="11815" y="1"/>
                    <a:pt x="11296" y="78"/>
                    <a:pt x="10939" y="266"/>
                  </a:cubicBezTo>
                  <a:cubicBezTo>
                    <a:pt x="5463" y="3158"/>
                    <a:pt x="2248" y="9692"/>
                    <a:pt x="2248" y="9692"/>
                  </a:cubicBezTo>
                  <a:cubicBezTo>
                    <a:pt x="0" y="13187"/>
                    <a:pt x="739" y="17686"/>
                    <a:pt x="2581" y="18551"/>
                  </a:cubicBezTo>
                  <a:lnTo>
                    <a:pt x="7783" y="18551"/>
                  </a:lnTo>
                  <a:cubicBezTo>
                    <a:pt x="14155" y="18551"/>
                    <a:pt x="19316" y="13385"/>
                    <a:pt x="19316" y="7013"/>
                  </a:cubicBezTo>
                  <a:lnTo>
                    <a:pt x="19974" y="1617"/>
                  </a:lnTo>
                  <a:cubicBezTo>
                    <a:pt x="19974" y="1617"/>
                    <a:pt x="15227" y="1"/>
                    <a:pt x="12427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17"/>
            <p:cNvSpPr/>
            <p:nvPr/>
          </p:nvSpPr>
          <p:spPr>
            <a:xfrm flipH="1">
              <a:off x="7017440" y="2562343"/>
              <a:ext cx="370852" cy="446612"/>
            </a:xfrm>
            <a:custGeom>
              <a:rect b="b" l="l" r="r" t="t"/>
              <a:pathLst>
                <a:path extrusionOk="0" h="7752" w="6437">
                  <a:moveTo>
                    <a:pt x="4757" y="1"/>
                  </a:moveTo>
                  <a:cubicBezTo>
                    <a:pt x="2091" y="2505"/>
                    <a:pt x="1" y="7751"/>
                    <a:pt x="1" y="7751"/>
                  </a:cubicBezTo>
                  <a:cubicBezTo>
                    <a:pt x="451" y="6891"/>
                    <a:pt x="3811" y="5455"/>
                    <a:pt x="3811" y="5455"/>
                  </a:cubicBezTo>
                  <a:cubicBezTo>
                    <a:pt x="3811" y="5455"/>
                    <a:pt x="5207" y="5333"/>
                    <a:pt x="5820" y="3937"/>
                  </a:cubicBezTo>
                  <a:cubicBezTo>
                    <a:pt x="6437" y="2545"/>
                    <a:pt x="4757" y="1"/>
                    <a:pt x="475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17"/>
            <p:cNvSpPr/>
            <p:nvPr/>
          </p:nvSpPr>
          <p:spPr>
            <a:xfrm flipH="1">
              <a:off x="6734739" y="2380751"/>
              <a:ext cx="365551" cy="277807"/>
            </a:xfrm>
            <a:custGeom>
              <a:rect b="b" l="l" r="r" t="t"/>
              <a:pathLst>
                <a:path extrusionOk="0" h="4822" w="6345">
                  <a:moveTo>
                    <a:pt x="4369" y="0"/>
                  </a:moveTo>
                  <a:cubicBezTo>
                    <a:pt x="4369" y="0"/>
                    <a:pt x="2955" y="59"/>
                    <a:pt x="2586" y="307"/>
                  </a:cubicBezTo>
                  <a:cubicBezTo>
                    <a:pt x="2217" y="554"/>
                    <a:pt x="1" y="2887"/>
                    <a:pt x="1" y="2887"/>
                  </a:cubicBezTo>
                  <a:cubicBezTo>
                    <a:pt x="1" y="2887"/>
                    <a:pt x="328" y="2835"/>
                    <a:pt x="836" y="2835"/>
                  </a:cubicBezTo>
                  <a:cubicBezTo>
                    <a:pt x="1888" y="2835"/>
                    <a:pt x="3718" y="3058"/>
                    <a:pt x="5045" y="4427"/>
                  </a:cubicBezTo>
                  <a:cubicBezTo>
                    <a:pt x="5312" y="4702"/>
                    <a:pt x="5494" y="4821"/>
                    <a:pt x="5609" y="4821"/>
                  </a:cubicBezTo>
                  <a:cubicBezTo>
                    <a:pt x="6344" y="4821"/>
                    <a:pt x="4369" y="0"/>
                    <a:pt x="4369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17"/>
            <p:cNvSpPr/>
            <p:nvPr/>
          </p:nvSpPr>
          <p:spPr>
            <a:xfrm flipH="1">
              <a:off x="6722410" y="2787317"/>
              <a:ext cx="371370" cy="223882"/>
            </a:xfrm>
            <a:custGeom>
              <a:rect b="b" l="l" r="r" t="t"/>
              <a:pathLst>
                <a:path extrusionOk="0" h="3886" w="6446">
                  <a:moveTo>
                    <a:pt x="1" y="725"/>
                  </a:moveTo>
                  <a:lnTo>
                    <a:pt x="1" y="725"/>
                  </a:lnTo>
                  <a:cubicBezTo>
                    <a:pt x="1" y="725"/>
                    <a:pt x="0" y="725"/>
                    <a:pt x="0" y="725"/>
                  </a:cubicBezTo>
                  <a:cubicBezTo>
                    <a:pt x="1" y="725"/>
                    <a:pt x="1" y="725"/>
                    <a:pt x="1" y="725"/>
                  </a:cubicBezTo>
                  <a:close/>
                  <a:moveTo>
                    <a:pt x="3572" y="1"/>
                  </a:moveTo>
                  <a:cubicBezTo>
                    <a:pt x="2374" y="1"/>
                    <a:pt x="1060" y="473"/>
                    <a:pt x="1" y="725"/>
                  </a:cubicBezTo>
                  <a:lnTo>
                    <a:pt x="1" y="725"/>
                  </a:lnTo>
                  <a:cubicBezTo>
                    <a:pt x="19" y="721"/>
                    <a:pt x="682" y="565"/>
                    <a:pt x="1518" y="565"/>
                  </a:cubicBezTo>
                  <a:cubicBezTo>
                    <a:pt x="2432" y="565"/>
                    <a:pt x="3553" y="751"/>
                    <a:pt x="4265" y="1527"/>
                  </a:cubicBezTo>
                  <a:cubicBezTo>
                    <a:pt x="5595" y="2974"/>
                    <a:pt x="5848" y="3885"/>
                    <a:pt x="5863" y="3885"/>
                  </a:cubicBezTo>
                  <a:cubicBezTo>
                    <a:pt x="5864" y="3885"/>
                    <a:pt x="5864" y="3884"/>
                    <a:pt x="5864" y="3882"/>
                  </a:cubicBezTo>
                  <a:cubicBezTo>
                    <a:pt x="5864" y="2698"/>
                    <a:pt x="6445" y="1288"/>
                    <a:pt x="5301" y="487"/>
                  </a:cubicBezTo>
                  <a:cubicBezTo>
                    <a:pt x="5157" y="383"/>
                    <a:pt x="5004" y="302"/>
                    <a:pt x="4846" y="235"/>
                  </a:cubicBezTo>
                  <a:cubicBezTo>
                    <a:pt x="4451" y="67"/>
                    <a:pt x="4019" y="1"/>
                    <a:pt x="3572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17"/>
            <p:cNvSpPr/>
            <p:nvPr/>
          </p:nvSpPr>
          <p:spPr>
            <a:xfrm flipH="1">
              <a:off x="6457279" y="2895512"/>
              <a:ext cx="469945" cy="421435"/>
            </a:xfrm>
            <a:custGeom>
              <a:rect b="b" l="l" r="r" t="t"/>
              <a:pathLst>
                <a:path extrusionOk="0" h="7315" w="8157">
                  <a:moveTo>
                    <a:pt x="6628" y="1"/>
                  </a:moveTo>
                  <a:cubicBezTo>
                    <a:pt x="6118" y="1"/>
                    <a:pt x="5671" y="469"/>
                    <a:pt x="5671" y="469"/>
                  </a:cubicBezTo>
                  <a:lnTo>
                    <a:pt x="1" y="7152"/>
                  </a:lnTo>
                  <a:cubicBezTo>
                    <a:pt x="1" y="7152"/>
                    <a:pt x="3320" y="7274"/>
                    <a:pt x="3568" y="7314"/>
                  </a:cubicBezTo>
                  <a:cubicBezTo>
                    <a:pt x="3571" y="7315"/>
                    <a:pt x="3574" y="7315"/>
                    <a:pt x="3578" y="7315"/>
                  </a:cubicBezTo>
                  <a:cubicBezTo>
                    <a:pt x="3867" y="7315"/>
                    <a:pt x="6040" y="5781"/>
                    <a:pt x="7089" y="4607"/>
                  </a:cubicBezTo>
                  <a:cubicBezTo>
                    <a:pt x="8157" y="3419"/>
                    <a:pt x="7922" y="964"/>
                    <a:pt x="7229" y="266"/>
                  </a:cubicBezTo>
                  <a:cubicBezTo>
                    <a:pt x="7034" y="71"/>
                    <a:pt x="6826" y="1"/>
                    <a:pt x="662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" name="Google Shape;83;p17"/>
            <p:cNvSpPr/>
            <p:nvPr/>
          </p:nvSpPr>
          <p:spPr>
            <a:xfrm flipH="1">
              <a:off x="6319464" y="2235684"/>
              <a:ext cx="1119641" cy="1161410"/>
            </a:xfrm>
            <a:custGeom>
              <a:rect b="b" l="l" r="r" t="t"/>
              <a:pathLst>
                <a:path extrusionOk="0" fill="none" h="20159" w="19434">
                  <a:moveTo>
                    <a:pt x="12421" y="591"/>
                  </a:moveTo>
                  <a:cubicBezTo>
                    <a:pt x="7260" y="2374"/>
                    <a:pt x="3018" y="8274"/>
                    <a:pt x="1419" y="11904"/>
                  </a:cubicBezTo>
                  <a:cubicBezTo>
                    <a:pt x="0" y="15115"/>
                    <a:pt x="14" y="17794"/>
                    <a:pt x="1216" y="19402"/>
                  </a:cubicBezTo>
                  <a:cubicBezTo>
                    <a:pt x="1577" y="19884"/>
                    <a:pt x="2144" y="20159"/>
                    <a:pt x="2747" y="20159"/>
                  </a:cubicBezTo>
                  <a:lnTo>
                    <a:pt x="7710" y="20159"/>
                  </a:lnTo>
                  <a:cubicBezTo>
                    <a:pt x="13853" y="20159"/>
                    <a:pt x="18834" y="15178"/>
                    <a:pt x="18834" y="9035"/>
                  </a:cubicBezTo>
                  <a:lnTo>
                    <a:pt x="19433" y="2248"/>
                  </a:lnTo>
                  <a:cubicBezTo>
                    <a:pt x="19433" y="2248"/>
                    <a:pt x="14123" y="1"/>
                    <a:pt x="12421" y="591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17"/>
            <p:cNvSpPr/>
            <p:nvPr/>
          </p:nvSpPr>
          <p:spPr>
            <a:xfrm flipH="1">
              <a:off x="6430030" y="2815086"/>
              <a:ext cx="340202" cy="582808"/>
            </a:xfrm>
            <a:custGeom>
              <a:rect b="b" l="l" r="r" t="t"/>
              <a:pathLst>
                <a:path extrusionOk="0" h="10116" w="5905">
                  <a:moveTo>
                    <a:pt x="446" y="0"/>
                  </a:moveTo>
                  <a:lnTo>
                    <a:pt x="446" y="0"/>
                  </a:lnTo>
                  <a:cubicBezTo>
                    <a:pt x="446" y="0"/>
                    <a:pt x="0" y="2311"/>
                    <a:pt x="554" y="4216"/>
                  </a:cubicBezTo>
                  <a:cubicBezTo>
                    <a:pt x="973" y="5657"/>
                    <a:pt x="2306" y="8296"/>
                    <a:pt x="2932" y="9494"/>
                  </a:cubicBezTo>
                  <a:cubicBezTo>
                    <a:pt x="3130" y="9876"/>
                    <a:pt x="3527" y="10115"/>
                    <a:pt x="3959" y="10115"/>
                  </a:cubicBezTo>
                  <a:lnTo>
                    <a:pt x="4927" y="10115"/>
                  </a:lnTo>
                  <a:cubicBezTo>
                    <a:pt x="5544" y="10115"/>
                    <a:pt x="5905" y="9426"/>
                    <a:pt x="5558" y="8922"/>
                  </a:cubicBezTo>
                  <a:cubicBezTo>
                    <a:pt x="4540" y="7445"/>
                    <a:pt x="2982" y="4959"/>
                    <a:pt x="2910" y="3540"/>
                  </a:cubicBezTo>
                  <a:cubicBezTo>
                    <a:pt x="2793" y="1140"/>
                    <a:pt x="2964" y="802"/>
                    <a:pt x="2964" y="802"/>
                  </a:cubicBezTo>
                  <a:lnTo>
                    <a:pt x="44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17"/>
            <p:cNvSpPr/>
            <p:nvPr/>
          </p:nvSpPr>
          <p:spPr>
            <a:xfrm flipH="1">
              <a:off x="6430030" y="2815086"/>
              <a:ext cx="340202" cy="582808"/>
            </a:xfrm>
            <a:custGeom>
              <a:rect b="b" l="l" r="r" t="t"/>
              <a:pathLst>
                <a:path extrusionOk="0" fill="none" h="10116" w="5905">
                  <a:moveTo>
                    <a:pt x="446" y="0"/>
                  </a:moveTo>
                  <a:cubicBezTo>
                    <a:pt x="446" y="0"/>
                    <a:pt x="0" y="2311"/>
                    <a:pt x="554" y="4216"/>
                  </a:cubicBezTo>
                  <a:cubicBezTo>
                    <a:pt x="973" y="5657"/>
                    <a:pt x="2306" y="8296"/>
                    <a:pt x="2932" y="9494"/>
                  </a:cubicBezTo>
                  <a:cubicBezTo>
                    <a:pt x="3130" y="9876"/>
                    <a:pt x="3527" y="10115"/>
                    <a:pt x="3959" y="10115"/>
                  </a:cubicBezTo>
                  <a:lnTo>
                    <a:pt x="4927" y="10115"/>
                  </a:lnTo>
                  <a:cubicBezTo>
                    <a:pt x="5544" y="10115"/>
                    <a:pt x="5905" y="9426"/>
                    <a:pt x="5558" y="8922"/>
                  </a:cubicBezTo>
                  <a:cubicBezTo>
                    <a:pt x="4540" y="7445"/>
                    <a:pt x="2982" y="4959"/>
                    <a:pt x="2910" y="3540"/>
                  </a:cubicBezTo>
                  <a:cubicBezTo>
                    <a:pt x="2793" y="1140"/>
                    <a:pt x="2964" y="802"/>
                    <a:pt x="2964" y="802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17"/>
            <p:cNvSpPr/>
            <p:nvPr/>
          </p:nvSpPr>
          <p:spPr>
            <a:xfrm flipH="1">
              <a:off x="6446104" y="2735178"/>
              <a:ext cx="335535" cy="658568"/>
            </a:xfrm>
            <a:custGeom>
              <a:rect b="b" l="l" r="r" t="t"/>
              <a:pathLst>
                <a:path extrusionOk="0" h="11431" w="5824">
                  <a:moveTo>
                    <a:pt x="685" y="0"/>
                  </a:moveTo>
                  <a:cubicBezTo>
                    <a:pt x="685" y="1"/>
                    <a:pt x="0" y="3716"/>
                    <a:pt x="752" y="5603"/>
                  </a:cubicBezTo>
                  <a:cubicBezTo>
                    <a:pt x="1504" y="7490"/>
                    <a:pt x="3130" y="10881"/>
                    <a:pt x="3130" y="10881"/>
                  </a:cubicBezTo>
                  <a:cubicBezTo>
                    <a:pt x="3130" y="10881"/>
                    <a:pt x="4318" y="11430"/>
                    <a:pt x="5120" y="11430"/>
                  </a:cubicBezTo>
                  <a:cubicBezTo>
                    <a:pt x="5476" y="11430"/>
                    <a:pt x="5756" y="11322"/>
                    <a:pt x="5823" y="11011"/>
                  </a:cubicBezTo>
                  <a:lnTo>
                    <a:pt x="5328" y="9836"/>
                  </a:lnTo>
                  <a:cubicBezTo>
                    <a:pt x="5328" y="9836"/>
                    <a:pt x="3500" y="9642"/>
                    <a:pt x="2324" y="7377"/>
                  </a:cubicBezTo>
                  <a:cubicBezTo>
                    <a:pt x="874" y="4590"/>
                    <a:pt x="685" y="1"/>
                    <a:pt x="685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17"/>
            <p:cNvSpPr/>
            <p:nvPr/>
          </p:nvSpPr>
          <p:spPr>
            <a:xfrm flipH="1">
              <a:off x="5683780" y="2695484"/>
              <a:ext cx="714914" cy="264269"/>
            </a:xfrm>
            <a:custGeom>
              <a:rect b="b" l="l" r="r" t="t"/>
              <a:pathLst>
                <a:path extrusionOk="0" h="4587" w="12409">
                  <a:moveTo>
                    <a:pt x="244" y="0"/>
                  </a:moveTo>
                  <a:lnTo>
                    <a:pt x="0" y="2896"/>
                  </a:lnTo>
                  <a:cubicBezTo>
                    <a:pt x="0" y="2896"/>
                    <a:pt x="3099" y="4319"/>
                    <a:pt x="5071" y="4531"/>
                  </a:cubicBezTo>
                  <a:cubicBezTo>
                    <a:pt x="5438" y="4570"/>
                    <a:pt x="5892" y="4587"/>
                    <a:pt x="6389" y="4587"/>
                  </a:cubicBezTo>
                  <a:cubicBezTo>
                    <a:pt x="7917" y="4587"/>
                    <a:pt x="9847" y="4433"/>
                    <a:pt x="10863" y="4342"/>
                  </a:cubicBezTo>
                  <a:cubicBezTo>
                    <a:pt x="11291" y="4301"/>
                    <a:pt x="11665" y="4026"/>
                    <a:pt x="11827" y="3630"/>
                  </a:cubicBezTo>
                  <a:lnTo>
                    <a:pt x="12196" y="2729"/>
                  </a:lnTo>
                  <a:cubicBezTo>
                    <a:pt x="12408" y="2215"/>
                    <a:pt x="12018" y="1675"/>
                    <a:pt x="11494" y="1675"/>
                  </a:cubicBezTo>
                  <a:cubicBezTo>
                    <a:pt x="11440" y="1675"/>
                    <a:pt x="11384" y="1681"/>
                    <a:pt x="11327" y="1693"/>
                  </a:cubicBezTo>
                  <a:cubicBezTo>
                    <a:pt x="10087" y="1961"/>
                    <a:pt x="8276" y="2290"/>
                    <a:pt x="6850" y="2290"/>
                  </a:cubicBezTo>
                  <a:cubicBezTo>
                    <a:pt x="6261" y="2290"/>
                    <a:pt x="5737" y="2234"/>
                    <a:pt x="5346" y="2094"/>
                  </a:cubicBezTo>
                  <a:cubicBezTo>
                    <a:pt x="3081" y="1293"/>
                    <a:pt x="244" y="0"/>
                    <a:pt x="24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17"/>
            <p:cNvSpPr/>
            <p:nvPr/>
          </p:nvSpPr>
          <p:spPr>
            <a:xfrm flipH="1">
              <a:off x="5682513" y="2695484"/>
              <a:ext cx="716181" cy="270375"/>
            </a:xfrm>
            <a:custGeom>
              <a:rect b="b" l="l" r="r" t="t"/>
              <a:pathLst>
                <a:path extrusionOk="0" fill="none" h="4693" w="12431">
                  <a:moveTo>
                    <a:pt x="244" y="0"/>
                  </a:moveTo>
                  <a:cubicBezTo>
                    <a:pt x="244" y="0"/>
                    <a:pt x="3081" y="1293"/>
                    <a:pt x="5346" y="2094"/>
                  </a:cubicBezTo>
                  <a:cubicBezTo>
                    <a:pt x="6684" y="2572"/>
                    <a:pt x="9575" y="2072"/>
                    <a:pt x="11327" y="1693"/>
                  </a:cubicBezTo>
                  <a:cubicBezTo>
                    <a:pt x="11930" y="1563"/>
                    <a:pt x="12430" y="2162"/>
                    <a:pt x="12196" y="2729"/>
                  </a:cubicBezTo>
                  <a:lnTo>
                    <a:pt x="11827" y="3630"/>
                  </a:lnTo>
                  <a:cubicBezTo>
                    <a:pt x="11665" y="4026"/>
                    <a:pt x="11291" y="4301"/>
                    <a:pt x="10863" y="4342"/>
                  </a:cubicBezTo>
                  <a:cubicBezTo>
                    <a:pt x="9516" y="4463"/>
                    <a:pt x="6567" y="4693"/>
                    <a:pt x="5071" y="4531"/>
                  </a:cubicBezTo>
                  <a:cubicBezTo>
                    <a:pt x="3099" y="4319"/>
                    <a:pt x="0" y="2896"/>
                    <a:pt x="0" y="2896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17"/>
            <p:cNvSpPr/>
            <p:nvPr/>
          </p:nvSpPr>
          <p:spPr>
            <a:xfrm flipH="1">
              <a:off x="5685106" y="2796881"/>
              <a:ext cx="595252" cy="159241"/>
            </a:xfrm>
            <a:custGeom>
              <a:rect b="b" l="l" r="r" t="t"/>
              <a:pathLst>
                <a:path extrusionOk="0" h="2764" w="10332">
                  <a:moveTo>
                    <a:pt x="9552" y="0"/>
                  </a:moveTo>
                  <a:cubicBezTo>
                    <a:pt x="9120" y="0"/>
                    <a:pt x="8467" y="226"/>
                    <a:pt x="8467" y="226"/>
                  </a:cubicBezTo>
                  <a:cubicBezTo>
                    <a:pt x="8305" y="987"/>
                    <a:pt x="7571" y="1834"/>
                    <a:pt x="4666" y="2001"/>
                  </a:cubicBezTo>
                  <a:cubicBezTo>
                    <a:pt x="4147" y="2030"/>
                    <a:pt x="3664" y="2043"/>
                    <a:pt x="3221" y="2043"/>
                  </a:cubicBezTo>
                  <a:cubicBezTo>
                    <a:pt x="1188" y="2043"/>
                    <a:pt x="0" y="1784"/>
                    <a:pt x="0" y="1784"/>
                  </a:cubicBezTo>
                  <a:lnTo>
                    <a:pt x="0" y="1784"/>
                  </a:lnTo>
                  <a:cubicBezTo>
                    <a:pt x="0" y="1784"/>
                    <a:pt x="113" y="1933"/>
                    <a:pt x="1635" y="2469"/>
                  </a:cubicBezTo>
                  <a:cubicBezTo>
                    <a:pt x="2286" y="2698"/>
                    <a:pt x="3466" y="2763"/>
                    <a:pt x="4604" y="2763"/>
                  </a:cubicBezTo>
                  <a:cubicBezTo>
                    <a:pt x="6136" y="2763"/>
                    <a:pt x="7593" y="2645"/>
                    <a:pt x="7593" y="2645"/>
                  </a:cubicBezTo>
                  <a:cubicBezTo>
                    <a:pt x="7593" y="2645"/>
                    <a:pt x="7595" y="2645"/>
                    <a:pt x="7600" y="2645"/>
                  </a:cubicBezTo>
                  <a:cubicBezTo>
                    <a:pt x="7710" y="2645"/>
                    <a:pt x="9091" y="2632"/>
                    <a:pt x="9701" y="2014"/>
                  </a:cubicBezTo>
                  <a:cubicBezTo>
                    <a:pt x="10331" y="1370"/>
                    <a:pt x="10120" y="375"/>
                    <a:pt x="9881" y="96"/>
                  </a:cubicBezTo>
                  <a:cubicBezTo>
                    <a:pt x="9819" y="26"/>
                    <a:pt x="9698" y="0"/>
                    <a:pt x="9552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17"/>
            <p:cNvSpPr/>
            <p:nvPr/>
          </p:nvSpPr>
          <p:spPr>
            <a:xfrm flipH="1">
              <a:off x="6524452" y="2834444"/>
              <a:ext cx="673087" cy="573532"/>
            </a:xfrm>
            <a:custGeom>
              <a:rect b="b" l="l" r="r" t="t"/>
              <a:pathLst>
                <a:path extrusionOk="0" h="9955" w="11683">
                  <a:moveTo>
                    <a:pt x="3525" y="0"/>
                  </a:moveTo>
                  <a:cubicBezTo>
                    <a:pt x="1672" y="0"/>
                    <a:pt x="0" y="1042"/>
                    <a:pt x="0" y="1042"/>
                  </a:cubicBezTo>
                  <a:lnTo>
                    <a:pt x="4202" y="9955"/>
                  </a:lnTo>
                  <a:lnTo>
                    <a:pt x="11088" y="9955"/>
                  </a:lnTo>
                  <a:cubicBezTo>
                    <a:pt x="11417" y="9955"/>
                    <a:pt x="11682" y="9689"/>
                    <a:pt x="11682" y="9365"/>
                  </a:cubicBezTo>
                  <a:cubicBezTo>
                    <a:pt x="11682" y="8739"/>
                    <a:pt x="11173" y="8234"/>
                    <a:pt x="10552" y="8234"/>
                  </a:cubicBezTo>
                  <a:lnTo>
                    <a:pt x="5346" y="8234"/>
                  </a:lnTo>
                  <a:cubicBezTo>
                    <a:pt x="5346" y="8234"/>
                    <a:pt x="9160" y="4668"/>
                    <a:pt x="6701" y="1533"/>
                  </a:cubicBezTo>
                  <a:cubicBezTo>
                    <a:pt x="5786" y="367"/>
                    <a:pt x="4624" y="0"/>
                    <a:pt x="352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17"/>
            <p:cNvSpPr/>
            <p:nvPr/>
          </p:nvSpPr>
          <p:spPr>
            <a:xfrm flipH="1">
              <a:off x="6504515" y="2914985"/>
              <a:ext cx="916442" cy="484579"/>
            </a:xfrm>
            <a:custGeom>
              <a:rect b="b" l="l" r="r" t="t"/>
              <a:pathLst>
                <a:path extrusionOk="0" h="8411" w="15907">
                  <a:moveTo>
                    <a:pt x="1225" y="0"/>
                  </a:moveTo>
                  <a:cubicBezTo>
                    <a:pt x="1095" y="577"/>
                    <a:pt x="640" y="1135"/>
                    <a:pt x="487" y="1743"/>
                  </a:cubicBezTo>
                  <a:cubicBezTo>
                    <a:pt x="329" y="2364"/>
                    <a:pt x="235" y="3054"/>
                    <a:pt x="149" y="3693"/>
                  </a:cubicBezTo>
                  <a:cubicBezTo>
                    <a:pt x="1" y="4778"/>
                    <a:pt x="59" y="5976"/>
                    <a:pt x="496" y="6999"/>
                  </a:cubicBezTo>
                  <a:cubicBezTo>
                    <a:pt x="1058" y="8314"/>
                    <a:pt x="2605" y="8350"/>
                    <a:pt x="2826" y="8350"/>
                  </a:cubicBezTo>
                  <a:cubicBezTo>
                    <a:pt x="2839" y="8350"/>
                    <a:pt x="2848" y="8350"/>
                    <a:pt x="2851" y="8350"/>
                  </a:cubicBezTo>
                  <a:cubicBezTo>
                    <a:pt x="2900" y="8350"/>
                    <a:pt x="8933" y="8411"/>
                    <a:pt x="12365" y="8411"/>
                  </a:cubicBezTo>
                  <a:cubicBezTo>
                    <a:pt x="13409" y="8411"/>
                    <a:pt x="14213" y="8405"/>
                    <a:pt x="14533" y="8390"/>
                  </a:cubicBezTo>
                  <a:cubicBezTo>
                    <a:pt x="15907" y="8327"/>
                    <a:pt x="15475" y="7364"/>
                    <a:pt x="15475" y="7363"/>
                  </a:cubicBezTo>
                  <a:lnTo>
                    <a:pt x="15475" y="7363"/>
                  </a:lnTo>
                  <a:cubicBezTo>
                    <a:pt x="15273" y="7768"/>
                    <a:pt x="13643" y="7913"/>
                    <a:pt x="12078" y="7913"/>
                  </a:cubicBezTo>
                  <a:cubicBezTo>
                    <a:pt x="10631" y="7913"/>
                    <a:pt x="9240" y="7789"/>
                    <a:pt x="9084" y="7634"/>
                  </a:cubicBezTo>
                  <a:cubicBezTo>
                    <a:pt x="8755" y="7305"/>
                    <a:pt x="9449" y="6445"/>
                    <a:pt x="9449" y="6445"/>
                  </a:cubicBezTo>
                  <a:cubicBezTo>
                    <a:pt x="12074" y="3531"/>
                    <a:pt x="11133" y="928"/>
                    <a:pt x="11133" y="928"/>
                  </a:cubicBezTo>
                  <a:lnTo>
                    <a:pt x="11133" y="928"/>
                  </a:lnTo>
                  <a:cubicBezTo>
                    <a:pt x="11254" y="3424"/>
                    <a:pt x="6573" y="6730"/>
                    <a:pt x="3760" y="6730"/>
                  </a:cubicBezTo>
                  <a:cubicBezTo>
                    <a:pt x="3223" y="6730"/>
                    <a:pt x="2755" y="6610"/>
                    <a:pt x="2401" y="6341"/>
                  </a:cubicBezTo>
                  <a:cubicBezTo>
                    <a:pt x="1554" y="5697"/>
                    <a:pt x="1325" y="4576"/>
                    <a:pt x="1302" y="3571"/>
                  </a:cubicBezTo>
                  <a:cubicBezTo>
                    <a:pt x="1284" y="2995"/>
                    <a:pt x="1275" y="2527"/>
                    <a:pt x="1176" y="1959"/>
                  </a:cubicBezTo>
                  <a:cubicBezTo>
                    <a:pt x="1068" y="1311"/>
                    <a:pt x="1081" y="640"/>
                    <a:pt x="1225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17"/>
            <p:cNvSpPr/>
            <p:nvPr/>
          </p:nvSpPr>
          <p:spPr>
            <a:xfrm flipH="1">
              <a:off x="6524452" y="2731261"/>
              <a:ext cx="673087" cy="665828"/>
            </a:xfrm>
            <a:custGeom>
              <a:rect b="b" l="l" r="r" t="t"/>
              <a:pathLst>
                <a:path extrusionOk="0" fill="none" h="11557" w="11683">
                  <a:moveTo>
                    <a:pt x="0" y="2644"/>
                  </a:moveTo>
                  <a:cubicBezTo>
                    <a:pt x="0" y="2644"/>
                    <a:pt x="4242" y="1"/>
                    <a:pt x="6701" y="3135"/>
                  </a:cubicBezTo>
                  <a:cubicBezTo>
                    <a:pt x="9160" y="6270"/>
                    <a:pt x="5346" y="9836"/>
                    <a:pt x="5346" y="9836"/>
                  </a:cubicBezTo>
                  <a:lnTo>
                    <a:pt x="10552" y="9836"/>
                  </a:lnTo>
                  <a:cubicBezTo>
                    <a:pt x="11173" y="9836"/>
                    <a:pt x="11682" y="10345"/>
                    <a:pt x="11682" y="10967"/>
                  </a:cubicBezTo>
                  <a:cubicBezTo>
                    <a:pt x="11682" y="11295"/>
                    <a:pt x="11417" y="11557"/>
                    <a:pt x="11088" y="11557"/>
                  </a:cubicBezTo>
                  <a:lnTo>
                    <a:pt x="2869" y="11557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17"/>
            <p:cNvSpPr/>
            <p:nvPr/>
          </p:nvSpPr>
          <p:spPr>
            <a:xfrm flipH="1">
              <a:off x="6564442" y="3342810"/>
              <a:ext cx="17169" cy="41827"/>
            </a:xfrm>
            <a:custGeom>
              <a:rect b="b" l="l" r="r" t="t"/>
              <a:pathLst>
                <a:path extrusionOk="0" h="726" w="298">
                  <a:moveTo>
                    <a:pt x="0" y="0"/>
                  </a:moveTo>
                  <a:lnTo>
                    <a:pt x="298" y="725"/>
                  </a:lnTo>
                  <a:cubicBezTo>
                    <a:pt x="271" y="343"/>
                    <a:pt x="1" y="1"/>
                    <a:pt x="0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17"/>
            <p:cNvSpPr/>
            <p:nvPr/>
          </p:nvSpPr>
          <p:spPr>
            <a:xfrm flipH="1">
              <a:off x="6564442" y="3342810"/>
              <a:ext cx="17169" cy="41827"/>
            </a:xfrm>
            <a:custGeom>
              <a:rect b="b" l="l" r="r" t="t"/>
              <a:pathLst>
                <a:path extrusionOk="0" fill="none" h="726" w="298">
                  <a:moveTo>
                    <a:pt x="0" y="0"/>
                  </a:moveTo>
                  <a:cubicBezTo>
                    <a:pt x="0" y="0"/>
                    <a:pt x="271" y="343"/>
                    <a:pt x="298" y="725"/>
                  </a:cubicBezTo>
                </a:path>
              </a:pathLst>
            </a:custGeom>
            <a:noFill/>
            <a:ln cap="rnd" cmpd="sng" w="94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17"/>
            <p:cNvSpPr/>
            <p:nvPr/>
          </p:nvSpPr>
          <p:spPr>
            <a:xfrm flipH="1">
              <a:off x="6477794" y="3341255"/>
              <a:ext cx="17399" cy="41827"/>
            </a:xfrm>
            <a:custGeom>
              <a:rect b="b" l="l" r="r" t="t"/>
              <a:pathLst>
                <a:path extrusionOk="0" h="726" w="302">
                  <a:moveTo>
                    <a:pt x="0" y="0"/>
                  </a:moveTo>
                  <a:lnTo>
                    <a:pt x="302" y="725"/>
                  </a:lnTo>
                  <a:cubicBezTo>
                    <a:pt x="275" y="343"/>
                    <a:pt x="0" y="1"/>
                    <a:pt x="0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17"/>
            <p:cNvSpPr/>
            <p:nvPr/>
          </p:nvSpPr>
          <p:spPr>
            <a:xfrm flipH="1">
              <a:off x="6477794" y="3341255"/>
              <a:ext cx="17399" cy="41827"/>
            </a:xfrm>
            <a:custGeom>
              <a:rect b="b" l="l" r="r" t="t"/>
              <a:pathLst>
                <a:path extrusionOk="0" fill="none" h="726" w="302">
                  <a:moveTo>
                    <a:pt x="0" y="0"/>
                  </a:moveTo>
                  <a:cubicBezTo>
                    <a:pt x="0" y="0"/>
                    <a:pt x="275" y="343"/>
                    <a:pt x="302" y="725"/>
                  </a:cubicBezTo>
                </a:path>
              </a:pathLst>
            </a:custGeom>
            <a:noFill/>
            <a:ln cap="rnd" cmpd="sng" w="94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17"/>
            <p:cNvSpPr/>
            <p:nvPr/>
          </p:nvSpPr>
          <p:spPr>
            <a:xfrm flipH="1">
              <a:off x="6614738" y="3342810"/>
              <a:ext cx="17226" cy="41827"/>
            </a:xfrm>
            <a:custGeom>
              <a:rect b="b" l="l" r="r" t="t"/>
              <a:pathLst>
                <a:path extrusionOk="0" h="726" w="299">
                  <a:moveTo>
                    <a:pt x="1" y="0"/>
                  </a:moveTo>
                  <a:lnTo>
                    <a:pt x="298" y="725"/>
                  </a:lnTo>
                  <a:cubicBezTo>
                    <a:pt x="285" y="343"/>
                    <a:pt x="1" y="1"/>
                    <a:pt x="1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17"/>
            <p:cNvSpPr/>
            <p:nvPr/>
          </p:nvSpPr>
          <p:spPr>
            <a:xfrm flipH="1">
              <a:off x="6614738" y="3342810"/>
              <a:ext cx="17226" cy="41827"/>
            </a:xfrm>
            <a:custGeom>
              <a:rect b="b" l="l" r="r" t="t"/>
              <a:pathLst>
                <a:path extrusionOk="0" fill="none" h="726" w="299">
                  <a:moveTo>
                    <a:pt x="1" y="0"/>
                  </a:moveTo>
                  <a:cubicBezTo>
                    <a:pt x="1" y="0"/>
                    <a:pt x="285" y="343"/>
                    <a:pt x="298" y="725"/>
                  </a:cubicBezTo>
                </a:path>
              </a:pathLst>
            </a:custGeom>
            <a:noFill/>
            <a:ln cap="rnd" cmpd="sng" w="94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17"/>
            <p:cNvSpPr/>
            <p:nvPr/>
          </p:nvSpPr>
          <p:spPr>
            <a:xfrm flipH="1">
              <a:off x="6848812" y="2884739"/>
              <a:ext cx="193866" cy="137406"/>
            </a:xfrm>
            <a:custGeom>
              <a:rect b="b" l="l" r="r" t="t"/>
              <a:pathLst>
                <a:path extrusionOk="0" h="2385" w="3365">
                  <a:moveTo>
                    <a:pt x="723" y="1"/>
                  </a:moveTo>
                  <a:cubicBezTo>
                    <a:pt x="545" y="1"/>
                    <a:pt x="375" y="89"/>
                    <a:pt x="271" y="241"/>
                  </a:cubicBezTo>
                  <a:lnTo>
                    <a:pt x="199" y="349"/>
                  </a:lnTo>
                  <a:cubicBezTo>
                    <a:pt x="1" y="647"/>
                    <a:pt x="140" y="1043"/>
                    <a:pt x="478" y="1165"/>
                  </a:cubicBezTo>
                  <a:cubicBezTo>
                    <a:pt x="1194" y="1417"/>
                    <a:pt x="1991" y="1962"/>
                    <a:pt x="2419" y="2277"/>
                  </a:cubicBezTo>
                  <a:cubicBezTo>
                    <a:pt x="2516" y="2349"/>
                    <a:pt x="2631" y="2385"/>
                    <a:pt x="2745" y="2385"/>
                  </a:cubicBezTo>
                  <a:cubicBezTo>
                    <a:pt x="2854" y="2385"/>
                    <a:pt x="2962" y="2352"/>
                    <a:pt x="3054" y="2286"/>
                  </a:cubicBezTo>
                  <a:cubicBezTo>
                    <a:pt x="3302" y="2110"/>
                    <a:pt x="3365" y="1768"/>
                    <a:pt x="3185" y="1525"/>
                  </a:cubicBezTo>
                  <a:cubicBezTo>
                    <a:pt x="2536" y="642"/>
                    <a:pt x="1464" y="205"/>
                    <a:pt x="883" y="25"/>
                  </a:cubicBezTo>
                  <a:cubicBezTo>
                    <a:pt x="830" y="9"/>
                    <a:pt x="776" y="1"/>
                    <a:pt x="7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" name="Google Shape;100;p17"/>
            <p:cNvSpPr/>
            <p:nvPr/>
          </p:nvSpPr>
          <p:spPr>
            <a:xfrm flipH="1">
              <a:off x="6584661" y="1981501"/>
              <a:ext cx="311396" cy="289560"/>
            </a:xfrm>
            <a:custGeom>
              <a:rect b="b" l="l" r="r" t="t"/>
              <a:pathLst>
                <a:path extrusionOk="0" h="5026" w="5405">
                  <a:moveTo>
                    <a:pt x="1798" y="1"/>
                  </a:moveTo>
                  <a:cubicBezTo>
                    <a:pt x="1562" y="1"/>
                    <a:pt x="1336" y="121"/>
                    <a:pt x="1212" y="337"/>
                  </a:cubicBezTo>
                  <a:cubicBezTo>
                    <a:pt x="748" y="1116"/>
                    <a:pt x="0" y="2814"/>
                    <a:pt x="527" y="5025"/>
                  </a:cubicBezTo>
                  <a:cubicBezTo>
                    <a:pt x="527" y="5025"/>
                    <a:pt x="4720" y="4332"/>
                    <a:pt x="5404" y="3526"/>
                  </a:cubicBezTo>
                  <a:cubicBezTo>
                    <a:pt x="5404" y="3526"/>
                    <a:pt x="4643" y="1125"/>
                    <a:pt x="2063" y="54"/>
                  </a:cubicBezTo>
                  <a:cubicBezTo>
                    <a:pt x="1976" y="18"/>
                    <a:pt x="1886" y="1"/>
                    <a:pt x="1798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17"/>
            <p:cNvSpPr/>
            <p:nvPr/>
          </p:nvSpPr>
          <p:spPr>
            <a:xfrm flipH="1">
              <a:off x="6584661" y="1977007"/>
              <a:ext cx="311396" cy="294054"/>
            </a:xfrm>
            <a:custGeom>
              <a:rect b="b" l="l" r="r" t="t"/>
              <a:pathLst>
                <a:path extrusionOk="0" fill="none" h="5104" w="5405">
                  <a:moveTo>
                    <a:pt x="5404" y="3604"/>
                  </a:moveTo>
                  <a:cubicBezTo>
                    <a:pt x="5404" y="3604"/>
                    <a:pt x="4643" y="1203"/>
                    <a:pt x="2063" y="132"/>
                  </a:cubicBezTo>
                  <a:cubicBezTo>
                    <a:pt x="1748" y="1"/>
                    <a:pt x="1383" y="118"/>
                    <a:pt x="1212" y="415"/>
                  </a:cubicBezTo>
                  <a:cubicBezTo>
                    <a:pt x="748" y="1194"/>
                    <a:pt x="0" y="2892"/>
                    <a:pt x="527" y="5103"/>
                  </a:cubicBezTo>
                  <a:cubicBezTo>
                    <a:pt x="527" y="5103"/>
                    <a:pt x="4720" y="4410"/>
                    <a:pt x="5404" y="3604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17"/>
            <p:cNvSpPr/>
            <p:nvPr/>
          </p:nvSpPr>
          <p:spPr>
            <a:xfrm flipH="1">
              <a:off x="6738775" y="2048388"/>
              <a:ext cx="115513" cy="192541"/>
            </a:xfrm>
            <a:custGeom>
              <a:rect b="b" l="l" r="r" t="t"/>
              <a:pathLst>
                <a:path extrusionOk="0" h="3342" w="2005">
                  <a:moveTo>
                    <a:pt x="1459" y="0"/>
                  </a:moveTo>
                  <a:cubicBezTo>
                    <a:pt x="1459" y="0"/>
                    <a:pt x="617" y="275"/>
                    <a:pt x="311" y="1243"/>
                  </a:cubicBezTo>
                  <a:cubicBezTo>
                    <a:pt x="0" y="2212"/>
                    <a:pt x="257" y="3319"/>
                    <a:pt x="257" y="3319"/>
                  </a:cubicBezTo>
                  <a:cubicBezTo>
                    <a:pt x="279" y="3335"/>
                    <a:pt x="307" y="3342"/>
                    <a:pt x="339" y="3342"/>
                  </a:cubicBezTo>
                  <a:cubicBezTo>
                    <a:pt x="670" y="3342"/>
                    <a:pt x="1486" y="2626"/>
                    <a:pt x="1486" y="2626"/>
                  </a:cubicBezTo>
                  <a:cubicBezTo>
                    <a:pt x="1486" y="2626"/>
                    <a:pt x="1117" y="2248"/>
                    <a:pt x="1000" y="1964"/>
                  </a:cubicBezTo>
                  <a:cubicBezTo>
                    <a:pt x="883" y="1680"/>
                    <a:pt x="1671" y="1423"/>
                    <a:pt x="1671" y="1423"/>
                  </a:cubicBezTo>
                  <a:cubicBezTo>
                    <a:pt x="2004" y="834"/>
                    <a:pt x="1459" y="0"/>
                    <a:pt x="145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17"/>
            <p:cNvSpPr/>
            <p:nvPr/>
          </p:nvSpPr>
          <p:spPr>
            <a:xfrm flipH="1">
              <a:off x="6738026" y="2028166"/>
              <a:ext cx="60493" cy="176179"/>
            </a:xfrm>
            <a:custGeom>
              <a:rect b="b" l="l" r="r" t="t"/>
              <a:pathLst>
                <a:path extrusionOk="0" fill="none" h="3058" w="1050">
                  <a:moveTo>
                    <a:pt x="442" y="0"/>
                  </a:moveTo>
                  <a:cubicBezTo>
                    <a:pt x="442" y="0"/>
                    <a:pt x="1050" y="919"/>
                    <a:pt x="703" y="1774"/>
                  </a:cubicBezTo>
                  <a:cubicBezTo>
                    <a:pt x="703" y="1774"/>
                    <a:pt x="1" y="1991"/>
                    <a:pt x="32" y="2315"/>
                  </a:cubicBezTo>
                  <a:cubicBezTo>
                    <a:pt x="64" y="2639"/>
                    <a:pt x="694" y="3058"/>
                    <a:pt x="694" y="3058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17"/>
            <p:cNvSpPr/>
            <p:nvPr/>
          </p:nvSpPr>
          <p:spPr>
            <a:xfrm flipH="1">
              <a:off x="6004798" y="2092576"/>
              <a:ext cx="309322" cy="299931"/>
            </a:xfrm>
            <a:custGeom>
              <a:rect b="b" l="l" r="r" t="t"/>
              <a:pathLst>
                <a:path extrusionOk="0" h="5206" w="5369">
                  <a:moveTo>
                    <a:pt x="4293" y="1"/>
                  </a:moveTo>
                  <a:cubicBezTo>
                    <a:pt x="4272" y="1"/>
                    <a:pt x="4251" y="2"/>
                    <a:pt x="4229" y="3"/>
                  </a:cubicBezTo>
                  <a:cubicBezTo>
                    <a:pt x="1446" y="256"/>
                    <a:pt x="1" y="2318"/>
                    <a:pt x="1" y="2318"/>
                  </a:cubicBezTo>
                  <a:cubicBezTo>
                    <a:pt x="415" y="3291"/>
                    <a:pt x="4207" y="5205"/>
                    <a:pt x="4207" y="5205"/>
                  </a:cubicBezTo>
                  <a:cubicBezTo>
                    <a:pt x="5369" y="3255"/>
                    <a:pt x="5166" y="1413"/>
                    <a:pt x="4959" y="526"/>
                  </a:cubicBezTo>
                  <a:cubicBezTo>
                    <a:pt x="4887" y="218"/>
                    <a:pt x="4610" y="1"/>
                    <a:pt x="429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17"/>
            <p:cNvSpPr/>
            <p:nvPr/>
          </p:nvSpPr>
          <p:spPr>
            <a:xfrm flipH="1">
              <a:off x="6004798" y="2090906"/>
              <a:ext cx="309322" cy="301601"/>
            </a:xfrm>
            <a:custGeom>
              <a:rect b="b" l="l" r="r" t="t"/>
              <a:pathLst>
                <a:path extrusionOk="0" fill="none" h="5235" w="5369">
                  <a:moveTo>
                    <a:pt x="1" y="2347"/>
                  </a:moveTo>
                  <a:cubicBezTo>
                    <a:pt x="1" y="2347"/>
                    <a:pt x="1446" y="285"/>
                    <a:pt x="4229" y="32"/>
                  </a:cubicBezTo>
                  <a:cubicBezTo>
                    <a:pt x="4572" y="1"/>
                    <a:pt x="4882" y="226"/>
                    <a:pt x="4959" y="555"/>
                  </a:cubicBezTo>
                  <a:cubicBezTo>
                    <a:pt x="5166" y="1442"/>
                    <a:pt x="5369" y="3284"/>
                    <a:pt x="4207" y="5234"/>
                  </a:cubicBezTo>
                  <a:cubicBezTo>
                    <a:pt x="4207" y="5234"/>
                    <a:pt x="415" y="3320"/>
                    <a:pt x="1" y="2347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17"/>
            <p:cNvSpPr/>
            <p:nvPr/>
          </p:nvSpPr>
          <p:spPr>
            <a:xfrm flipH="1">
              <a:off x="6054059" y="2151628"/>
              <a:ext cx="89069" cy="203315"/>
            </a:xfrm>
            <a:custGeom>
              <a:rect b="b" l="l" r="r" t="t"/>
              <a:pathLst>
                <a:path extrusionOk="0" h="3529" w="1546">
                  <a:moveTo>
                    <a:pt x="811" y="1"/>
                  </a:moveTo>
                  <a:cubicBezTo>
                    <a:pt x="811" y="1"/>
                    <a:pt x="46" y="631"/>
                    <a:pt x="185" y="1293"/>
                  </a:cubicBezTo>
                  <a:cubicBezTo>
                    <a:pt x="185" y="1293"/>
                    <a:pt x="861" y="1771"/>
                    <a:pt x="662" y="2009"/>
                  </a:cubicBezTo>
                  <a:cubicBezTo>
                    <a:pt x="469" y="2244"/>
                    <a:pt x="0" y="2496"/>
                    <a:pt x="0" y="2496"/>
                  </a:cubicBezTo>
                  <a:cubicBezTo>
                    <a:pt x="0" y="2496"/>
                    <a:pt x="631" y="3528"/>
                    <a:pt x="932" y="3528"/>
                  </a:cubicBezTo>
                  <a:cubicBezTo>
                    <a:pt x="945" y="3528"/>
                    <a:pt x="957" y="3526"/>
                    <a:pt x="969" y="3523"/>
                  </a:cubicBezTo>
                  <a:cubicBezTo>
                    <a:pt x="969" y="3523"/>
                    <a:pt x="1545" y="2545"/>
                    <a:pt x="1541" y="1527"/>
                  </a:cubicBezTo>
                  <a:cubicBezTo>
                    <a:pt x="1536" y="510"/>
                    <a:pt x="811" y="1"/>
                    <a:pt x="81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17"/>
            <p:cNvSpPr/>
            <p:nvPr/>
          </p:nvSpPr>
          <p:spPr>
            <a:xfrm flipH="1">
              <a:off x="6087301" y="2132962"/>
              <a:ext cx="66715" cy="163792"/>
            </a:xfrm>
            <a:custGeom>
              <a:rect b="b" l="l" r="r" t="t"/>
              <a:pathLst>
                <a:path extrusionOk="0" fill="none" h="2843" w="1158">
                  <a:moveTo>
                    <a:pt x="1158" y="1"/>
                  </a:moveTo>
                  <a:cubicBezTo>
                    <a:pt x="1158" y="1"/>
                    <a:pt x="302" y="699"/>
                    <a:pt x="374" y="1617"/>
                  </a:cubicBezTo>
                  <a:cubicBezTo>
                    <a:pt x="374" y="1617"/>
                    <a:pt x="978" y="2032"/>
                    <a:pt x="851" y="2333"/>
                  </a:cubicBezTo>
                  <a:cubicBezTo>
                    <a:pt x="725" y="2635"/>
                    <a:pt x="0" y="2842"/>
                    <a:pt x="0" y="2842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17"/>
            <p:cNvSpPr/>
            <p:nvPr/>
          </p:nvSpPr>
          <p:spPr>
            <a:xfrm flipH="1">
              <a:off x="6029909" y="2149842"/>
              <a:ext cx="900944" cy="618873"/>
            </a:xfrm>
            <a:custGeom>
              <a:rect b="b" l="l" r="r" t="t"/>
              <a:pathLst>
                <a:path extrusionOk="0" h="10742" w="15638">
                  <a:moveTo>
                    <a:pt x="5344" y="0"/>
                  </a:moveTo>
                  <a:cubicBezTo>
                    <a:pt x="2922" y="0"/>
                    <a:pt x="794" y="1770"/>
                    <a:pt x="415" y="4238"/>
                  </a:cubicBezTo>
                  <a:cubicBezTo>
                    <a:pt x="1" y="6963"/>
                    <a:pt x="1870" y="9512"/>
                    <a:pt x="4594" y="9926"/>
                  </a:cubicBezTo>
                  <a:lnTo>
                    <a:pt x="9530" y="10683"/>
                  </a:lnTo>
                  <a:cubicBezTo>
                    <a:pt x="9787" y="10722"/>
                    <a:pt x="10042" y="10741"/>
                    <a:pt x="10293" y="10741"/>
                  </a:cubicBezTo>
                  <a:cubicBezTo>
                    <a:pt x="12716" y="10741"/>
                    <a:pt x="14843" y="8971"/>
                    <a:pt x="15223" y="6503"/>
                  </a:cubicBezTo>
                  <a:cubicBezTo>
                    <a:pt x="15637" y="3779"/>
                    <a:pt x="13768" y="1230"/>
                    <a:pt x="11039" y="815"/>
                  </a:cubicBezTo>
                  <a:lnTo>
                    <a:pt x="6108" y="59"/>
                  </a:lnTo>
                  <a:cubicBezTo>
                    <a:pt x="5851" y="19"/>
                    <a:pt x="5596" y="0"/>
                    <a:pt x="534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17"/>
            <p:cNvSpPr/>
            <p:nvPr/>
          </p:nvSpPr>
          <p:spPr>
            <a:xfrm flipH="1">
              <a:off x="6494900" y="2149554"/>
              <a:ext cx="422184" cy="400176"/>
            </a:xfrm>
            <a:custGeom>
              <a:rect b="b" l="l" r="r" t="t"/>
              <a:pathLst>
                <a:path extrusionOk="0" h="6946" w="7328">
                  <a:moveTo>
                    <a:pt x="5063" y="1"/>
                  </a:moveTo>
                  <a:cubicBezTo>
                    <a:pt x="2642" y="1"/>
                    <a:pt x="515" y="1767"/>
                    <a:pt x="140" y="4239"/>
                  </a:cubicBezTo>
                  <a:cubicBezTo>
                    <a:pt x="0" y="5148"/>
                    <a:pt x="117" y="6044"/>
                    <a:pt x="437" y="6842"/>
                  </a:cubicBezTo>
                  <a:cubicBezTo>
                    <a:pt x="505" y="6855"/>
                    <a:pt x="572" y="6869"/>
                    <a:pt x="644" y="6878"/>
                  </a:cubicBezTo>
                  <a:cubicBezTo>
                    <a:pt x="942" y="6924"/>
                    <a:pt x="1238" y="6946"/>
                    <a:pt x="1530" y="6946"/>
                  </a:cubicBezTo>
                  <a:cubicBezTo>
                    <a:pt x="4336" y="6946"/>
                    <a:pt x="6797" y="4896"/>
                    <a:pt x="7238" y="2036"/>
                  </a:cubicBezTo>
                  <a:cubicBezTo>
                    <a:pt x="7328" y="1437"/>
                    <a:pt x="7323" y="843"/>
                    <a:pt x="7233" y="271"/>
                  </a:cubicBezTo>
                  <a:lnTo>
                    <a:pt x="5828" y="59"/>
                  </a:lnTo>
                  <a:cubicBezTo>
                    <a:pt x="5571" y="20"/>
                    <a:pt x="5316" y="1"/>
                    <a:pt x="506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17"/>
            <p:cNvSpPr/>
            <p:nvPr/>
          </p:nvSpPr>
          <p:spPr>
            <a:xfrm flipH="1">
              <a:off x="6615830" y="2317723"/>
              <a:ext cx="169726" cy="80715"/>
            </a:xfrm>
            <a:custGeom>
              <a:rect b="b" l="l" r="r" t="t"/>
              <a:pathLst>
                <a:path extrusionOk="0" fill="none" h="1401" w="2946">
                  <a:moveTo>
                    <a:pt x="1" y="1081"/>
                  </a:moveTo>
                  <a:cubicBezTo>
                    <a:pt x="1" y="1081"/>
                    <a:pt x="447" y="504"/>
                    <a:pt x="1599" y="613"/>
                  </a:cubicBezTo>
                  <a:cubicBezTo>
                    <a:pt x="2757" y="725"/>
                    <a:pt x="2937" y="1401"/>
                    <a:pt x="2937" y="1401"/>
                  </a:cubicBezTo>
                  <a:cubicBezTo>
                    <a:pt x="2937" y="1401"/>
                    <a:pt x="2946" y="153"/>
                    <a:pt x="1307" y="0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17"/>
            <p:cNvSpPr/>
            <p:nvPr/>
          </p:nvSpPr>
          <p:spPr>
            <a:xfrm flipH="1">
              <a:off x="6029916" y="2190574"/>
              <a:ext cx="355527" cy="437221"/>
            </a:xfrm>
            <a:custGeom>
              <a:rect b="b" l="l" r="r" t="t"/>
              <a:pathLst>
                <a:path extrusionOk="0" h="7589" w="6171">
                  <a:moveTo>
                    <a:pt x="360" y="0"/>
                  </a:moveTo>
                  <a:cubicBezTo>
                    <a:pt x="176" y="545"/>
                    <a:pt x="68" y="1131"/>
                    <a:pt x="59" y="1739"/>
                  </a:cubicBezTo>
                  <a:cubicBezTo>
                    <a:pt x="0" y="4725"/>
                    <a:pt x="2216" y="7224"/>
                    <a:pt x="5112" y="7589"/>
                  </a:cubicBezTo>
                  <a:cubicBezTo>
                    <a:pt x="5431" y="7053"/>
                    <a:pt x="5652" y="6449"/>
                    <a:pt x="5756" y="5796"/>
                  </a:cubicBezTo>
                  <a:cubicBezTo>
                    <a:pt x="6170" y="3072"/>
                    <a:pt x="4301" y="523"/>
                    <a:pt x="1572" y="108"/>
                  </a:cubicBezTo>
                  <a:lnTo>
                    <a:pt x="950" y="9"/>
                  </a:lnTo>
                  <a:lnTo>
                    <a:pt x="36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17"/>
            <p:cNvSpPr/>
            <p:nvPr/>
          </p:nvSpPr>
          <p:spPr>
            <a:xfrm flipH="1">
              <a:off x="6091678" y="2374010"/>
              <a:ext cx="159356" cy="124558"/>
            </a:xfrm>
            <a:custGeom>
              <a:rect b="b" l="l" r="r" t="t"/>
              <a:pathLst>
                <a:path extrusionOk="0" fill="none" h="2162" w="2766">
                  <a:moveTo>
                    <a:pt x="2765" y="2162"/>
                  </a:moveTo>
                  <a:cubicBezTo>
                    <a:pt x="2765" y="2162"/>
                    <a:pt x="2630" y="1446"/>
                    <a:pt x="1549" y="1023"/>
                  </a:cubicBezTo>
                  <a:cubicBezTo>
                    <a:pt x="473" y="595"/>
                    <a:pt x="0" y="1113"/>
                    <a:pt x="0" y="1113"/>
                  </a:cubicBezTo>
                  <a:cubicBezTo>
                    <a:pt x="0" y="1113"/>
                    <a:pt x="563" y="0"/>
                    <a:pt x="2090" y="608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17"/>
            <p:cNvSpPr/>
            <p:nvPr/>
          </p:nvSpPr>
          <p:spPr>
            <a:xfrm flipH="1">
              <a:off x="6363088" y="2323888"/>
              <a:ext cx="111653" cy="57670"/>
            </a:xfrm>
            <a:custGeom>
              <a:rect b="b" l="l" r="r" t="t"/>
              <a:pathLst>
                <a:path extrusionOk="0" h="1001" w="1938">
                  <a:moveTo>
                    <a:pt x="449" y="0"/>
                  </a:moveTo>
                  <a:cubicBezTo>
                    <a:pt x="245" y="0"/>
                    <a:pt x="65" y="149"/>
                    <a:pt x="37" y="357"/>
                  </a:cubicBezTo>
                  <a:cubicBezTo>
                    <a:pt x="1" y="587"/>
                    <a:pt x="159" y="803"/>
                    <a:pt x="388" y="834"/>
                  </a:cubicBezTo>
                  <a:lnTo>
                    <a:pt x="1420" y="996"/>
                  </a:lnTo>
                  <a:cubicBezTo>
                    <a:pt x="1439" y="999"/>
                    <a:pt x="1459" y="1000"/>
                    <a:pt x="1478" y="1000"/>
                  </a:cubicBezTo>
                  <a:cubicBezTo>
                    <a:pt x="1685" y="1000"/>
                    <a:pt x="1868" y="851"/>
                    <a:pt x="1901" y="641"/>
                  </a:cubicBezTo>
                  <a:cubicBezTo>
                    <a:pt x="1937" y="411"/>
                    <a:pt x="1780" y="199"/>
                    <a:pt x="1550" y="163"/>
                  </a:cubicBezTo>
                  <a:lnTo>
                    <a:pt x="514" y="6"/>
                  </a:lnTo>
                  <a:cubicBezTo>
                    <a:pt x="492" y="2"/>
                    <a:pt x="470" y="0"/>
                    <a:pt x="449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7"/>
            <p:cNvSpPr/>
            <p:nvPr/>
          </p:nvSpPr>
          <p:spPr>
            <a:xfrm flipH="1">
              <a:off x="6363088" y="2322102"/>
              <a:ext cx="111653" cy="61012"/>
            </a:xfrm>
            <a:custGeom>
              <a:rect b="b" l="l" r="r" t="t"/>
              <a:pathLst>
                <a:path extrusionOk="0" fill="none" h="1059" w="1938">
                  <a:moveTo>
                    <a:pt x="1420" y="1027"/>
                  </a:moveTo>
                  <a:lnTo>
                    <a:pt x="388" y="865"/>
                  </a:lnTo>
                  <a:cubicBezTo>
                    <a:pt x="159" y="834"/>
                    <a:pt x="1" y="618"/>
                    <a:pt x="37" y="388"/>
                  </a:cubicBezTo>
                  <a:cubicBezTo>
                    <a:pt x="68" y="158"/>
                    <a:pt x="285" y="1"/>
                    <a:pt x="514" y="37"/>
                  </a:cubicBezTo>
                  <a:lnTo>
                    <a:pt x="1550" y="194"/>
                  </a:lnTo>
                  <a:cubicBezTo>
                    <a:pt x="1780" y="230"/>
                    <a:pt x="1937" y="442"/>
                    <a:pt x="1901" y="672"/>
                  </a:cubicBezTo>
                  <a:cubicBezTo>
                    <a:pt x="1865" y="901"/>
                    <a:pt x="1649" y="1059"/>
                    <a:pt x="1420" y="1027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980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17"/>
            <p:cNvSpPr/>
            <p:nvPr/>
          </p:nvSpPr>
          <p:spPr>
            <a:xfrm flipH="1">
              <a:off x="6422485" y="2364907"/>
              <a:ext cx="140171" cy="106986"/>
            </a:xfrm>
            <a:custGeom>
              <a:rect b="b" l="l" r="r" t="t"/>
              <a:pathLst>
                <a:path extrusionOk="0" fill="none" h="1857" w="2433">
                  <a:moveTo>
                    <a:pt x="2432" y="1"/>
                  </a:moveTo>
                  <a:lnTo>
                    <a:pt x="2302" y="861"/>
                  </a:lnTo>
                  <a:cubicBezTo>
                    <a:pt x="2211" y="1451"/>
                    <a:pt x="1662" y="1856"/>
                    <a:pt x="1072" y="1766"/>
                  </a:cubicBezTo>
                  <a:lnTo>
                    <a:pt x="991" y="1753"/>
                  </a:lnTo>
                  <a:cubicBezTo>
                    <a:pt x="406" y="1662"/>
                    <a:pt x="0" y="1113"/>
                    <a:pt x="90" y="523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7"/>
            <p:cNvSpPr/>
            <p:nvPr/>
          </p:nvSpPr>
          <p:spPr>
            <a:xfrm flipH="1">
              <a:off x="6302653" y="2364907"/>
              <a:ext cx="132624" cy="126402"/>
            </a:xfrm>
            <a:custGeom>
              <a:rect b="b" l="l" r="r" t="t"/>
              <a:pathLst>
                <a:path extrusionOk="0" fill="none" h="2194" w="2302">
                  <a:moveTo>
                    <a:pt x="221" y="1"/>
                  </a:moveTo>
                  <a:lnTo>
                    <a:pt x="91" y="861"/>
                  </a:lnTo>
                  <a:cubicBezTo>
                    <a:pt x="0" y="1451"/>
                    <a:pt x="406" y="2000"/>
                    <a:pt x="996" y="2090"/>
                  </a:cubicBezTo>
                  <a:lnTo>
                    <a:pt x="1072" y="2104"/>
                  </a:lnTo>
                  <a:cubicBezTo>
                    <a:pt x="1662" y="2194"/>
                    <a:pt x="2212" y="1789"/>
                    <a:pt x="2302" y="1199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17"/>
            <p:cNvSpPr/>
            <p:nvPr/>
          </p:nvSpPr>
          <p:spPr>
            <a:xfrm flipH="1">
              <a:off x="6378126" y="2334200"/>
              <a:ext cx="36642" cy="19992"/>
            </a:xfrm>
            <a:custGeom>
              <a:rect b="b" l="l" r="r" t="t"/>
              <a:pathLst>
                <a:path extrusionOk="0" h="347" w="636">
                  <a:moveTo>
                    <a:pt x="162" y="0"/>
                  </a:moveTo>
                  <a:cubicBezTo>
                    <a:pt x="90" y="0"/>
                    <a:pt x="26" y="55"/>
                    <a:pt x="14" y="128"/>
                  </a:cubicBezTo>
                  <a:cubicBezTo>
                    <a:pt x="0" y="209"/>
                    <a:pt x="59" y="281"/>
                    <a:pt x="140" y="295"/>
                  </a:cubicBezTo>
                  <a:lnTo>
                    <a:pt x="451" y="345"/>
                  </a:lnTo>
                  <a:cubicBezTo>
                    <a:pt x="458" y="346"/>
                    <a:pt x="466" y="346"/>
                    <a:pt x="474" y="346"/>
                  </a:cubicBezTo>
                  <a:cubicBezTo>
                    <a:pt x="546" y="346"/>
                    <a:pt x="610" y="292"/>
                    <a:pt x="622" y="218"/>
                  </a:cubicBezTo>
                  <a:cubicBezTo>
                    <a:pt x="635" y="137"/>
                    <a:pt x="577" y="65"/>
                    <a:pt x="496" y="52"/>
                  </a:cubicBezTo>
                  <a:lnTo>
                    <a:pt x="185" y="2"/>
                  </a:lnTo>
                  <a:cubicBezTo>
                    <a:pt x="177" y="1"/>
                    <a:pt x="169" y="0"/>
                    <a:pt x="16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17"/>
            <p:cNvSpPr/>
            <p:nvPr/>
          </p:nvSpPr>
          <p:spPr>
            <a:xfrm flipH="1">
              <a:off x="6400190" y="2440955"/>
              <a:ext cx="83596" cy="91546"/>
            </a:xfrm>
            <a:custGeom>
              <a:rect b="b" l="l" r="r" t="t"/>
              <a:pathLst>
                <a:path extrusionOk="0" h="1589" w="1451">
                  <a:moveTo>
                    <a:pt x="870" y="0"/>
                  </a:moveTo>
                  <a:cubicBezTo>
                    <a:pt x="698" y="333"/>
                    <a:pt x="221" y="442"/>
                    <a:pt x="221" y="442"/>
                  </a:cubicBezTo>
                  <a:cubicBezTo>
                    <a:pt x="221" y="442"/>
                    <a:pt x="0" y="1473"/>
                    <a:pt x="707" y="1581"/>
                  </a:cubicBezTo>
                  <a:cubicBezTo>
                    <a:pt x="742" y="1586"/>
                    <a:pt x="775" y="1589"/>
                    <a:pt x="807" y="1589"/>
                  </a:cubicBezTo>
                  <a:cubicBezTo>
                    <a:pt x="1414" y="1589"/>
                    <a:pt x="1450" y="649"/>
                    <a:pt x="1450" y="649"/>
                  </a:cubicBezTo>
                  <a:cubicBezTo>
                    <a:pt x="955" y="473"/>
                    <a:pt x="870" y="0"/>
                    <a:pt x="87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17"/>
            <p:cNvSpPr/>
            <p:nvPr/>
          </p:nvSpPr>
          <p:spPr>
            <a:xfrm flipH="1">
              <a:off x="6400190" y="2440955"/>
              <a:ext cx="83596" cy="97365"/>
            </a:xfrm>
            <a:custGeom>
              <a:rect b="b" l="l" r="r" t="t"/>
              <a:pathLst>
                <a:path extrusionOk="0" fill="none" h="1690" w="1451">
                  <a:moveTo>
                    <a:pt x="1450" y="649"/>
                  </a:moveTo>
                  <a:cubicBezTo>
                    <a:pt x="1450" y="649"/>
                    <a:pt x="1410" y="1689"/>
                    <a:pt x="707" y="1581"/>
                  </a:cubicBezTo>
                  <a:cubicBezTo>
                    <a:pt x="0" y="1473"/>
                    <a:pt x="221" y="442"/>
                    <a:pt x="221" y="442"/>
                  </a:cubicBezTo>
                  <a:cubicBezTo>
                    <a:pt x="221" y="442"/>
                    <a:pt x="698" y="333"/>
                    <a:pt x="870" y="0"/>
                  </a:cubicBezTo>
                  <a:cubicBezTo>
                    <a:pt x="870" y="0"/>
                    <a:pt x="955" y="473"/>
                    <a:pt x="1450" y="649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17"/>
            <p:cNvSpPr/>
            <p:nvPr/>
          </p:nvSpPr>
          <p:spPr>
            <a:xfrm flipH="1">
              <a:off x="6411079" y="2495686"/>
              <a:ext cx="50641" cy="30016"/>
            </a:xfrm>
            <a:custGeom>
              <a:rect b="b" l="l" r="r" t="t"/>
              <a:pathLst>
                <a:path extrusionOk="0" h="521" w="879">
                  <a:moveTo>
                    <a:pt x="254" y="0"/>
                  </a:moveTo>
                  <a:cubicBezTo>
                    <a:pt x="128" y="0"/>
                    <a:pt x="27" y="82"/>
                    <a:pt x="27" y="82"/>
                  </a:cubicBezTo>
                  <a:cubicBezTo>
                    <a:pt x="27" y="82"/>
                    <a:pt x="0" y="401"/>
                    <a:pt x="423" y="505"/>
                  </a:cubicBezTo>
                  <a:cubicBezTo>
                    <a:pt x="467" y="515"/>
                    <a:pt x="506" y="520"/>
                    <a:pt x="541" y="520"/>
                  </a:cubicBezTo>
                  <a:cubicBezTo>
                    <a:pt x="853" y="520"/>
                    <a:pt x="878" y="154"/>
                    <a:pt x="878" y="154"/>
                  </a:cubicBezTo>
                  <a:cubicBezTo>
                    <a:pt x="824" y="89"/>
                    <a:pt x="750" y="69"/>
                    <a:pt x="680" y="69"/>
                  </a:cubicBezTo>
                  <a:cubicBezTo>
                    <a:pt x="576" y="69"/>
                    <a:pt x="482" y="113"/>
                    <a:pt x="482" y="113"/>
                  </a:cubicBezTo>
                  <a:cubicBezTo>
                    <a:pt x="408" y="27"/>
                    <a:pt x="327" y="0"/>
                    <a:pt x="25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17"/>
            <p:cNvSpPr/>
            <p:nvPr/>
          </p:nvSpPr>
          <p:spPr>
            <a:xfrm flipH="1">
              <a:off x="6477794" y="2468205"/>
              <a:ext cx="34279" cy="60493"/>
            </a:xfrm>
            <a:custGeom>
              <a:rect b="b" l="l" r="r" t="t"/>
              <a:pathLst>
                <a:path extrusionOk="0" fill="none" h="1050" w="595">
                  <a:moveTo>
                    <a:pt x="5" y="0"/>
                  </a:moveTo>
                  <a:cubicBezTo>
                    <a:pt x="5" y="0"/>
                    <a:pt x="0" y="955"/>
                    <a:pt x="172" y="1004"/>
                  </a:cubicBezTo>
                  <a:cubicBezTo>
                    <a:pt x="347" y="1049"/>
                    <a:pt x="595" y="113"/>
                    <a:pt x="595" y="11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" name="Google Shape;122;p17"/>
            <p:cNvSpPr/>
            <p:nvPr/>
          </p:nvSpPr>
          <p:spPr>
            <a:xfrm flipH="1">
              <a:off x="6361533" y="2487102"/>
              <a:ext cx="36930" cy="56921"/>
            </a:xfrm>
            <a:custGeom>
              <a:rect b="b" l="l" r="r" t="t"/>
              <a:pathLst>
                <a:path extrusionOk="0" fill="none" h="988" w="641">
                  <a:moveTo>
                    <a:pt x="640" y="73"/>
                  </a:moveTo>
                  <a:cubicBezTo>
                    <a:pt x="640" y="73"/>
                    <a:pt x="361" y="987"/>
                    <a:pt x="181" y="978"/>
                  </a:cubicBezTo>
                  <a:cubicBezTo>
                    <a:pt x="1" y="969"/>
                    <a:pt x="46" y="1"/>
                    <a:pt x="46" y="1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17"/>
            <p:cNvSpPr/>
            <p:nvPr/>
          </p:nvSpPr>
          <p:spPr>
            <a:xfrm flipH="1">
              <a:off x="6078477" y="2238795"/>
              <a:ext cx="854451" cy="529632"/>
            </a:xfrm>
            <a:custGeom>
              <a:rect b="b" l="l" r="r" t="t"/>
              <a:pathLst>
                <a:path extrusionOk="0" h="9193" w="14831">
                  <a:moveTo>
                    <a:pt x="1739" y="1"/>
                  </a:moveTo>
                  <a:lnTo>
                    <a:pt x="1739" y="1"/>
                  </a:lnTo>
                  <a:cubicBezTo>
                    <a:pt x="1055" y="713"/>
                    <a:pt x="577" y="1636"/>
                    <a:pt x="415" y="2690"/>
                  </a:cubicBezTo>
                  <a:cubicBezTo>
                    <a:pt x="1" y="5414"/>
                    <a:pt x="1870" y="7963"/>
                    <a:pt x="4594" y="8378"/>
                  </a:cubicBezTo>
                  <a:lnTo>
                    <a:pt x="9530" y="9134"/>
                  </a:lnTo>
                  <a:cubicBezTo>
                    <a:pt x="9786" y="9173"/>
                    <a:pt x="10040" y="9192"/>
                    <a:pt x="10291" y="9192"/>
                  </a:cubicBezTo>
                  <a:cubicBezTo>
                    <a:pt x="12259" y="9192"/>
                    <a:pt x="14032" y="8022"/>
                    <a:pt x="14831" y="6261"/>
                  </a:cubicBezTo>
                  <a:lnTo>
                    <a:pt x="14831" y="6261"/>
                  </a:lnTo>
                  <a:cubicBezTo>
                    <a:pt x="13912" y="7226"/>
                    <a:pt x="12617" y="7810"/>
                    <a:pt x="11225" y="7810"/>
                  </a:cubicBezTo>
                  <a:cubicBezTo>
                    <a:pt x="10973" y="7810"/>
                    <a:pt x="10719" y="7791"/>
                    <a:pt x="10462" y="7752"/>
                  </a:cubicBezTo>
                  <a:lnTo>
                    <a:pt x="5527" y="6999"/>
                  </a:lnTo>
                  <a:cubicBezTo>
                    <a:pt x="2802" y="6581"/>
                    <a:pt x="933" y="4032"/>
                    <a:pt x="1347" y="1307"/>
                  </a:cubicBezTo>
                  <a:cubicBezTo>
                    <a:pt x="1419" y="843"/>
                    <a:pt x="1554" y="406"/>
                    <a:pt x="1739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17"/>
            <p:cNvSpPr/>
            <p:nvPr/>
          </p:nvSpPr>
          <p:spPr>
            <a:xfrm flipH="1">
              <a:off x="6253624" y="1905741"/>
              <a:ext cx="270375" cy="200549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17"/>
            <p:cNvSpPr/>
            <p:nvPr/>
          </p:nvSpPr>
          <p:spPr>
            <a:xfrm flipH="1">
              <a:off x="6253624" y="1895832"/>
              <a:ext cx="270375" cy="210458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17"/>
            <p:cNvSpPr/>
            <p:nvPr/>
          </p:nvSpPr>
          <p:spPr>
            <a:xfrm flipH="1">
              <a:off x="6260365" y="1905799"/>
              <a:ext cx="201874" cy="129686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17"/>
            <p:cNvSpPr/>
            <p:nvPr/>
          </p:nvSpPr>
          <p:spPr>
            <a:xfrm flipH="1">
              <a:off x="6316652" y="1905741"/>
              <a:ext cx="207347" cy="200549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17"/>
            <p:cNvSpPr/>
            <p:nvPr/>
          </p:nvSpPr>
          <p:spPr>
            <a:xfrm flipH="1">
              <a:off x="6284449" y="1961337"/>
              <a:ext cx="48855" cy="50411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17"/>
            <p:cNvSpPr/>
            <p:nvPr/>
          </p:nvSpPr>
          <p:spPr>
            <a:xfrm flipH="1">
              <a:off x="6289403" y="2021771"/>
              <a:ext cx="40790" cy="36181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17"/>
            <p:cNvSpPr/>
            <p:nvPr/>
          </p:nvSpPr>
          <p:spPr>
            <a:xfrm flipH="1">
              <a:off x="5846232" y="3393681"/>
              <a:ext cx="1799411" cy="198533"/>
            </a:xfrm>
            <a:custGeom>
              <a:rect b="b" l="l" r="r" t="t"/>
              <a:pathLst>
                <a:path extrusionOk="0" h="3446" w="31233">
                  <a:moveTo>
                    <a:pt x="829" y="0"/>
                  </a:moveTo>
                  <a:cubicBezTo>
                    <a:pt x="370" y="0"/>
                    <a:pt x="0" y="374"/>
                    <a:pt x="0" y="829"/>
                  </a:cubicBezTo>
                  <a:lnTo>
                    <a:pt x="0" y="2617"/>
                  </a:lnTo>
                  <a:cubicBezTo>
                    <a:pt x="0" y="3072"/>
                    <a:pt x="370" y="3445"/>
                    <a:pt x="829" y="3445"/>
                  </a:cubicBezTo>
                  <a:lnTo>
                    <a:pt x="30404" y="3445"/>
                  </a:lnTo>
                  <a:cubicBezTo>
                    <a:pt x="30863" y="3445"/>
                    <a:pt x="31233" y="3072"/>
                    <a:pt x="31233" y="2617"/>
                  </a:cubicBezTo>
                  <a:lnTo>
                    <a:pt x="31233" y="829"/>
                  </a:lnTo>
                  <a:cubicBezTo>
                    <a:pt x="31233" y="374"/>
                    <a:pt x="30863" y="0"/>
                    <a:pt x="30404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17"/>
            <p:cNvSpPr/>
            <p:nvPr/>
          </p:nvSpPr>
          <p:spPr>
            <a:xfrm flipH="1">
              <a:off x="5846232" y="3393681"/>
              <a:ext cx="1799411" cy="198533"/>
            </a:xfrm>
            <a:custGeom>
              <a:rect b="b" l="l" r="r" t="t"/>
              <a:pathLst>
                <a:path extrusionOk="0" fill="none" h="3446" w="31233">
                  <a:moveTo>
                    <a:pt x="30404" y="3445"/>
                  </a:moveTo>
                  <a:lnTo>
                    <a:pt x="829" y="3445"/>
                  </a:lnTo>
                  <a:cubicBezTo>
                    <a:pt x="370" y="3445"/>
                    <a:pt x="0" y="3072"/>
                    <a:pt x="0" y="2617"/>
                  </a:cubicBezTo>
                  <a:lnTo>
                    <a:pt x="0" y="829"/>
                  </a:lnTo>
                  <a:cubicBezTo>
                    <a:pt x="0" y="374"/>
                    <a:pt x="370" y="0"/>
                    <a:pt x="829" y="0"/>
                  </a:cubicBezTo>
                  <a:lnTo>
                    <a:pt x="30404" y="0"/>
                  </a:lnTo>
                  <a:cubicBezTo>
                    <a:pt x="30863" y="0"/>
                    <a:pt x="31233" y="374"/>
                    <a:pt x="31233" y="829"/>
                  </a:cubicBezTo>
                  <a:lnTo>
                    <a:pt x="31233" y="2617"/>
                  </a:lnTo>
                  <a:cubicBezTo>
                    <a:pt x="31233" y="3072"/>
                    <a:pt x="30863" y="3445"/>
                    <a:pt x="30404" y="3445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17"/>
            <p:cNvSpPr/>
            <p:nvPr/>
          </p:nvSpPr>
          <p:spPr>
            <a:xfrm flipH="1">
              <a:off x="6253624" y="1895832"/>
              <a:ext cx="270375" cy="210458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17"/>
            <p:cNvSpPr/>
            <p:nvPr/>
          </p:nvSpPr>
          <p:spPr>
            <a:xfrm flipH="1">
              <a:off x="6032272" y="2128814"/>
              <a:ext cx="900887" cy="660124"/>
            </a:xfrm>
            <a:custGeom>
              <a:rect b="b" l="l" r="r" t="t"/>
              <a:pathLst>
                <a:path extrusionOk="0" fill="none" h="11458" w="15637">
                  <a:moveTo>
                    <a:pt x="9530" y="11043"/>
                  </a:moveTo>
                  <a:lnTo>
                    <a:pt x="4598" y="10287"/>
                  </a:lnTo>
                  <a:cubicBezTo>
                    <a:pt x="1874" y="9868"/>
                    <a:pt x="0" y="7323"/>
                    <a:pt x="419" y="4599"/>
                  </a:cubicBezTo>
                  <a:cubicBezTo>
                    <a:pt x="833" y="1869"/>
                    <a:pt x="3382" y="0"/>
                    <a:pt x="6107" y="419"/>
                  </a:cubicBezTo>
                  <a:lnTo>
                    <a:pt x="11043" y="1171"/>
                  </a:lnTo>
                  <a:cubicBezTo>
                    <a:pt x="13768" y="1590"/>
                    <a:pt x="15636" y="4139"/>
                    <a:pt x="15222" y="6864"/>
                  </a:cubicBezTo>
                  <a:lnTo>
                    <a:pt x="15222" y="6864"/>
                  </a:lnTo>
                  <a:cubicBezTo>
                    <a:pt x="14803" y="9588"/>
                    <a:pt x="12259" y="11457"/>
                    <a:pt x="9530" y="11043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4" name="Google Shape;134;p17"/>
          <p:cNvGrpSpPr/>
          <p:nvPr/>
        </p:nvGrpSpPr>
        <p:grpSpPr>
          <a:xfrm flipH="1">
            <a:off x="4236415" y="2598006"/>
            <a:ext cx="1697733" cy="2194079"/>
            <a:chOff x="5728826" y="1452137"/>
            <a:chExt cx="1558984" cy="2014765"/>
          </a:xfrm>
        </p:grpSpPr>
        <p:sp>
          <p:nvSpPr>
            <p:cNvPr id="135" name="Google Shape;135;p17"/>
            <p:cNvSpPr/>
            <p:nvPr/>
          </p:nvSpPr>
          <p:spPr>
            <a:xfrm>
              <a:off x="5762102" y="3267485"/>
              <a:ext cx="1292779" cy="199416"/>
            </a:xfrm>
            <a:custGeom>
              <a:rect b="b" l="l" r="r" t="t"/>
              <a:pathLst>
                <a:path extrusionOk="0" h="3320" w="21523">
                  <a:moveTo>
                    <a:pt x="1234" y="0"/>
                  </a:moveTo>
                  <a:cubicBezTo>
                    <a:pt x="554" y="0"/>
                    <a:pt x="0" y="550"/>
                    <a:pt x="0" y="1230"/>
                  </a:cubicBezTo>
                  <a:lnTo>
                    <a:pt x="0" y="2085"/>
                  </a:lnTo>
                  <a:cubicBezTo>
                    <a:pt x="0" y="2765"/>
                    <a:pt x="554" y="3319"/>
                    <a:pt x="1234" y="3319"/>
                  </a:cubicBezTo>
                  <a:lnTo>
                    <a:pt x="20289" y="3319"/>
                  </a:lnTo>
                  <a:cubicBezTo>
                    <a:pt x="20969" y="3319"/>
                    <a:pt x="21523" y="2765"/>
                    <a:pt x="21523" y="2085"/>
                  </a:cubicBezTo>
                  <a:lnTo>
                    <a:pt x="21523" y="1230"/>
                  </a:lnTo>
                  <a:cubicBezTo>
                    <a:pt x="21523" y="550"/>
                    <a:pt x="20969" y="0"/>
                    <a:pt x="20289" y="0"/>
                  </a:cubicBezTo>
                  <a:close/>
                </a:path>
              </a:pathLst>
            </a:cu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17"/>
            <p:cNvSpPr/>
            <p:nvPr/>
          </p:nvSpPr>
          <p:spPr>
            <a:xfrm>
              <a:off x="5843249" y="3248685"/>
              <a:ext cx="281945" cy="132984"/>
            </a:xfrm>
            <a:custGeom>
              <a:rect b="b" l="l" r="r" t="t"/>
              <a:pathLst>
                <a:path extrusionOk="0" h="2214" w="4694">
                  <a:moveTo>
                    <a:pt x="1764" y="0"/>
                  </a:moveTo>
                  <a:cubicBezTo>
                    <a:pt x="1730" y="0"/>
                    <a:pt x="1696" y="1"/>
                    <a:pt x="1662" y="3"/>
                  </a:cubicBezTo>
                  <a:cubicBezTo>
                    <a:pt x="662" y="43"/>
                    <a:pt x="280" y="611"/>
                    <a:pt x="140" y="1160"/>
                  </a:cubicBezTo>
                  <a:cubicBezTo>
                    <a:pt x="0" y="1696"/>
                    <a:pt x="415" y="2214"/>
                    <a:pt x="969" y="2214"/>
                  </a:cubicBezTo>
                  <a:lnTo>
                    <a:pt x="4693" y="2214"/>
                  </a:lnTo>
                  <a:cubicBezTo>
                    <a:pt x="4693" y="2214"/>
                    <a:pt x="3663" y="0"/>
                    <a:pt x="176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17"/>
            <p:cNvSpPr/>
            <p:nvPr/>
          </p:nvSpPr>
          <p:spPr>
            <a:xfrm>
              <a:off x="5843249" y="3243940"/>
              <a:ext cx="281945" cy="137729"/>
            </a:xfrm>
            <a:custGeom>
              <a:rect b="b" l="l" r="r" t="t"/>
              <a:pathLst>
                <a:path extrusionOk="0" fill="none" h="2293" w="4694">
                  <a:moveTo>
                    <a:pt x="4693" y="2293"/>
                  </a:moveTo>
                  <a:lnTo>
                    <a:pt x="969" y="2293"/>
                  </a:lnTo>
                  <a:cubicBezTo>
                    <a:pt x="415" y="2293"/>
                    <a:pt x="0" y="1775"/>
                    <a:pt x="140" y="1239"/>
                  </a:cubicBezTo>
                  <a:cubicBezTo>
                    <a:pt x="280" y="690"/>
                    <a:pt x="662" y="122"/>
                    <a:pt x="1662" y="82"/>
                  </a:cubicBezTo>
                  <a:cubicBezTo>
                    <a:pt x="3626" y="0"/>
                    <a:pt x="4693" y="2293"/>
                    <a:pt x="4693" y="229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7"/>
            <p:cNvSpPr/>
            <p:nvPr/>
          </p:nvSpPr>
          <p:spPr>
            <a:xfrm>
              <a:off x="5765105" y="2778916"/>
              <a:ext cx="742584" cy="611221"/>
            </a:xfrm>
            <a:custGeom>
              <a:rect b="b" l="l" r="r" t="t"/>
              <a:pathLst>
                <a:path extrusionOk="0" h="10176" w="12363">
                  <a:moveTo>
                    <a:pt x="5638" y="1"/>
                  </a:moveTo>
                  <a:cubicBezTo>
                    <a:pt x="5638" y="1"/>
                    <a:pt x="1621" y="87"/>
                    <a:pt x="802" y="3446"/>
                  </a:cubicBezTo>
                  <a:cubicBezTo>
                    <a:pt x="0" y="6731"/>
                    <a:pt x="3354" y="10175"/>
                    <a:pt x="7641" y="10175"/>
                  </a:cubicBezTo>
                  <a:cubicBezTo>
                    <a:pt x="7739" y="10175"/>
                    <a:pt x="7837" y="10173"/>
                    <a:pt x="7935" y="10170"/>
                  </a:cubicBezTo>
                  <a:cubicBezTo>
                    <a:pt x="12362" y="10003"/>
                    <a:pt x="5638" y="1"/>
                    <a:pt x="563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17"/>
            <p:cNvSpPr/>
            <p:nvPr/>
          </p:nvSpPr>
          <p:spPr>
            <a:xfrm>
              <a:off x="5763964" y="2778916"/>
              <a:ext cx="743725" cy="620592"/>
            </a:xfrm>
            <a:custGeom>
              <a:rect b="b" l="l" r="r" t="t"/>
              <a:pathLst>
                <a:path extrusionOk="0" fill="none" h="10332" w="12382">
                  <a:moveTo>
                    <a:pt x="5657" y="1"/>
                  </a:moveTo>
                  <a:cubicBezTo>
                    <a:pt x="5657" y="1"/>
                    <a:pt x="1640" y="87"/>
                    <a:pt x="821" y="3446"/>
                  </a:cubicBezTo>
                  <a:cubicBezTo>
                    <a:pt x="1" y="6806"/>
                    <a:pt x="3527" y="10332"/>
                    <a:pt x="7954" y="10170"/>
                  </a:cubicBezTo>
                  <a:cubicBezTo>
                    <a:pt x="12381" y="10003"/>
                    <a:pt x="5657" y="1"/>
                    <a:pt x="5657" y="1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17"/>
            <p:cNvSpPr/>
            <p:nvPr/>
          </p:nvSpPr>
          <p:spPr>
            <a:xfrm>
              <a:off x="5728826" y="1608847"/>
              <a:ext cx="957376" cy="647921"/>
            </a:xfrm>
            <a:custGeom>
              <a:rect b="b" l="l" r="r" t="t"/>
              <a:pathLst>
                <a:path extrusionOk="0" h="10787" w="15939">
                  <a:moveTo>
                    <a:pt x="5389" y="1"/>
                  </a:moveTo>
                  <a:cubicBezTo>
                    <a:pt x="2746" y="1"/>
                    <a:pt x="491" y="2027"/>
                    <a:pt x="253" y="4709"/>
                  </a:cubicBezTo>
                  <a:cubicBezTo>
                    <a:pt x="0" y="7551"/>
                    <a:pt x="2104" y="10060"/>
                    <a:pt x="4945" y="10312"/>
                  </a:cubicBezTo>
                  <a:lnTo>
                    <a:pt x="10088" y="10767"/>
                  </a:lnTo>
                  <a:cubicBezTo>
                    <a:pt x="10241" y="10780"/>
                    <a:pt x="10393" y="10786"/>
                    <a:pt x="10544" y="10786"/>
                  </a:cubicBezTo>
                  <a:cubicBezTo>
                    <a:pt x="13193" y="10786"/>
                    <a:pt x="15452" y="8763"/>
                    <a:pt x="15686" y="6074"/>
                  </a:cubicBezTo>
                  <a:cubicBezTo>
                    <a:pt x="15939" y="3232"/>
                    <a:pt x="13840" y="728"/>
                    <a:pt x="10998" y="476"/>
                  </a:cubicBezTo>
                  <a:lnTo>
                    <a:pt x="5851" y="21"/>
                  </a:lnTo>
                  <a:cubicBezTo>
                    <a:pt x="5696" y="7"/>
                    <a:pt x="5542" y="1"/>
                    <a:pt x="538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7"/>
            <p:cNvSpPr/>
            <p:nvPr/>
          </p:nvSpPr>
          <p:spPr>
            <a:xfrm>
              <a:off x="5731229" y="1595212"/>
              <a:ext cx="957436" cy="675491"/>
            </a:xfrm>
            <a:custGeom>
              <a:rect b="b" l="l" r="r" t="t"/>
              <a:pathLst>
                <a:path extrusionOk="0" fill="none" h="11246" w="15940">
                  <a:moveTo>
                    <a:pt x="10089" y="10994"/>
                  </a:moveTo>
                  <a:cubicBezTo>
                    <a:pt x="12931" y="11246"/>
                    <a:pt x="15439" y="9147"/>
                    <a:pt x="15687" y="6305"/>
                  </a:cubicBezTo>
                  <a:cubicBezTo>
                    <a:pt x="15939" y="3464"/>
                    <a:pt x="13840" y="955"/>
                    <a:pt x="10999" y="708"/>
                  </a:cubicBezTo>
                  <a:lnTo>
                    <a:pt x="5851" y="253"/>
                  </a:lnTo>
                  <a:cubicBezTo>
                    <a:pt x="3014" y="1"/>
                    <a:pt x="505" y="2099"/>
                    <a:pt x="253" y="4941"/>
                  </a:cubicBezTo>
                  <a:cubicBezTo>
                    <a:pt x="1" y="7783"/>
                    <a:pt x="2104" y="10291"/>
                    <a:pt x="4946" y="10543"/>
                  </a:cubicBezTo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17"/>
            <p:cNvSpPr/>
            <p:nvPr/>
          </p:nvSpPr>
          <p:spPr>
            <a:xfrm>
              <a:off x="6372900" y="1526257"/>
              <a:ext cx="336845" cy="323570"/>
            </a:xfrm>
            <a:custGeom>
              <a:rect b="b" l="l" r="r" t="t"/>
              <a:pathLst>
                <a:path extrusionOk="0" h="5387" w="5608">
                  <a:moveTo>
                    <a:pt x="4325" y="1"/>
                  </a:moveTo>
                  <a:cubicBezTo>
                    <a:pt x="4289" y="1"/>
                    <a:pt x="4252" y="4"/>
                    <a:pt x="4216" y="9"/>
                  </a:cubicBezTo>
                  <a:cubicBezTo>
                    <a:pt x="1360" y="455"/>
                    <a:pt x="0" y="2680"/>
                    <a:pt x="0" y="2680"/>
                  </a:cubicBezTo>
                  <a:lnTo>
                    <a:pt x="4535" y="5386"/>
                  </a:lnTo>
                  <a:cubicBezTo>
                    <a:pt x="5607" y="3292"/>
                    <a:pt x="5274" y="1405"/>
                    <a:pt x="5004" y="505"/>
                  </a:cubicBezTo>
                  <a:cubicBezTo>
                    <a:pt x="4911" y="202"/>
                    <a:pt x="4634" y="1"/>
                    <a:pt x="432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17"/>
            <p:cNvSpPr/>
            <p:nvPr/>
          </p:nvSpPr>
          <p:spPr>
            <a:xfrm>
              <a:off x="6372900" y="1523554"/>
              <a:ext cx="336845" cy="326273"/>
            </a:xfrm>
            <a:custGeom>
              <a:rect b="b" l="l" r="r" t="t"/>
              <a:pathLst>
                <a:path extrusionOk="0" fill="none" h="5432" w="5608">
                  <a:moveTo>
                    <a:pt x="0" y="2725"/>
                  </a:moveTo>
                  <a:cubicBezTo>
                    <a:pt x="0" y="2725"/>
                    <a:pt x="1360" y="500"/>
                    <a:pt x="4216" y="54"/>
                  </a:cubicBezTo>
                  <a:cubicBezTo>
                    <a:pt x="4567" y="0"/>
                    <a:pt x="4900" y="212"/>
                    <a:pt x="5004" y="550"/>
                  </a:cubicBezTo>
                  <a:cubicBezTo>
                    <a:pt x="5274" y="1450"/>
                    <a:pt x="5607" y="3337"/>
                    <a:pt x="4535" y="543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17"/>
            <p:cNvSpPr/>
            <p:nvPr/>
          </p:nvSpPr>
          <p:spPr>
            <a:xfrm>
              <a:off x="5750449" y="1456642"/>
              <a:ext cx="328495" cy="330958"/>
            </a:xfrm>
            <a:custGeom>
              <a:rect b="b" l="l" r="r" t="t"/>
              <a:pathLst>
                <a:path extrusionOk="0" h="5510" w="5469">
                  <a:moveTo>
                    <a:pt x="1557" y="0"/>
                  </a:moveTo>
                  <a:cubicBezTo>
                    <a:pt x="1297" y="0"/>
                    <a:pt x="1051" y="145"/>
                    <a:pt x="928" y="389"/>
                  </a:cubicBezTo>
                  <a:cubicBezTo>
                    <a:pt x="501" y="1227"/>
                    <a:pt x="1" y="3267"/>
                    <a:pt x="690" y="5510"/>
                  </a:cubicBezTo>
                  <a:lnTo>
                    <a:pt x="5468" y="3406"/>
                  </a:lnTo>
                  <a:cubicBezTo>
                    <a:pt x="5468" y="3406"/>
                    <a:pt x="4522" y="979"/>
                    <a:pt x="1784" y="38"/>
                  </a:cubicBezTo>
                  <a:cubicBezTo>
                    <a:pt x="1709" y="12"/>
                    <a:pt x="1633" y="0"/>
                    <a:pt x="155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17"/>
            <p:cNvSpPr/>
            <p:nvPr/>
          </p:nvSpPr>
          <p:spPr>
            <a:xfrm>
              <a:off x="5750449" y="1452137"/>
              <a:ext cx="328495" cy="335463"/>
            </a:xfrm>
            <a:custGeom>
              <a:rect b="b" l="l" r="r" t="t"/>
              <a:pathLst>
                <a:path extrusionOk="0" fill="none" h="5585" w="5469">
                  <a:moveTo>
                    <a:pt x="5468" y="3481"/>
                  </a:moveTo>
                  <a:cubicBezTo>
                    <a:pt x="5468" y="3481"/>
                    <a:pt x="4522" y="1054"/>
                    <a:pt x="1784" y="113"/>
                  </a:cubicBezTo>
                  <a:cubicBezTo>
                    <a:pt x="1451" y="0"/>
                    <a:pt x="1086" y="149"/>
                    <a:pt x="928" y="464"/>
                  </a:cubicBezTo>
                  <a:cubicBezTo>
                    <a:pt x="501" y="1302"/>
                    <a:pt x="1" y="3342"/>
                    <a:pt x="690" y="558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17"/>
            <p:cNvSpPr/>
            <p:nvPr/>
          </p:nvSpPr>
          <p:spPr>
            <a:xfrm>
              <a:off x="6288209" y="2756752"/>
              <a:ext cx="742584" cy="611161"/>
            </a:xfrm>
            <a:custGeom>
              <a:rect b="b" l="l" r="r" t="t"/>
              <a:pathLst>
                <a:path extrusionOk="0" h="10175" w="12363">
                  <a:moveTo>
                    <a:pt x="6725" y="1"/>
                  </a:moveTo>
                  <a:cubicBezTo>
                    <a:pt x="6725" y="1"/>
                    <a:pt x="1" y="10003"/>
                    <a:pt x="4428" y="10170"/>
                  </a:cubicBezTo>
                  <a:cubicBezTo>
                    <a:pt x="4526" y="10173"/>
                    <a:pt x="4624" y="10175"/>
                    <a:pt x="4722" y="10175"/>
                  </a:cubicBezTo>
                  <a:cubicBezTo>
                    <a:pt x="9009" y="10175"/>
                    <a:pt x="12363" y="6731"/>
                    <a:pt x="11561" y="3446"/>
                  </a:cubicBezTo>
                  <a:cubicBezTo>
                    <a:pt x="10742" y="86"/>
                    <a:pt x="6725" y="1"/>
                    <a:pt x="672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17"/>
            <p:cNvSpPr/>
            <p:nvPr/>
          </p:nvSpPr>
          <p:spPr>
            <a:xfrm>
              <a:off x="6288209" y="2756752"/>
              <a:ext cx="743725" cy="620592"/>
            </a:xfrm>
            <a:custGeom>
              <a:rect b="b" l="l" r="r" t="t"/>
              <a:pathLst>
                <a:path extrusionOk="0" fill="none" h="10332" w="12382">
                  <a:moveTo>
                    <a:pt x="6725" y="1"/>
                  </a:moveTo>
                  <a:cubicBezTo>
                    <a:pt x="6725" y="1"/>
                    <a:pt x="10742" y="86"/>
                    <a:pt x="11561" y="3446"/>
                  </a:cubicBezTo>
                  <a:cubicBezTo>
                    <a:pt x="12381" y="6805"/>
                    <a:pt x="8855" y="10332"/>
                    <a:pt x="4428" y="10170"/>
                  </a:cubicBezTo>
                  <a:cubicBezTo>
                    <a:pt x="1" y="10003"/>
                    <a:pt x="6725" y="1"/>
                    <a:pt x="6725" y="1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17"/>
            <p:cNvSpPr/>
            <p:nvPr/>
          </p:nvSpPr>
          <p:spPr>
            <a:xfrm>
              <a:off x="6578202" y="2976950"/>
              <a:ext cx="401234" cy="382794"/>
            </a:xfrm>
            <a:custGeom>
              <a:rect b="b" l="l" r="r" t="t"/>
              <a:pathLst>
                <a:path extrusionOk="0" h="6373" w="6680">
                  <a:moveTo>
                    <a:pt x="4139" y="1"/>
                  </a:moveTo>
                  <a:cubicBezTo>
                    <a:pt x="4139" y="1"/>
                    <a:pt x="4140" y="2"/>
                    <a:pt x="4140" y="5"/>
                  </a:cubicBezTo>
                  <a:lnTo>
                    <a:pt x="4140" y="5"/>
                  </a:lnTo>
                  <a:cubicBezTo>
                    <a:pt x="4140" y="2"/>
                    <a:pt x="4139" y="1"/>
                    <a:pt x="4139" y="1"/>
                  </a:cubicBezTo>
                  <a:close/>
                  <a:moveTo>
                    <a:pt x="4140" y="5"/>
                  </a:moveTo>
                  <a:cubicBezTo>
                    <a:pt x="4164" y="130"/>
                    <a:pt x="4632" y="2700"/>
                    <a:pt x="3072" y="4220"/>
                  </a:cubicBezTo>
                  <a:cubicBezTo>
                    <a:pt x="1473" y="5779"/>
                    <a:pt x="1" y="6310"/>
                    <a:pt x="1" y="6310"/>
                  </a:cubicBezTo>
                  <a:lnTo>
                    <a:pt x="5265" y="6373"/>
                  </a:lnTo>
                  <a:cubicBezTo>
                    <a:pt x="5265" y="6373"/>
                    <a:pt x="4139" y="5697"/>
                    <a:pt x="4509" y="5121"/>
                  </a:cubicBezTo>
                  <a:cubicBezTo>
                    <a:pt x="4878" y="4549"/>
                    <a:pt x="6351" y="3747"/>
                    <a:pt x="6679" y="1905"/>
                  </a:cubicBezTo>
                  <a:lnTo>
                    <a:pt x="6679" y="1905"/>
                  </a:lnTo>
                  <a:cubicBezTo>
                    <a:pt x="6679" y="1906"/>
                    <a:pt x="6533" y="2141"/>
                    <a:pt x="6179" y="2141"/>
                  </a:cubicBezTo>
                  <a:cubicBezTo>
                    <a:pt x="5971" y="2141"/>
                    <a:pt x="5691" y="2060"/>
                    <a:pt x="5328" y="1802"/>
                  </a:cubicBezTo>
                  <a:cubicBezTo>
                    <a:pt x="4380" y="1131"/>
                    <a:pt x="4156" y="84"/>
                    <a:pt x="4140" y="5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17"/>
            <p:cNvSpPr/>
            <p:nvPr/>
          </p:nvSpPr>
          <p:spPr>
            <a:xfrm>
              <a:off x="5967944" y="2142165"/>
              <a:ext cx="1014438" cy="1256019"/>
            </a:xfrm>
            <a:custGeom>
              <a:rect b="b" l="l" r="r" t="t"/>
              <a:pathLst>
                <a:path extrusionOk="0" h="20911" w="16889">
                  <a:moveTo>
                    <a:pt x="9530" y="1"/>
                  </a:moveTo>
                  <a:lnTo>
                    <a:pt x="104" y="658"/>
                  </a:lnTo>
                  <a:lnTo>
                    <a:pt x="1" y="15484"/>
                  </a:lnTo>
                  <a:cubicBezTo>
                    <a:pt x="59" y="18497"/>
                    <a:pt x="2518" y="20910"/>
                    <a:pt x="5531" y="20910"/>
                  </a:cubicBezTo>
                  <a:lnTo>
                    <a:pt x="10183" y="20910"/>
                  </a:lnTo>
                  <a:cubicBezTo>
                    <a:pt x="14214" y="20910"/>
                    <a:pt x="16889" y="16745"/>
                    <a:pt x="15214" y="13079"/>
                  </a:cubicBezTo>
                  <a:lnTo>
                    <a:pt x="953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17"/>
            <p:cNvSpPr/>
            <p:nvPr/>
          </p:nvSpPr>
          <p:spPr>
            <a:xfrm>
              <a:off x="5967944" y="2142165"/>
              <a:ext cx="1014438" cy="1256019"/>
            </a:xfrm>
            <a:custGeom>
              <a:rect b="b" l="l" r="r" t="t"/>
              <a:pathLst>
                <a:path extrusionOk="0" fill="none" h="20911" w="16889">
                  <a:moveTo>
                    <a:pt x="104" y="658"/>
                  </a:moveTo>
                  <a:lnTo>
                    <a:pt x="1" y="15484"/>
                  </a:lnTo>
                  <a:cubicBezTo>
                    <a:pt x="59" y="18497"/>
                    <a:pt x="2518" y="20910"/>
                    <a:pt x="5531" y="20910"/>
                  </a:cubicBezTo>
                  <a:lnTo>
                    <a:pt x="10183" y="20910"/>
                  </a:lnTo>
                  <a:cubicBezTo>
                    <a:pt x="14214" y="20910"/>
                    <a:pt x="16889" y="16745"/>
                    <a:pt x="15214" y="13079"/>
                  </a:cubicBezTo>
                  <a:lnTo>
                    <a:pt x="9530" y="1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17"/>
            <p:cNvSpPr/>
            <p:nvPr/>
          </p:nvSpPr>
          <p:spPr>
            <a:xfrm>
              <a:off x="6545226" y="1969958"/>
              <a:ext cx="741502" cy="1420898"/>
            </a:xfrm>
            <a:custGeom>
              <a:rect b="b" l="l" r="r" t="t"/>
              <a:pathLst>
                <a:path extrusionOk="0" h="23656" w="12345">
                  <a:moveTo>
                    <a:pt x="7148" y="1"/>
                  </a:moveTo>
                  <a:cubicBezTo>
                    <a:pt x="6488" y="1"/>
                    <a:pt x="5825" y="248"/>
                    <a:pt x="5310" y="765"/>
                  </a:cubicBezTo>
                  <a:cubicBezTo>
                    <a:pt x="4089" y="1994"/>
                    <a:pt x="2891" y="3768"/>
                    <a:pt x="2815" y="6052"/>
                  </a:cubicBezTo>
                  <a:cubicBezTo>
                    <a:pt x="2653" y="10789"/>
                    <a:pt x="6886" y="11465"/>
                    <a:pt x="8043" y="14478"/>
                  </a:cubicBezTo>
                  <a:cubicBezTo>
                    <a:pt x="9089" y="17180"/>
                    <a:pt x="6210" y="20864"/>
                    <a:pt x="1589" y="20864"/>
                  </a:cubicBezTo>
                  <a:cubicBezTo>
                    <a:pt x="1312" y="20864"/>
                    <a:pt x="1028" y="20851"/>
                    <a:pt x="739" y="20823"/>
                  </a:cubicBezTo>
                  <a:lnTo>
                    <a:pt x="0" y="23611"/>
                  </a:lnTo>
                  <a:cubicBezTo>
                    <a:pt x="0" y="23611"/>
                    <a:pt x="476" y="23656"/>
                    <a:pt x="1228" y="23656"/>
                  </a:cubicBezTo>
                  <a:cubicBezTo>
                    <a:pt x="3288" y="23656"/>
                    <a:pt x="7421" y="23320"/>
                    <a:pt x="9503" y="20805"/>
                  </a:cubicBezTo>
                  <a:cubicBezTo>
                    <a:pt x="12344" y="17369"/>
                    <a:pt x="11083" y="12217"/>
                    <a:pt x="7890" y="9736"/>
                  </a:cubicBezTo>
                  <a:cubicBezTo>
                    <a:pt x="5756" y="8078"/>
                    <a:pt x="7008" y="5935"/>
                    <a:pt x="8651" y="4800"/>
                  </a:cubicBezTo>
                  <a:cubicBezTo>
                    <a:pt x="9782" y="4021"/>
                    <a:pt x="10124" y="2507"/>
                    <a:pt x="9435" y="1318"/>
                  </a:cubicBezTo>
                  <a:cubicBezTo>
                    <a:pt x="8937" y="459"/>
                    <a:pt x="8046" y="1"/>
                    <a:pt x="714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17"/>
            <p:cNvSpPr/>
            <p:nvPr/>
          </p:nvSpPr>
          <p:spPr>
            <a:xfrm>
              <a:off x="6764342" y="1976986"/>
              <a:ext cx="371983" cy="325372"/>
            </a:xfrm>
            <a:custGeom>
              <a:rect b="b" l="l" r="r" t="t"/>
              <a:pathLst>
                <a:path extrusionOk="0" h="5417" w="6193">
                  <a:moveTo>
                    <a:pt x="3233" y="1"/>
                  </a:moveTo>
                  <a:cubicBezTo>
                    <a:pt x="2817" y="1"/>
                    <a:pt x="2475" y="57"/>
                    <a:pt x="2297" y="130"/>
                  </a:cubicBezTo>
                  <a:cubicBezTo>
                    <a:pt x="1887" y="292"/>
                    <a:pt x="369" y="2548"/>
                    <a:pt x="369" y="2548"/>
                  </a:cubicBezTo>
                  <a:cubicBezTo>
                    <a:pt x="369" y="2548"/>
                    <a:pt x="0" y="3489"/>
                    <a:pt x="698" y="3651"/>
                  </a:cubicBezTo>
                  <a:cubicBezTo>
                    <a:pt x="900" y="3700"/>
                    <a:pt x="1105" y="3710"/>
                    <a:pt x="1296" y="3710"/>
                  </a:cubicBezTo>
                  <a:cubicBezTo>
                    <a:pt x="1435" y="3710"/>
                    <a:pt x="1566" y="3704"/>
                    <a:pt x="1683" y="3704"/>
                  </a:cubicBezTo>
                  <a:cubicBezTo>
                    <a:pt x="1960" y="3704"/>
                    <a:pt x="2155" y="3735"/>
                    <a:pt x="2175" y="3940"/>
                  </a:cubicBezTo>
                  <a:cubicBezTo>
                    <a:pt x="2216" y="4349"/>
                    <a:pt x="1644" y="4840"/>
                    <a:pt x="2216" y="5007"/>
                  </a:cubicBezTo>
                  <a:cubicBezTo>
                    <a:pt x="2427" y="5067"/>
                    <a:pt x="2723" y="5082"/>
                    <a:pt x="3011" y="5082"/>
                  </a:cubicBezTo>
                  <a:cubicBezTo>
                    <a:pt x="3327" y="5082"/>
                    <a:pt x="3634" y="5064"/>
                    <a:pt x="3815" y="5064"/>
                  </a:cubicBezTo>
                  <a:cubicBezTo>
                    <a:pt x="3916" y="5064"/>
                    <a:pt x="3977" y="5070"/>
                    <a:pt x="3977" y="5088"/>
                  </a:cubicBezTo>
                  <a:cubicBezTo>
                    <a:pt x="3977" y="5169"/>
                    <a:pt x="4017" y="5417"/>
                    <a:pt x="4017" y="5417"/>
                  </a:cubicBezTo>
                  <a:cubicBezTo>
                    <a:pt x="4017" y="5417"/>
                    <a:pt x="5864" y="4187"/>
                    <a:pt x="6026" y="3732"/>
                  </a:cubicBezTo>
                  <a:cubicBezTo>
                    <a:pt x="6192" y="3282"/>
                    <a:pt x="6111" y="864"/>
                    <a:pt x="5044" y="373"/>
                  </a:cubicBezTo>
                  <a:cubicBezTo>
                    <a:pt x="4441" y="96"/>
                    <a:pt x="3774" y="1"/>
                    <a:pt x="323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17"/>
            <p:cNvSpPr/>
            <p:nvPr/>
          </p:nvSpPr>
          <p:spPr>
            <a:xfrm>
              <a:off x="6543604" y="1942569"/>
              <a:ext cx="744205" cy="1466727"/>
            </a:xfrm>
            <a:custGeom>
              <a:rect b="b" l="l" r="r" t="t"/>
              <a:pathLst>
                <a:path extrusionOk="0" fill="none" h="24419" w="12390">
                  <a:moveTo>
                    <a:pt x="0" y="24202"/>
                  </a:moveTo>
                  <a:cubicBezTo>
                    <a:pt x="0" y="24202"/>
                    <a:pt x="6886" y="24418"/>
                    <a:pt x="9530" y="21261"/>
                  </a:cubicBezTo>
                  <a:cubicBezTo>
                    <a:pt x="12389" y="17843"/>
                    <a:pt x="11110" y="12673"/>
                    <a:pt x="7917" y="10192"/>
                  </a:cubicBezTo>
                  <a:cubicBezTo>
                    <a:pt x="5783" y="8534"/>
                    <a:pt x="7035" y="6391"/>
                    <a:pt x="8678" y="5256"/>
                  </a:cubicBezTo>
                  <a:cubicBezTo>
                    <a:pt x="9809" y="4477"/>
                    <a:pt x="10151" y="2963"/>
                    <a:pt x="9462" y="1774"/>
                  </a:cubicBezTo>
                  <a:cubicBezTo>
                    <a:pt x="8597" y="284"/>
                    <a:pt x="6553" y="0"/>
                    <a:pt x="5337" y="1221"/>
                  </a:cubicBezTo>
                  <a:cubicBezTo>
                    <a:pt x="4116" y="2450"/>
                    <a:pt x="2918" y="4224"/>
                    <a:pt x="2842" y="6508"/>
                  </a:cubicBezTo>
                  <a:cubicBezTo>
                    <a:pt x="2680" y="11245"/>
                    <a:pt x="6913" y="11921"/>
                    <a:pt x="8070" y="14934"/>
                  </a:cubicBezTo>
                  <a:cubicBezTo>
                    <a:pt x="9178" y="17798"/>
                    <a:pt x="5877" y="21766"/>
                    <a:pt x="766" y="21279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17"/>
            <p:cNvSpPr/>
            <p:nvPr/>
          </p:nvSpPr>
          <p:spPr>
            <a:xfrm>
              <a:off x="6142432" y="2242053"/>
              <a:ext cx="311677" cy="102531"/>
            </a:xfrm>
            <a:custGeom>
              <a:rect b="b" l="l" r="r" t="t"/>
              <a:pathLst>
                <a:path extrusionOk="0" h="1707" w="5189">
                  <a:moveTo>
                    <a:pt x="3739" y="0"/>
                  </a:moveTo>
                  <a:cubicBezTo>
                    <a:pt x="2355" y="0"/>
                    <a:pt x="1053" y="334"/>
                    <a:pt x="410" y="526"/>
                  </a:cubicBezTo>
                  <a:cubicBezTo>
                    <a:pt x="167" y="603"/>
                    <a:pt x="0" y="828"/>
                    <a:pt x="9" y="1085"/>
                  </a:cubicBezTo>
                  <a:cubicBezTo>
                    <a:pt x="18" y="1360"/>
                    <a:pt x="217" y="1589"/>
                    <a:pt x="491" y="1630"/>
                  </a:cubicBezTo>
                  <a:cubicBezTo>
                    <a:pt x="859" y="1684"/>
                    <a:pt x="1220" y="1707"/>
                    <a:pt x="1568" y="1707"/>
                  </a:cubicBezTo>
                  <a:cubicBezTo>
                    <a:pt x="2962" y="1707"/>
                    <a:pt x="4152" y="1336"/>
                    <a:pt x="4779" y="1098"/>
                  </a:cubicBezTo>
                  <a:cubicBezTo>
                    <a:pt x="5049" y="995"/>
                    <a:pt x="5188" y="702"/>
                    <a:pt x="5098" y="427"/>
                  </a:cubicBezTo>
                  <a:cubicBezTo>
                    <a:pt x="5035" y="229"/>
                    <a:pt x="4864" y="81"/>
                    <a:pt x="4657" y="53"/>
                  </a:cubicBezTo>
                  <a:cubicBezTo>
                    <a:pt x="4351" y="16"/>
                    <a:pt x="4043" y="0"/>
                    <a:pt x="373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17"/>
            <p:cNvSpPr/>
            <p:nvPr/>
          </p:nvSpPr>
          <p:spPr>
            <a:xfrm>
              <a:off x="6073177" y="1873133"/>
              <a:ext cx="283267" cy="70096"/>
            </a:xfrm>
            <a:custGeom>
              <a:rect b="b" l="l" r="r" t="t"/>
              <a:pathLst>
                <a:path extrusionOk="0" h="1167" w="4716">
                  <a:moveTo>
                    <a:pt x="1439" y="0"/>
                  </a:moveTo>
                  <a:cubicBezTo>
                    <a:pt x="1021" y="0"/>
                    <a:pt x="667" y="18"/>
                    <a:pt x="419" y="35"/>
                  </a:cubicBezTo>
                  <a:cubicBezTo>
                    <a:pt x="194" y="53"/>
                    <a:pt x="27" y="192"/>
                    <a:pt x="14" y="372"/>
                  </a:cubicBezTo>
                  <a:cubicBezTo>
                    <a:pt x="0" y="566"/>
                    <a:pt x="163" y="760"/>
                    <a:pt x="406" y="827"/>
                  </a:cubicBezTo>
                  <a:cubicBezTo>
                    <a:pt x="1339" y="1089"/>
                    <a:pt x="2241" y="1166"/>
                    <a:pt x="2979" y="1166"/>
                  </a:cubicBezTo>
                  <a:cubicBezTo>
                    <a:pt x="3536" y="1166"/>
                    <a:pt x="4001" y="1122"/>
                    <a:pt x="4315" y="1080"/>
                  </a:cubicBezTo>
                  <a:cubicBezTo>
                    <a:pt x="4567" y="1048"/>
                    <a:pt x="4716" y="859"/>
                    <a:pt x="4662" y="652"/>
                  </a:cubicBezTo>
                  <a:cubicBezTo>
                    <a:pt x="4617" y="503"/>
                    <a:pt x="4472" y="372"/>
                    <a:pt x="4288" y="323"/>
                  </a:cubicBezTo>
                  <a:cubicBezTo>
                    <a:pt x="3292" y="65"/>
                    <a:pt x="2245" y="0"/>
                    <a:pt x="143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" name="Google Shape;156;p17"/>
            <p:cNvSpPr/>
            <p:nvPr/>
          </p:nvSpPr>
          <p:spPr>
            <a:xfrm>
              <a:off x="6075099" y="1768079"/>
              <a:ext cx="282185" cy="75802"/>
            </a:xfrm>
            <a:custGeom>
              <a:rect b="b" l="l" r="r" t="t"/>
              <a:pathLst>
                <a:path extrusionOk="0" h="1262" w="4698">
                  <a:moveTo>
                    <a:pt x="799" y="0"/>
                  </a:moveTo>
                  <a:cubicBezTo>
                    <a:pt x="666" y="0"/>
                    <a:pt x="547" y="2"/>
                    <a:pt x="446" y="5"/>
                  </a:cubicBezTo>
                  <a:cubicBezTo>
                    <a:pt x="221" y="14"/>
                    <a:pt x="45" y="140"/>
                    <a:pt x="23" y="325"/>
                  </a:cubicBezTo>
                  <a:cubicBezTo>
                    <a:pt x="0" y="518"/>
                    <a:pt x="153" y="716"/>
                    <a:pt x="392" y="797"/>
                  </a:cubicBezTo>
                  <a:cubicBezTo>
                    <a:pt x="1526" y="1169"/>
                    <a:pt x="2623" y="1261"/>
                    <a:pt x="3430" y="1261"/>
                  </a:cubicBezTo>
                  <a:cubicBezTo>
                    <a:pt x="3776" y="1261"/>
                    <a:pt x="4068" y="1244"/>
                    <a:pt x="4287" y="1225"/>
                  </a:cubicBezTo>
                  <a:cubicBezTo>
                    <a:pt x="4540" y="1203"/>
                    <a:pt x="4697" y="1023"/>
                    <a:pt x="4652" y="815"/>
                  </a:cubicBezTo>
                  <a:cubicBezTo>
                    <a:pt x="4616" y="662"/>
                    <a:pt x="4481" y="527"/>
                    <a:pt x="4296" y="469"/>
                  </a:cubicBezTo>
                  <a:cubicBezTo>
                    <a:pt x="3010" y="69"/>
                    <a:pt x="1623" y="0"/>
                    <a:pt x="79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" name="Google Shape;157;p17"/>
            <p:cNvSpPr/>
            <p:nvPr/>
          </p:nvSpPr>
          <p:spPr>
            <a:xfrm>
              <a:off x="6135104" y="2376539"/>
              <a:ext cx="364174" cy="119770"/>
            </a:xfrm>
            <a:custGeom>
              <a:rect b="b" l="l" r="r" t="t"/>
              <a:pathLst>
                <a:path extrusionOk="0" h="1994" w="6063">
                  <a:moveTo>
                    <a:pt x="4377" y="1"/>
                  </a:moveTo>
                  <a:cubicBezTo>
                    <a:pt x="2757" y="1"/>
                    <a:pt x="1230" y="390"/>
                    <a:pt x="483" y="616"/>
                  </a:cubicBezTo>
                  <a:cubicBezTo>
                    <a:pt x="194" y="701"/>
                    <a:pt x="1" y="967"/>
                    <a:pt x="10" y="1264"/>
                  </a:cubicBezTo>
                  <a:cubicBezTo>
                    <a:pt x="19" y="1584"/>
                    <a:pt x="257" y="1854"/>
                    <a:pt x="573" y="1904"/>
                  </a:cubicBezTo>
                  <a:cubicBezTo>
                    <a:pt x="1004" y="1967"/>
                    <a:pt x="1427" y="1994"/>
                    <a:pt x="1835" y="1994"/>
                  </a:cubicBezTo>
                  <a:cubicBezTo>
                    <a:pt x="3463" y="1994"/>
                    <a:pt x="4854" y="1563"/>
                    <a:pt x="5585" y="1282"/>
                  </a:cubicBezTo>
                  <a:cubicBezTo>
                    <a:pt x="5900" y="1161"/>
                    <a:pt x="6063" y="818"/>
                    <a:pt x="5963" y="499"/>
                  </a:cubicBezTo>
                  <a:cubicBezTo>
                    <a:pt x="5887" y="264"/>
                    <a:pt x="5684" y="93"/>
                    <a:pt x="5441" y="62"/>
                  </a:cubicBezTo>
                  <a:cubicBezTo>
                    <a:pt x="5087" y="19"/>
                    <a:pt x="4729" y="1"/>
                    <a:pt x="437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17"/>
            <p:cNvSpPr/>
            <p:nvPr/>
          </p:nvSpPr>
          <p:spPr>
            <a:xfrm>
              <a:off x="6149459" y="2539976"/>
              <a:ext cx="398772" cy="131122"/>
            </a:xfrm>
            <a:custGeom>
              <a:rect b="b" l="l" r="r" t="t"/>
              <a:pathLst>
                <a:path extrusionOk="0" h="2183" w="6639">
                  <a:moveTo>
                    <a:pt x="4779" y="1"/>
                  </a:moveTo>
                  <a:cubicBezTo>
                    <a:pt x="3010" y="1"/>
                    <a:pt x="1345" y="426"/>
                    <a:pt x="523" y="673"/>
                  </a:cubicBezTo>
                  <a:cubicBezTo>
                    <a:pt x="212" y="768"/>
                    <a:pt x="0" y="1061"/>
                    <a:pt x="9" y="1385"/>
                  </a:cubicBezTo>
                  <a:cubicBezTo>
                    <a:pt x="18" y="1736"/>
                    <a:pt x="280" y="2033"/>
                    <a:pt x="626" y="2083"/>
                  </a:cubicBezTo>
                  <a:cubicBezTo>
                    <a:pt x="1099" y="2152"/>
                    <a:pt x="1563" y="2182"/>
                    <a:pt x="2010" y="2182"/>
                  </a:cubicBezTo>
                  <a:cubicBezTo>
                    <a:pt x="3793" y="2182"/>
                    <a:pt x="5313" y="1709"/>
                    <a:pt x="6116" y="1403"/>
                  </a:cubicBezTo>
                  <a:cubicBezTo>
                    <a:pt x="6459" y="1272"/>
                    <a:pt x="6639" y="894"/>
                    <a:pt x="6526" y="547"/>
                  </a:cubicBezTo>
                  <a:cubicBezTo>
                    <a:pt x="6445" y="291"/>
                    <a:pt x="6224" y="101"/>
                    <a:pt x="5959" y="70"/>
                  </a:cubicBezTo>
                  <a:cubicBezTo>
                    <a:pt x="5566" y="22"/>
                    <a:pt x="5170" y="1"/>
                    <a:pt x="477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17"/>
            <p:cNvSpPr/>
            <p:nvPr/>
          </p:nvSpPr>
          <p:spPr>
            <a:xfrm>
              <a:off x="6145675" y="2724076"/>
              <a:ext cx="468567" cy="154127"/>
            </a:xfrm>
            <a:custGeom>
              <a:rect b="b" l="l" r="r" t="t"/>
              <a:pathLst>
                <a:path extrusionOk="0" h="2566" w="7801">
                  <a:moveTo>
                    <a:pt x="5618" y="0"/>
                  </a:moveTo>
                  <a:cubicBezTo>
                    <a:pt x="3539" y="0"/>
                    <a:pt x="1580" y="501"/>
                    <a:pt x="613" y="792"/>
                  </a:cubicBezTo>
                  <a:cubicBezTo>
                    <a:pt x="248" y="905"/>
                    <a:pt x="0" y="1247"/>
                    <a:pt x="9" y="1630"/>
                  </a:cubicBezTo>
                  <a:cubicBezTo>
                    <a:pt x="23" y="2040"/>
                    <a:pt x="325" y="2391"/>
                    <a:pt x="735" y="2450"/>
                  </a:cubicBezTo>
                  <a:cubicBezTo>
                    <a:pt x="1290" y="2531"/>
                    <a:pt x="1835" y="2566"/>
                    <a:pt x="2361" y="2566"/>
                  </a:cubicBezTo>
                  <a:cubicBezTo>
                    <a:pt x="4458" y="2566"/>
                    <a:pt x="6245" y="2013"/>
                    <a:pt x="7188" y="1653"/>
                  </a:cubicBezTo>
                  <a:cubicBezTo>
                    <a:pt x="7589" y="1495"/>
                    <a:pt x="7801" y="1054"/>
                    <a:pt x="7670" y="644"/>
                  </a:cubicBezTo>
                  <a:cubicBezTo>
                    <a:pt x="7575" y="342"/>
                    <a:pt x="7314" y="117"/>
                    <a:pt x="6999" y="81"/>
                  </a:cubicBezTo>
                  <a:cubicBezTo>
                    <a:pt x="6539" y="25"/>
                    <a:pt x="6076" y="0"/>
                    <a:pt x="561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17"/>
            <p:cNvSpPr/>
            <p:nvPr/>
          </p:nvSpPr>
          <p:spPr>
            <a:xfrm>
              <a:off x="6221417" y="2918927"/>
              <a:ext cx="392825" cy="129200"/>
            </a:xfrm>
            <a:custGeom>
              <a:rect b="b" l="l" r="r" t="t"/>
              <a:pathLst>
                <a:path extrusionOk="0" h="2151" w="6540">
                  <a:moveTo>
                    <a:pt x="4722" y="0"/>
                  </a:moveTo>
                  <a:cubicBezTo>
                    <a:pt x="2973" y="0"/>
                    <a:pt x="1325" y="421"/>
                    <a:pt x="518" y="665"/>
                  </a:cubicBezTo>
                  <a:cubicBezTo>
                    <a:pt x="208" y="759"/>
                    <a:pt x="0" y="1043"/>
                    <a:pt x="9" y="1367"/>
                  </a:cubicBezTo>
                  <a:cubicBezTo>
                    <a:pt x="18" y="1714"/>
                    <a:pt x="275" y="2002"/>
                    <a:pt x="617" y="2052"/>
                  </a:cubicBezTo>
                  <a:cubicBezTo>
                    <a:pt x="1086" y="2121"/>
                    <a:pt x="1545" y="2150"/>
                    <a:pt x="1987" y="2150"/>
                  </a:cubicBezTo>
                  <a:cubicBezTo>
                    <a:pt x="3742" y="2150"/>
                    <a:pt x="5239" y="1687"/>
                    <a:pt x="6026" y="1385"/>
                  </a:cubicBezTo>
                  <a:cubicBezTo>
                    <a:pt x="6364" y="1255"/>
                    <a:pt x="6540" y="885"/>
                    <a:pt x="6431" y="539"/>
                  </a:cubicBezTo>
                  <a:cubicBezTo>
                    <a:pt x="6350" y="286"/>
                    <a:pt x="6134" y="102"/>
                    <a:pt x="5869" y="66"/>
                  </a:cubicBezTo>
                  <a:cubicBezTo>
                    <a:pt x="5487" y="20"/>
                    <a:pt x="5102" y="0"/>
                    <a:pt x="472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17"/>
            <p:cNvSpPr/>
            <p:nvPr/>
          </p:nvSpPr>
          <p:spPr>
            <a:xfrm>
              <a:off x="6287969" y="3082425"/>
              <a:ext cx="320327" cy="105294"/>
            </a:xfrm>
            <a:custGeom>
              <a:rect b="b" l="l" r="r" t="t"/>
              <a:pathLst>
                <a:path extrusionOk="0" h="1753" w="5333">
                  <a:moveTo>
                    <a:pt x="3843" y="0"/>
                  </a:moveTo>
                  <a:cubicBezTo>
                    <a:pt x="2419" y="0"/>
                    <a:pt x="1080" y="342"/>
                    <a:pt x="419" y="541"/>
                  </a:cubicBezTo>
                  <a:cubicBezTo>
                    <a:pt x="171" y="618"/>
                    <a:pt x="0" y="852"/>
                    <a:pt x="9" y="1113"/>
                  </a:cubicBezTo>
                  <a:cubicBezTo>
                    <a:pt x="14" y="1397"/>
                    <a:pt x="225" y="1631"/>
                    <a:pt x="500" y="1672"/>
                  </a:cubicBezTo>
                  <a:cubicBezTo>
                    <a:pt x="883" y="1728"/>
                    <a:pt x="1257" y="1752"/>
                    <a:pt x="1619" y="1752"/>
                  </a:cubicBezTo>
                  <a:cubicBezTo>
                    <a:pt x="3050" y="1752"/>
                    <a:pt x="4270" y="1375"/>
                    <a:pt x="4914" y="1127"/>
                  </a:cubicBezTo>
                  <a:cubicBezTo>
                    <a:pt x="5188" y="1023"/>
                    <a:pt x="5332" y="721"/>
                    <a:pt x="5242" y="438"/>
                  </a:cubicBezTo>
                  <a:cubicBezTo>
                    <a:pt x="5179" y="231"/>
                    <a:pt x="4999" y="82"/>
                    <a:pt x="4788" y="55"/>
                  </a:cubicBezTo>
                  <a:cubicBezTo>
                    <a:pt x="4473" y="17"/>
                    <a:pt x="4156" y="0"/>
                    <a:pt x="384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17"/>
            <p:cNvSpPr/>
            <p:nvPr/>
          </p:nvSpPr>
          <p:spPr>
            <a:xfrm>
              <a:off x="5816460" y="2998874"/>
              <a:ext cx="401234" cy="382794"/>
            </a:xfrm>
            <a:custGeom>
              <a:rect b="b" l="l" r="r" t="t"/>
              <a:pathLst>
                <a:path extrusionOk="0" h="6373" w="6680">
                  <a:moveTo>
                    <a:pt x="2541" y="0"/>
                  </a:moveTo>
                  <a:cubicBezTo>
                    <a:pt x="2541" y="0"/>
                    <a:pt x="2540" y="2"/>
                    <a:pt x="2540" y="5"/>
                  </a:cubicBezTo>
                  <a:lnTo>
                    <a:pt x="2540" y="5"/>
                  </a:lnTo>
                  <a:cubicBezTo>
                    <a:pt x="2540" y="2"/>
                    <a:pt x="2541" y="0"/>
                    <a:pt x="2541" y="0"/>
                  </a:cubicBezTo>
                  <a:close/>
                  <a:moveTo>
                    <a:pt x="2540" y="5"/>
                  </a:moveTo>
                  <a:cubicBezTo>
                    <a:pt x="2524" y="87"/>
                    <a:pt x="2299" y="1136"/>
                    <a:pt x="1352" y="1806"/>
                  </a:cubicBezTo>
                  <a:cubicBezTo>
                    <a:pt x="988" y="2064"/>
                    <a:pt x="709" y="2146"/>
                    <a:pt x="501" y="2146"/>
                  </a:cubicBezTo>
                  <a:cubicBezTo>
                    <a:pt x="147" y="2146"/>
                    <a:pt x="1" y="1910"/>
                    <a:pt x="1" y="1910"/>
                  </a:cubicBezTo>
                  <a:lnTo>
                    <a:pt x="1" y="1910"/>
                  </a:lnTo>
                  <a:cubicBezTo>
                    <a:pt x="329" y="3752"/>
                    <a:pt x="1802" y="4553"/>
                    <a:pt x="2171" y="5125"/>
                  </a:cubicBezTo>
                  <a:cubicBezTo>
                    <a:pt x="2541" y="5702"/>
                    <a:pt x="1415" y="6373"/>
                    <a:pt x="1415" y="6373"/>
                  </a:cubicBezTo>
                  <a:lnTo>
                    <a:pt x="6679" y="6314"/>
                  </a:lnTo>
                  <a:cubicBezTo>
                    <a:pt x="6679" y="6314"/>
                    <a:pt x="5207" y="5783"/>
                    <a:pt x="3608" y="4225"/>
                  </a:cubicBezTo>
                  <a:cubicBezTo>
                    <a:pt x="2049" y="2706"/>
                    <a:pt x="2515" y="134"/>
                    <a:pt x="2540" y="5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17"/>
            <p:cNvSpPr/>
            <p:nvPr/>
          </p:nvSpPr>
          <p:spPr>
            <a:xfrm>
              <a:off x="6626374" y="2853456"/>
              <a:ext cx="292997" cy="364595"/>
            </a:xfrm>
            <a:custGeom>
              <a:rect b="b" l="l" r="r" t="t"/>
              <a:pathLst>
                <a:path extrusionOk="0" h="6070" w="4878">
                  <a:moveTo>
                    <a:pt x="3604" y="1"/>
                  </a:moveTo>
                  <a:cubicBezTo>
                    <a:pt x="3500" y="1"/>
                    <a:pt x="3285" y="5829"/>
                    <a:pt x="0" y="6069"/>
                  </a:cubicBezTo>
                  <a:cubicBezTo>
                    <a:pt x="0" y="6069"/>
                    <a:pt x="10" y="6069"/>
                    <a:pt x="28" y="6069"/>
                  </a:cubicBezTo>
                  <a:cubicBezTo>
                    <a:pt x="412" y="6069"/>
                    <a:pt x="4715" y="6028"/>
                    <a:pt x="4715" y="4187"/>
                  </a:cubicBezTo>
                  <a:cubicBezTo>
                    <a:pt x="4715" y="4187"/>
                    <a:pt x="4878" y="1561"/>
                    <a:pt x="3608" y="3"/>
                  </a:cubicBezTo>
                  <a:cubicBezTo>
                    <a:pt x="3606" y="2"/>
                    <a:pt x="3605" y="1"/>
                    <a:pt x="3604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17"/>
            <p:cNvSpPr/>
            <p:nvPr/>
          </p:nvSpPr>
          <p:spPr>
            <a:xfrm>
              <a:off x="5740178" y="1827063"/>
              <a:ext cx="1452672" cy="1576346"/>
            </a:xfrm>
            <a:custGeom>
              <a:rect b="b" l="l" r="r" t="t"/>
              <a:pathLst>
                <a:path extrusionOk="0" h="26244" w="24185">
                  <a:moveTo>
                    <a:pt x="410" y="0"/>
                  </a:moveTo>
                  <a:cubicBezTo>
                    <a:pt x="410" y="0"/>
                    <a:pt x="1" y="1599"/>
                    <a:pt x="410" y="3567"/>
                  </a:cubicBezTo>
                  <a:cubicBezTo>
                    <a:pt x="820" y="5535"/>
                    <a:pt x="3892" y="6436"/>
                    <a:pt x="3892" y="6436"/>
                  </a:cubicBezTo>
                  <a:cubicBezTo>
                    <a:pt x="3892" y="6436"/>
                    <a:pt x="3892" y="17667"/>
                    <a:pt x="3770" y="20086"/>
                  </a:cubicBezTo>
                  <a:cubicBezTo>
                    <a:pt x="3648" y="22504"/>
                    <a:pt x="4428" y="23981"/>
                    <a:pt x="6760" y="25373"/>
                  </a:cubicBezTo>
                  <a:cubicBezTo>
                    <a:pt x="7931" y="26070"/>
                    <a:pt x="9369" y="26244"/>
                    <a:pt x="10514" y="26244"/>
                  </a:cubicBezTo>
                  <a:cubicBezTo>
                    <a:pt x="11654" y="26244"/>
                    <a:pt x="12502" y="26071"/>
                    <a:pt x="12502" y="26071"/>
                  </a:cubicBezTo>
                  <a:cubicBezTo>
                    <a:pt x="13155" y="26122"/>
                    <a:pt x="13772" y="26146"/>
                    <a:pt x="14355" y="26146"/>
                  </a:cubicBezTo>
                  <a:cubicBezTo>
                    <a:pt x="23103" y="26146"/>
                    <a:pt x="24184" y="20740"/>
                    <a:pt x="24185" y="20739"/>
                  </a:cubicBezTo>
                  <a:lnTo>
                    <a:pt x="24185" y="20739"/>
                  </a:lnTo>
                  <a:cubicBezTo>
                    <a:pt x="23219" y="23005"/>
                    <a:pt x="16947" y="25032"/>
                    <a:pt x="12512" y="25032"/>
                  </a:cubicBezTo>
                  <a:cubicBezTo>
                    <a:pt x="12048" y="25032"/>
                    <a:pt x="11603" y="25010"/>
                    <a:pt x="11187" y="24963"/>
                  </a:cubicBezTo>
                  <a:cubicBezTo>
                    <a:pt x="6801" y="24472"/>
                    <a:pt x="5202" y="17996"/>
                    <a:pt x="5121" y="10944"/>
                  </a:cubicBezTo>
                  <a:cubicBezTo>
                    <a:pt x="5040" y="3896"/>
                    <a:pt x="9917" y="5409"/>
                    <a:pt x="10327" y="4796"/>
                  </a:cubicBezTo>
                  <a:cubicBezTo>
                    <a:pt x="10737" y="4179"/>
                    <a:pt x="8075" y="4427"/>
                    <a:pt x="4468" y="4098"/>
                  </a:cubicBezTo>
                  <a:cubicBezTo>
                    <a:pt x="861" y="3770"/>
                    <a:pt x="410" y="0"/>
                    <a:pt x="410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17"/>
            <p:cNvSpPr/>
            <p:nvPr/>
          </p:nvSpPr>
          <p:spPr>
            <a:xfrm>
              <a:off x="6886214" y="2033327"/>
              <a:ext cx="197073" cy="102711"/>
            </a:xfrm>
            <a:custGeom>
              <a:rect b="b" l="l" r="r" t="t"/>
              <a:pathLst>
                <a:path extrusionOk="0" h="1710" w="3281">
                  <a:moveTo>
                    <a:pt x="1382" y="0"/>
                  </a:moveTo>
                  <a:cubicBezTo>
                    <a:pt x="1204" y="0"/>
                    <a:pt x="1087" y="11"/>
                    <a:pt x="1087" y="11"/>
                  </a:cubicBezTo>
                  <a:cubicBezTo>
                    <a:pt x="0" y="581"/>
                    <a:pt x="1623" y="1710"/>
                    <a:pt x="2588" y="1710"/>
                  </a:cubicBezTo>
                  <a:cubicBezTo>
                    <a:pt x="2935" y="1710"/>
                    <a:pt x="3196" y="1564"/>
                    <a:pt x="3218" y="1196"/>
                  </a:cubicBezTo>
                  <a:cubicBezTo>
                    <a:pt x="3280" y="123"/>
                    <a:pt x="1981" y="0"/>
                    <a:pt x="138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6" name="Google Shape;166;p17"/>
          <p:cNvGrpSpPr/>
          <p:nvPr/>
        </p:nvGrpSpPr>
        <p:grpSpPr>
          <a:xfrm rot="-277422">
            <a:off x="5376009" y="1204154"/>
            <a:ext cx="586771" cy="474264"/>
            <a:chOff x="3471487" y="1797421"/>
            <a:chExt cx="894147" cy="722703"/>
          </a:xfrm>
        </p:grpSpPr>
        <p:sp>
          <p:nvSpPr>
            <p:cNvPr id="167" name="Google Shape;167;p17"/>
            <p:cNvSpPr/>
            <p:nvPr/>
          </p:nvSpPr>
          <p:spPr>
            <a:xfrm rot="-753705">
              <a:off x="3527217" y="1880176"/>
              <a:ext cx="782780" cy="557147"/>
            </a:xfrm>
            <a:custGeom>
              <a:rect b="b" l="l" r="r" t="t"/>
              <a:pathLst>
                <a:path extrusionOk="0" h="22285" w="31310">
                  <a:moveTo>
                    <a:pt x="9046" y="0"/>
                  </a:moveTo>
                  <a:cubicBezTo>
                    <a:pt x="6936" y="0"/>
                    <a:pt x="4826" y="805"/>
                    <a:pt x="3216" y="2415"/>
                  </a:cubicBezTo>
                  <a:cubicBezTo>
                    <a:pt x="1" y="5635"/>
                    <a:pt x="1" y="10855"/>
                    <a:pt x="3216" y="14075"/>
                  </a:cubicBezTo>
                  <a:cubicBezTo>
                    <a:pt x="6328" y="17182"/>
                    <a:pt x="15655" y="22285"/>
                    <a:pt x="15655" y="22285"/>
                  </a:cubicBezTo>
                  <a:cubicBezTo>
                    <a:pt x="15655" y="22285"/>
                    <a:pt x="24982" y="17182"/>
                    <a:pt x="28089" y="14075"/>
                  </a:cubicBezTo>
                  <a:cubicBezTo>
                    <a:pt x="31309" y="10855"/>
                    <a:pt x="31309" y="5635"/>
                    <a:pt x="28089" y="2415"/>
                  </a:cubicBezTo>
                  <a:cubicBezTo>
                    <a:pt x="26479" y="805"/>
                    <a:pt x="24370" y="0"/>
                    <a:pt x="22260" y="0"/>
                  </a:cubicBezTo>
                  <a:cubicBezTo>
                    <a:pt x="20150" y="0"/>
                    <a:pt x="18040" y="805"/>
                    <a:pt x="16430" y="2415"/>
                  </a:cubicBezTo>
                  <a:lnTo>
                    <a:pt x="15655" y="3194"/>
                  </a:lnTo>
                  <a:lnTo>
                    <a:pt x="14876" y="2415"/>
                  </a:lnTo>
                  <a:cubicBezTo>
                    <a:pt x="13266" y="805"/>
                    <a:pt x="11156" y="0"/>
                    <a:pt x="904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17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17"/>
            <p:cNvSpPr/>
            <p:nvPr/>
          </p:nvSpPr>
          <p:spPr>
            <a:xfrm rot="-753705">
              <a:off x="3618516" y="1871277"/>
              <a:ext cx="647200" cy="252735"/>
            </a:xfrm>
            <a:custGeom>
              <a:rect b="b" l="l" r="r" t="t"/>
              <a:pathLst>
                <a:path extrusionOk="0" h="10109" w="25887">
                  <a:moveTo>
                    <a:pt x="4020" y="0"/>
                  </a:moveTo>
                  <a:cubicBezTo>
                    <a:pt x="2633" y="0"/>
                    <a:pt x="1246" y="348"/>
                    <a:pt x="0" y="1043"/>
                  </a:cubicBezTo>
                  <a:cubicBezTo>
                    <a:pt x="427" y="978"/>
                    <a:pt x="1073" y="901"/>
                    <a:pt x="1857" y="901"/>
                  </a:cubicBezTo>
                  <a:cubicBezTo>
                    <a:pt x="3989" y="901"/>
                    <a:pt x="7147" y="1465"/>
                    <a:pt x="9737" y="4349"/>
                  </a:cubicBezTo>
                  <a:cubicBezTo>
                    <a:pt x="10060" y="4712"/>
                    <a:pt x="10508" y="4896"/>
                    <a:pt x="10956" y="4896"/>
                  </a:cubicBezTo>
                  <a:cubicBezTo>
                    <a:pt x="11365" y="4896"/>
                    <a:pt x="11775" y="4743"/>
                    <a:pt x="12092" y="4434"/>
                  </a:cubicBezTo>
                  <a:cubicBezTo>
                    <a:pt x="13223" y="3331"/>
                    <a:pt x="15128" y="1966"/>
                    <a:pt x="17695" y="1858"/>
                  </a:cubicBezTo>
                  <a:cubicBezTo>
                    <a:pt x="17804" y="1854"/>
                    <a:pt x="17912" y="1852"/>
                    <a:pt x="18019" y="1852"/>
                  </a:cubicBezTo>
                  <a:cubicBezTo>
                    <a:pt x="22194" y="1852"/>
                    <a:pt x="24959" y="5232"/>
                    <a:pt x="25135" y="9303"/>
                  </a:cubicBezTo>
                  <a:cubicBezTo>
                    <a:pt x="25148" y="9622"/>
                    <a:pt x="25193" y="9888"/>
                    <a:pt x="25256" y="10109"/>
                  </a:cubicBezTo>
                  <a:cubicBezTo>
                    <a:pt x="25887" y="7389"/>
                    <a:pt x="25126" y="4407"/>
                    <a:pt x="22959" y="2313"/>
                  </a:cubicBezTo>
                  <a:cubicBezTo>
                    <a:pt x="21378" y="783"/>
                    <a:pt x="19332" y="30"/>
                    <a:pt x="17279" y="30"/>
                  </a:cubicBezTo>
                  <a:cubicBezTo>
                    <a:pt x="15116" y="30"/>
                    <a:pt x="12945" y="866"/>
                    <a:pt x="11304" y="2507"/>
                  </a:cubicBezTo>
                  <a:lnTo>
                    <a:pt x="10624" y="3191"/>
                  </a:lnTo>
                  <a:lnTo>
                    <a:pt x="9845" y="2412"/>
                  </a:lnTo>
                  <a:cubicBezTo>
                    <a:pt x="8237" y="804"/>
                    <a:pt x="6129" y="0"/>
                    <a:pt x="402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17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17"/>
            <p:cNvSpPr/>
            <p:nvPr/>
          </p:nvSpPr>
          <p:spPr>
            <a:xfrm rot="-753705">
              <a:off x="3529107" y="1897345"/>
              <a:ext cx="654650" cy="553871"/>
            </a:xfrm>
            <a:custGeom>
              <a:rect b="b" l="l" r="r" t="t"/>
              <a:pathLst>
                <a:path extrusionOk="0" h="22154" w="26185">
                  <a:moveTo>
                    <a:pt x="7598" y="1"/>
                  </a:moveTo>
                  <a:lnTo>
                    <a:pt x="7598" y="1"/>
                  </a:lnTo>
                  <a:cubicBezTo>
                    <a:pt x="5995" y="285"/>
                    <a:pt x="4459" y="1046"/>
                    <a:pt x="3216" y="2284"/>
                  </a:cubicBezTo>
                  <a:cubicBezTo>
                    <a:pt x="1" y="5504"/>
                    <a:pt x="1" y="10724"/>
                    <a:pt x="3216" y="13944"/>
                  </a:cubicBezTo>
                  <a:cubicBezTo>
                    <a:pt x="6328" y="17051"/>
                    <a:pt x="15655" y="22154"/>
                    <a:pt x="15655" y="22154"/>
                  </a:cubicBezTo>
                  <a:cubicBezTo>
                    <a:pt x="15655" y="22154"/>
                    <a:pt x="22235" y="18555"/>
                    <a:pt x="26184" y="15556"/>
                  </a:cubicBezTo>
                  <a:lnTo>
                    <a:pt x="26184" y="15556"/>
                  </a:lnTo>
                  <a:cubicBezTo>
                    <a:pt x="25218" y="15929"/>
                    <a:pt x="23103" y="16387"/>
                    <a:pt x="20582" y="16387"/>
                  </a:cubicBezTo>
                  <a:cubicBezTo>
                    <a:pt x="16339" y="16387"/>
                    <a:pt x="10944" y="15089"/>
                    <a:pt x="7927" y="9900"/>
                  </a:cubicBezTo>
                  <a:cubicBezTo>
                    <a:pt x="4793" y="4509"/>
                    <a:pt x="6090" y="1519"/>
                    <a:pt x="7598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2" name="Google Shape;172;p17"/>
          <p:cNvGrpSpPr/>
          <p:nvPr/>
        </p:nvGrpSpPr>
        <p:grpSpPr>
          <a:xfrm rot="-456375">
            <a:off x="4907621" y="1793346"/>
            <a:ext cx="349919" cy="282825"/>
            <a:chOff x="3471487" y="1797421"/>
            <a:chExt cx="894147" cy="722703"/>
          </a:xfrm>
        </p:grpSpPr>
        <p:sp>
          <p:nvSpPr>
            <p:cNvPr id="173" name="Google Shape;173;p17"/>
            <p:cNvSpPr/>
            <p:nvPr/>
          </p:nvSpPr>
          <p:spPr>
            <a:xfrm rot="-753705">
              <a:off x="3527217" y="1880176"/>
              <a:ext cx="782780" cy="557147"/>
            </a:xfrm>
            <a:custGeom>
              <a:rect b="b" l="l" r="r" t="t"/>
              <a:pathLst>
                <a:path extrusionOk="0" h="22285" w="31310">
                  <a:moveTo>
                    <a:pt x="9046" y="0"/>
                  </a:moveTo>
                  <a:cubicBezTo>
                    <a:pt x="6936" y="0"/>
                    <a:pt x="4826" y="805"/>
                    <a:pt x="3216" y="2415"/>
                  </a:cubicBezTo>
                  <a:cubicBezTo>
                    <a:pt x="1" y="5635"/>
                    <a:pt x="1" y="10855"/>
                    <a:pt x="3216" y="14075"/>
                  </a:cubicBezTo>
                  <a:cubicBezTo>
                    <a:pt x="6328" y="17182"/>
                    <a:pt x="15655" y="22285"/>
                    <a:pt x="15655" y="22285"/>
                  </a:cubicBezTo>
                  <a:cubicBezTo>
                    <a:pt x="15655" y="22285"/>
                    <a:pt x="24982" y="17182"/>
                    <a:pt x="28089" y="14075"/>
                  </a:cubicBezTo>
                  <a:cubicBezTo>
                    <a:pt x="31309" y="10855"/>
                    <a:pt x="31309" y="5635"/>
                    <a:pt x="28089" y="2415"/>
                  </a:cubicBezTo>
                  <a:cubicBezTo>
                    <a:pt x="26479" y="805"/>
                    <a:pt x="24370" y="0"/>
                    <a:pt x="22260" y="0"/>
                  </a:cubicBezTo>
                  <a:cubicBezTo>
                    <a:pt x="20150" y="0"/>
                    <a:pt x="18040" y="805"/>
                    <a:pt x="16430" y="2415"/>
                  </a:cubicBezTo>
                  <a:lnTo>
                    <a:pt x="15655" y="3194"/>
                  </a:lnTo>
                  <a:lnTo>
                    <a:pt x="14876" y="2415"/>
                  </a:lnTo>
                  <a:cubicBezTo>
                    <a:pt x="13266" y="805"/>
                    <a:pt x="11156" y="0"/>
                    <a:pt x="904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17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17"/>
            <p:cNvSpPr/>
            <p:nvPr/>
          </p:nvSpPr>
          <p:spPr>
            <a:xfrm rot="-753705">
              <a:off x="3618516" y="1871277"/>
              <a:ext cx="647200" cy="252735"/>
            </a:xfrm>
            <a:custGeom>
              <a:rect b="b" l="l" r="r" t="t"/>
              <a:pathLst>
                <a:path extrusionOk="0" h="10109" w="25887">
                  <a:moveTo>
                    <a:pt x="4020" y="0"/>
                  </a:moveTo>
                  <a:cubicBezTo>
                    <a:pt x="2633" y="0"/>
                    <a:pt x="1246" y="348"/>
                    <a:pt x="0" y="1043"/>
                  </a:cubicBezTo>
                  <a:cubicBezTo>
                    <a:pt x="427" y="978"/>
                    <a:pt x="1073" y="901"/>
                    <a:pt x="1857" y="901"/>
                  </a:cubicBezTo>
                  <a:cubicBezTo>
                    <a:pt x="3989" y="901"/>
                    <a:pt x="7147" y="1465"/>
                    <a:pt x="9737" y="4349"/>
                  </a:cubicBezTo>
                  <a:cubicBezTo>
                    <a:pt x="10060" y="4712"/>
                    <a:pt x="10508" y="4896"/>
                    <a:pt x="10956" y="4896"/>
                  </a:cubicBezTo>
                  <a:cubicBezTo>
                    <a:pt x="11365" y="4896"/>
                    <a:pt x="11775" y="4743"/>
                    <a:pt x="12092" y="4434"/>
                  </a:cubicBezTo>
                  <a:cubicBezTo>
                    <a:pt x="13223" y="3331"/>
                    <a:pt x="15128" y="1966"/>
                    <a:pt x="17695" y="1858"/>
                  </a:cubicBezTo>
                  <a:cubicBezTo>
                    <a:pt x="17804" y="1854"/>
                    <a:pt x="17912" y="1852"/>
                    <a:pt x="18019" y="1852"/>
                  </a:cubicBezTo>
                  <a:cubicBezTo>
                    <a:pt x="22194" y="1852"/>
                    <a:pt x="24959" y="5232"/>
                    <a:pt x="25135" y="9303"/>
                  </a:cubicBezTo>
                  <a:cubicBezTo>
                    <a:pt x="25148" y="9622"/>
                    <a:pt x="25193" y="9888"/>
                    <a:pt x="25256" y="10109"/>
                  </a:cubicBezTo>
                  <a:cubicBezTo>
                    <a:pt x="25887" y="7389"/>
                    <a:pt x="25126" y="4407"/>
                    <a:pt x="22959" y="2313"/>
                  </a:cubicBezTo>
                  <a:cubicBezTo>
                    <a:pt x="21378" y="783"/>
                    <a:pt x="19332" y="30"/>
                    <a:pt x="17279" y="30"/>
                  </a:cubicBezTo>
                  <a:cubicBezTo>
                    <a:pt x="15116" y="30"/>
                    <a:pt x="12945" y="866"/>
                    <a:pt x="11304" y="2507"/>
                  </a:cubicBezTo>
                  <a:lnTo>
                    <a:pt x="10624" y="3191"/>
                  </a:lnTo>
                  <a:lnTo>
                    <a:pt x="9845" y="2412"/>
                  </a:lnTo>
                  <a:cubicBezTo>
                    <a:pt x="8237" y="804"/>
                    <a:pt x="6129" y="0"/>
                    <a:pt x="402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17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17"/>
            <p:cNvSpPr/>
            <p:nvPr/>
          </p:nvSpPr>
          <p:spPr>
            <a:xfrm rot="-753705">
              <a:off x="3529107" y="1897345"/>
              <a:ext cx="654650" cy="553871"/>
            </a:xfrm>
            <a:custGeom>
              <a:rect b="b" l="l" r="r" t="t"/>
              <a:pathLst>
                <a:path extrusionOk="0" h="22154" w="26185">
                  <a:moveTo>
                    <a:pt x="7598" y="1"/>
                  </a:moveTo>
                  <a:lnTo>
                    <a:pt x="7598" y="1"/>
                  </a:lnTo>
                  <a:cubicBezTo>
                    <a:pt x="5995" y="285"/>
                    <a:pt x="4459" y="1046"/>
                    <a:pt x="3216" y="2284"/>
                  </a:cubicBezTo>
                  <a:cubicBezTo>
                    <a:pt x="1" y="5504"/>
                    <a:pt x="1" y="10724"/>
                    <a:pt x="3216" y="13944"/>
                  </a:cubicBezTo>
                  <a:cubicBezTo>
                    <a:pt x="6328" y="17051"/>
                    <a:pt x="15655" y="22154"/>
                    <a:pt x="15655" y="22154"/>
                  </a:cubicBezTo>
                  <a:cubicBezTo>
                    <a:pt x="15655" y="22154"/>
                    <a:pt x="22235" y="18555"/>
                    <a:pt x="26184" y="15556"/>
                  </a:cubicBezTo>
                  <a:lnTo>
                    <a:pt x="26184" y="15556"/>
                  </a:lnTo>
                  <a:cubicBezTo>
                    <a:pt x="25218" y="15929"/>
                    <a:pt x="23103" y="16387"/>
                    <a:pt x="20582" y="16387"/>
                  </a:cubicBezTo>
                  <a:cubicBezTo>
                    <a:pt x="16339" y="16387"/>
                    <a:pt x="10944" y="15089"/>
                    <a:pt x="7927" y="9900"/>
                  </a:cubicBezTo>
                  <a:cubicBezTo>
                    <a:pt x="4793" y="4509"/>
                    <a:pt x="6090" y="1519"/>
                    <a:pt x="7598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18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183" name="Google Shape;183;p18"/>
          <p:cNvGrpSpPr/>
          <p:nvPr/>
        </p:nvGrpSpPr>
        <p:grpSpPr>
          <a:xfrm>
            <a:off x="456475" y="1402775"/>
            <a:ext cx="2486700" cy="2918400"/>
            <a:chOff x="456475" y="1402775"/>
            <a:chExt cx="2486700" cy="2918400"/>
          </a:xfrm>
        </p:grpSpPr>
        <p:sp>
          <p:nvSpPr>
            <p:cNvPr id="184" name="Google Shape;184;p18"/>
            <p:cNvSpPr/>
            <p:nvPr/>
          </p:nvSpPr>
          <p:spPr>
            <a:xfrm>
              <a:off x="456475" y="1402775"/>
              <a:ext cx="2486700" cy="29184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18"/>
            <p:cNvSpPr txBox="1"/>
            <p:nvPr/>
          </p:nvSpPr>
          <p:spPr>
            <a:xfrm>
              <a:off x="854075" y="1910400"/>
              <a:ext cx="1692300" cy="46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Oliver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86" name="Google Shape;186;p18"/>
            <p:cNvSpPr txBox="1"/>
            <p:nvPr/>
          </p:nvSpPr>
          <p:spPr>
            <a:xfrm>
              <a:off x="854075" y="2330120"/>
              <a:ext cx="1692300" cy="125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Mercury is the closest planet to the Sun and the smallest one in the Solar System—it’s only a bit larger than 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the </a:t>
              </a: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Moon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7" name="Google Shape;187;p18"/>
            <p:cNvSpPr txBox="1"/>
            <p:nvPr/>
          </p:nvSpPr>
          <p:spPr>
            <a:xfrm>
              <a:off x="854075" y="3577400"/>
              <a:ext cx="1692300" cy="349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First cat</a:t>
              </a:r>
              <a:endParaRPr b="1" sz="15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88" name="Google Shape;188;p18"/>
          <p:cNvGrpSpPr/>
          <p:nvPr/>
        </p:nvGrpSpPr>
        <p:grpSpPr>
          <a:xfrm>
            <a:off x="6200575" y="1402775"/>
            <a:ext cx="2486700" cy="2918400"/>
            <a:chOff x="6200575" y="1402775"/>
            <a:chExt cx="2486700" cy="2918400"/>
          </a:xfrm>
        </p:grpSpPr>
        <p:sp>
          <p:nvSpPr>
            <p:cNvPr id="189" name="Google Shape;189;p18"/>
            <p:cNvSpPr/>
            <p:nvPr/>
          </p:nvSpPr>
          <p:spPr>
            <a:xfrm>
              <a:off x="6200575" y="1402775"/>
              <a:ext cx="2486700" cy="29184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18"/>
            <p:cNvSpPr txBox="1"/>
            <p:nvPr/>
          </p:nvSpPr>
          <p:spPr>
            <a:xfrm>
              <a:off x="6597776" y="1910400"/>
              <a:ext cx="1692300" cy="46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Sammy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91" name="Google Shape;191;p18"/>
            <p:cNvSpPr txBox="1"/>
            <p:nvPr/>
          </p:nvSpPr>
          <p:spPr>
            <a:xfrm>
              <a:off x="6597781" y="2330120"/>
              <a:ext cx="1692300" cy="125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This planet </a:t>
              </a: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has a beautiful name and is the second 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one </a:t>
              </a: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from the Sun. It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’</a:t>
              </a: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s ho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t</a:t>
              </a: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 and 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has</a:t>
              </a: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 a very poisonous atmosphere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  <a:p>
              <a:pPr indent="0" lvl="0" marL="0" rtl="0" algn="l">
                <a:spcBef>
                  <a:spcPts val="1600"/>
                </a:spcBef>
                <a:spcAft>
                  <a:spcPts val="1600"/>
                </a:spcAft>
                <a:buNone/>
              </a:pPr>
              <a:r>
                <a:t/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92" name="Google Shape;192;p18"/>
            <p:cNvSpPr txBox="1"/>
            <p:nvPr/>
          </p:nvSpPr>
          <p:spPr>
            <a:xfrm>
              <a:off x="6597776" y="3577400"/>
              <a:ext cx="1692300" cy="349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Second cat</a:t>
              </a:r>
              <a:endParaRPr b="1" sz="15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93" name="Google Shape;193;p18"/>
          <p:cNvGrpSpPr/>
          <p:nvPr/>
        </p:nvGrpSpPr>
        <p:grpSpPr>
          <a:xfrm>
            <a:off x="3063912" y="1825422"/>
            <a:ext cx="3016347" cy="2055279"/>
            <a:chOff x="2718712" y="1571461"/>
            <a:chExt cx="3761969" cy="2563331"/>
          </a:xfrm>
        </p:grpSpPr>
        <p:sp>
          <p:nvSpPr>
            <p:cNvPr id="194" name="Google Shape;194;p18"/>
            <p:cNvSpPr/>
            <p:nvPr/>
          </p:nvSpPr>
          <p:spPr>
            <a:xfrm>
              <a:off x="3066210" y="3957895"/>
              <a:ext cx="3058627" cy="176897"/>
            </a:xfrm>
            <a:custGeom>
              <a:rect b="b" l="l" r="r" t="t"/>
              <a:pathLst>
                <a:path extrusionOk="0" h="3347" w="57871">
                  <a:moveTo>
                    <a:pt x="1671" y="0"/>
                  </a:moveTo>
                  <a:cubicBezTo>
                    <a:pt x="748" y="0"/>
                    <a:pt x="0" y="752"/>
                    <a:pt x="0" y="1675"/>
                  </a:cubicBezTo>
                  <a:cubicBezTo>
                    <a:pt x="0" y="2599"/>
                    <a:pt x="748" y="3346"/>
                    <a:pt x="1671" y="3346"/>
                  </a:cubicBezTo>
                  <a:lnTo>
                    <a:pt x="56196" y="3346"/>
                  </a:lnTo>
                  <a:cubicBezTo>
                    <a:pt x="57119" y="3346"/>
                    <a:pt x="57871" y="2599"/>
                    <a:pt x="57871" y="1675"/>
                  </a:cubicBezTo>
                  <a:cubicBezTo>
                    <a:pt x="57871" y="752"/>
                    <a:pt x="57119" y="0"/>
                    <a:pt x="5619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18"/>
            <p:cNvSpPr/>
            <p:nvPr/>
          </p:nvSpPr>
          <p:spPr>
            <a:xfrm>
              <a:off x="2718712" y="1581714"/>
              <a:ext cx="2861329" cy="2019494"/>
            </a:xfrm>
            <a:custGeom>
              <a:rect b="b" l="l" r="r" t="t"/>
              <a:pathLst>
                <a:path extrusionOk="0" h="38210" w="54138">
                  <a:moveTo>
                    <a:pt x="39219" y="1"/>
                  </a:moveTo>
                  <a:cubicBezTo>
                    <a:pt x="33468" y="1"/>
                    <a:pt x="27573" y="3843"/>
                    <a:pt x="26792" y="9707"/>
                  </a:cubicBezTo>
                  <a:cubicBezTo>
                    <a:pt x="26427" y="12481"/>
                    <a:pt x="28062" y="14052"/>
                    <a:pt x="29291" y="14570"/>
                  </a:cubicBezTo>
                  <a:cubicBezTo>
                    <a:pt x="29722" y="14751"/>
                    <a:pt x="30171" y="14836"/>
                    <a:pt x="30613" y="14836"/>
                  </a:cubicBezTo>
                  <a:cubicBezTo>
                    <a:pt x="31914" y="14836"/>
                    <a:pt x="33166" y="14098"/>
                    <a:pt x="33781" y="12868"/>
                  </a:cubicBezTo>
                  <a:cubicBezTo>
                    <a:pt x="34869" y="10703"/>
                    <a:pt x="37030" y="7351"/>
                    <a:pt x="39995" y="7351"/>
                  </a:cubicBezTo>
                  <a:cubicBezTo>
                    <a:pt x="40651" y="7351"/>
                    <a:pt x="41345" y="7515"/>
                    <a:pt x="42077" y="7892"/>
                  </a:cubicBezTo>
                  <a:cubicBezTo>
                    <a:pt x="45166" y="9481"/>
                    <a:pt x="45382" y="14498"/>
                    <a:pt x="40838" y="18218"/>
                  </a:cubicBezTo>
                  <a:cubicBezTo>
                    <a:pt x="36042" y="22141"/>
                    <a:pt x="31818" y="22870"/>
                    <a:pt x="27787" y="23258"/>
                  </a:cubicBezTo>
                  <a:cubicBezTo>
                    <a:pt x="27180" y="23316"/>
                    <a:pt x="26563" y="23341"/>
                    <a:pt x="25940" y="23341"/>
                  </a:cubicBezTo>
                  <a:cubicBezTo>
                    <a:pt x="21161" y="23341"/>
                    <a:pt x="16015" y="21834"/>
                    <a:pt x="12298" y="21834"/>
                  </a:cubicBezTo>
                  <a:cubicBezTo>
                    <a:pt x="11000" y="21834"/>
                    <a:pt x="9876" y="22018"/>
                    <a:pt x="9003" y="22515"/>
                  </a:cubicBezTo>
                  <a:cubicBezTo>
                    <a:pt x="0" y="27635"/>
                    <a:pt x="8453" y="38209"/>
                    <a:pt x="8453" y="38209"/>
                  </a:cubicBezTo>
                  <a:lnTo>
                    <a:pt x="9940" y="36475"/>
                  </a:lnTo>
                  <a:cubicBezTo>
                    <a:pt x="9940" y="36475"/>
                    <a:pt x="7048" y="32233"/>
                    <a:pt x="9282" y="28707"/>
                  </a:cubicBezTo>
                  <a:cubicBezTo>
                    <a:pt x="10295" y="27105"/>
                    <a:pt x="11826" y="26165"/>
                    <a:pt x="14859" y="26165"/>
                  </a:cubicBezTo>
                  <a:cubicBezTo>
                    <a:pt x="16518" y="26165"/>
                    <a:pt x="18625" y="26446"/>
                    <a:pt x="21343" y="27054"/>
                  </a:cubicBezTo>
                  <a:cubicBezTo>
                    <a:pt x="23456" y="27529"/>
                    <a:pt x="25957" y="27804"/>
                    <a:pt x="28607" y="27804"/>
                  </a:cubicBezTo>
                  <a:cubicBezTo>
                    <a:pt x="32898" y="27804"/>
                    <a:pt x="37579" y="27083"/>
                    <a:pt x="41635" y="25320"/>
                  </a:cubicBezTo>
                  <a:cubicBezTo>
                    <a:pt x="48301" y="22429"/>
                    <a:pt x="54137" y="12683"/>
                    <a:pt x="48188" y="4419"/>
                  </a:cubicBezTo>
                  <a:cubicBezTo>
                    <a:pt x="45977" y="1348"/>
                    <a:pt x="42623" y="1"/>
                    <a:pt x="3921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18"/>
            <p:cNvSpPr/>
            <p:nvPr/>
          </p:nvSpPr>
          <p:spPr>
            <a:xfrm>
              <a:off x="2945762" y="1571461"/>
              <a:ext cx="2487873" cy="2039737"/>
            </a:xfrm>
            <a:custGeom>
              <a:rect b="b" l="l" r="r" t="t"/>
              <a:pathLst>
                <a:path extrusionOk="0" h="38593" w="47072">
                  <a:moveTo>
                    <a:pt x="34902" y="393"/>
                  </a:moveTo>
                  <a:cubicBezTo>
                    <a:pt x="38042" y="393"/>
                    <a:pt x="41437" y="1527"/>
                    <a:pt x="43739" y="4726"/>
                  </a:cubicBezTo>
                  <a:cubicBezTo>
                    <a:pt x="46675" y="8806"/>
                    <a:pt x="46428" y="12805"/>
                    <a:pt x="45703" y="15444"/>
                  </a:cubicBezTo>
                  <a:cubicBezTo>
                    <a:pt x="44518" y="19745"/>
                    <a:pt x="41204" y="23632"/>
                    <a:pt x="37263" y="25343"/>
                  </a:cubicBezTo>
                  <a:cubicBezTo>
                    <a:pt x="33086" y="27153"/>
                    <a:pt x="28469" y="27809"/>
                    <a:pt x="24376" y="27809"/>
                  </a:cubicBezTo>
                  <a:cubicBezTo>
                    <a:pt x="21607" y="27809"/>
                    <a:pt x="19077" y="27509"/>
                    <a:pt x="17087" y="27063"/>
                  </a:cubicBezTo>
                  <a:cubicBezTo>
                    <a:pt x="14405" y="26463"/>
                    <a:pt x="12282" y="26170"/>
                    <a:pt x="10578" y="26170"/>
                  </a:cubicBezTo>
                  <a:cubicBezTo>
                    <a:pt x="9881" y="26170"/>
                    <a:pt x="9254" y="26219"/>
                    <a:pt x="8688" y="26316"/>
                  </a:cubicBezTo>
                  <a:cubicBezTo>
                    <a:pt x="6914" y="26618"/>
                    <a:pt x="5720" y="27388"/>
                    <a:pt x="4824" y="28802"/>
                  </a:cubicBezTo>
                  <a:cubicBezTo>
                    <a:pt x="3883" y="30288"/>
                    <a:pt x="3698" y="32143"/>
                    <a:pt x="4297" y="34161"/>
                  </a:cubicBezTo>
                  <a:cubicBezTo>
                    <a:pt x="4662" y="35395"/>
                    <a:pt x="5207" y="36327"/>
                    <a:pt x="5409" y="36651"/>
                  </a:cubicBezTo>
                  <a:lnTo>
                    <a:pt x="4166" y="38102"/>
                  </a:lnTo>
                  <a:cubicBezTo>
                    <a:pt x="3428" y="37106"/>
                    <a:pt x="46" y="32260"/>
                    <a:pt x="879" y="27906"/>
                  </a:cubicBezTo>
                  <a:cubicBezTo>
                    <a:pt x="1280" y="25816"/>
                    <a:pt x="2599" y="24123"/>
                    <a:pt x="4801" y="22871"/>
                  </a:cubicBezTo>
                  <a:cubicBezTo>
                    <a:pt x="5644" y="22393"/>
                    <a:pt x="6729" y="22213"/>
                    <a:pt x="7990" y="22213"/>
                  </a:cubicBezTo>
                  <a:cubicBezTo>
                    <a:pt x="9701" y="22213"/>
                    <a:pt x="11737" y="22542"/>
                    <a:pt x="13948" y="22898"/>
                  </a:cubicBezTo>
                  <a:cubicBezTo>
                    <a:pt x="16384" y="23289"/>
                    <a:pt x="19079" y="23724"/>
                    <a:pt x="21659" y="23724"/>
                  </a:cubicBezTo>
                  <a:cubicBezTo>
                    <a:pt x="22284" y="23724"/>
                    <a:pt x="22903" y="23699"/>
                    <a:pt x="23509" y="23641"/>
                  </a:cubicBezTo>
                  <a:cubicBezTo>
                    <a:pt x="27486" y="23258"/>
                    <a:pt x="31782" y="22551"/>
                    <a:pt x="36659" y="18556"/>
                  </a:cubicBezTo>
                  <a:cubicBezTo>
                    <a:pt x="39127" y="16539"/>
                    <a:pt x="40451" y="13891"/>
                    <a:pt x="40195" y="11472"/>
                  </a:cubicBezTo>
                  <a:cubicBezTo>
                    <a:pt x="40028" y="9887"/>
                    <a:pt x="39181" y="8590"/>
                    <a:pt x="37866" y="7914"/>
                  </a:cubicBezTo>
                  <a:cubicBezTo>
                    <a:pt x="37142" y="7541"/>
                    <a:pt x="36418" y="7354"/>
                    <a:pt x="35701" y="7354"/>
                  </a:cubicBezTo>
                  <a:cubicBezTo>
                    <a:pt x="35259" y="7354"/>
                    <a:pt x="34820" y="7425"/>
                    <a:pt x="34385" y="7568"/>
                  </a:cubicBezTo>
                  <a:cubicBezTo>
                    <a:pt x="32057" y="8324"/>
                    <a:pt x="30345" y="10927"/>
                    <a:pt x="29314" y="12976"/>
                  </a:cubicBezTo>
                  <a:cubicBezTo>
                    <a:pt x="28727" y="14147"/>
                    <a:pt x="27542" y="14841"/>
                    <a:pt x="26317" y="14841"/>
                  </a:cubicBezTo>
                  <a:cubicBezTo>
                    <a:pt x="25898" y="14841"/>
                    <a:pt x="25474" y="14760"/>
                    <a:pt x="25067" y="14589"/>
                  </a:cubicBezTo>
                  <a:cubicBezTo>
                    <a:pt x="23757" y="14039"/>
                    <a:pt x="22347" y="12486"/>
                    <a:pt x="22685" y="9928"/>
                  </a:cubicBezTo>
                  <a:cubicBezTo>
                    <a:pt x="23257" y="5604"/>
                    <a:pt x="26788" y="2019"/>
                    <a:pt x="31674" y="790"/>
                  </a:cubicBezTo>
                  <a:cubicBezTo>
                    <a:pt x="32675" y="540"/>
                    <a:pt x="33772" y="393"/>
                    <a:pt x="34902" y="393"/>
                  </a:cubicBezTo>
                  <a:close/>
                  <a:moveTo>
                    <a:pt x="34934" y="1"/>
                  </a:moveTo>
                  <a:cubicBezTo>
                    <a:pt x="33843" y="1"/>
                    <a:pt x="32719" y="140"/>
                    <a:pt x="31584" y="425"/>
                  </a:cubicBezTo>
                  <a:cubicBezTo>
                    <a:pt x="29229" y="1015"/>
                    <a:pt x="27112" y="2173"/>
                    <a:pt x="25468" y="3771"/>
                  </a:cubicBezTo>
                  <a:cubicBezTo>
                    <a:pt x="23703" y="5478"/>
                    <a:pt x="22613" y="7590"/>
                    <a:pt x="22311" y="9878"/>
                  </a:cubicBezTo>
                  <a:cubicBezTo>
                    <a:pt x="22140" y="11153"/>
                    <a:pt x="22374" y="12328"/>
                    <a:pt x="22987" y="13283"/>
                  </a:cubicBezTo>
                  <a:cubicBezTo>
                    <a:pt x="23460" y="14017"/>
                    <a:pt x="24167" y="14620"/>
                    <a:pt x="24923" y="14940"/>
                  </a:cubicBezTo>
                  <a:cubicBezTo>
                    <a:pt x="25374" y="15129"/>
                    <a:pt x="25851" y="15219"/>
                    <a:pt x="26315" y="15219"/>
                  </a:cubicBezTo>
                  <a:cubicBezTo>
                    <a:pt x="27679" y="15219"/>
                    <a:pt x="29003" y="14449"/>
                    <a:pt x="29656" y="13148"/>
                  </a:cubicBezTo>
                  <a:cubicBezTo>
                    <a:pt x="30472" y="11522"/>
                    <a:pt x="32183" y="8685"/>
                    <a:pt x="34502" y="7928"/>
                  </a:cubicBezTo>
                  <a:cubicBezTo>
                    <a:pt x="34896" y="7800"/>
                    <a:pt x="35295" y="7736"/>
                    <a:pt x="35697" y="7736"/>
                  </a:cubicBezTo>
                  <a:cubicBezTo>
                    <a:pt x="36356" y="7736"/>
                    <a:pt x="37024" y="7908"/>
                    <a:pt x="37695" y="8252"/>
                  </a:cubicBezTo>
                  <a:cubicBezTo>
                    <a:pt x="38889" y="8869"/>
                    <a:pt x="39663" y="10058"/>
                    <a:pt x="39816" y="11513"/>
                  </a:cubicBezTo>
                  <a:cubicBezTo>
                    <a:pt x="40060" y="13801"/>
                    <a:pt x="38790" y="16327"/>
                    <a:pt x="36421" y="18264"/>
                  </a:cubicBezTo>
                  <a:cubicBezTo>
                    <a:pt x="31624" y="22191"/>
                    <a:pt x="27396" y="22884"/>
                    <a:pt x="23469" y="23262"/>
                  </a:cubicBezTo>
                  <a:cubicBezTo>
                    <a:pt x="22861" y="23321"/>
                    <a:pt x="22246" y="23346"/>
                    <a:pt x="21625" y="23346"/>
                  </a:cubicBezTo>
                  <a:cubicBezTo>
                    <a:pt x="19123" y="23346"/>
                    <a:pt x="16528" y="22928"/>
                    <a:pt x="14007" y="22524"/>
                  </a:cubicBezTo>
                  <a:cubicBezTo>
                    <a:pt x="11784" y="22166"/>
                    <a:pt x="9733" y="21835"/>
                    <a:pt x="7992" y="21835"/>
                  </a:cubicBezTo>
                  <a:cubicBezTo>
                    <a:pt x="6667" y="21835"/>
                    <a:pt x="5521" y="22026"/>
                    <a:pt x="4612" y="22542"/>
                  </a:cubicBezTo>
                  <a:cubicBezTo>
                    <a:pt x="2311" y="23852"/>
                    <a:pt x="928" y="25631"/>
                    <a:pt x="509" y="27834"/>
                  </a:cubicBezTo>
                  <a:cubicBezTo>
                    <a:pt x="1" y="30468"/>
                    <a:pt x="982" y="33238"/>
                    <a:pt x="1897" y="35093"/>
                  </a:cubicBezTo>
                  <a:cubicBezTo>
                    <a:pt x="2878" y="37097"/>
                    <a:pt x="4000" y="38507"/>
                    <a:pt x="4009" y="38520"/>
                  </a:cubicBezTo>
                  <a:cubicBezTo>
                    <a:pt x="4045" y="38565"/>
                    <a:pt x="4099" y="38592"/>
                    <a:pt x="4153" y="38592"/>
                  </a:cubicBezTo>
                  <a:lnTo>
                    <a:pt x="4157" y="38592"/>
                  </a:lnTo>
                  <a:cubicBezTo>
                    <a:pt x="4211" y="38592"/>
                    <a:pt x="4265" y="38570"/>
                    <a:pt x="4301" y="38525"/>
                  </a:cubicBezTo>
                  <a:lnTo>
                    <a:pt x="5788" y="36791"/>
                  </a:lnTo>
                  <a:cubicBezTo>
                    <a:pt x="5846" y="36728"/>
                    <a:pt x="5851" y="36633"/>
                    <a:pt x="5801" y="36561"/>
                  </a:cubicBezTo>
                  <a:cubicBezTo>
                    <a:pt x="5774" y="36521"/>
                    <a:pt x="3004" y="32378"/>
                    <a:pt x="5144" y="29004"/>
                  </a:cubicBezTo>
                  <a:cubicBezTo>
                    <a:pt x="5977" y="27685"/>
                    <a:pt x="7089" y="26973"/>
                    <a:pt x="8751" y="26690"/>
                  </a:cubicBezTo>
                  <a:cubicBezTo>
                    <a:pt x="9297" y="26595"/>
                    <a:pt x="9903" y="26548"/>
                    <a:pt x="10577" y="26548"/>
                  </a:cubicBezTo>
                  <a:cubicBezTo>
                    <a:pt x="12250" y="26548"/>
                    <a:pt x="14345" y="26840"/>
                    <a:pt x="17006" y="27437"/>
                  </a:cubicBezTo>
                  <a:cubicBezTo>
                    <a:pt x="19207" y="27930"/>
                    <a:pt x="21730" y="28186"/>
                    <a:pt x="24299" y="28186"/>
                  </a:cubicBezTo>
                  <a:cubicBezTo>
                    <a:pt x="25138" y="28186"/>
                    <a:pt x="25981" y="28159"/>
                    <a:pt x="26819" y="28104"/>
                  </a:cubicBezTo>
                  <a:cubicBezTo>
                    <a:pt x="30692" y="27852"/>
                    <a:pt x="34358" y="27018"/>
                    <a:pt x="37416" y="25690"/>
                  </a:cubicBezTo>
                  <a:cubicBezTo>
                    <a:pt x="39339" y="24852"/>
                    <a:pt x="41168" y="23479"/>
                    <a:pt x="42703" y="21713"/>
                  </a:cubicBezTo>
                  <a:cubicBezTo>
                    <a:pt x="44297" y="19885"/>
                    <a:pt x="45459" y="17750"/>
                    <a:pt x="46067" y="15548"/>
                  </a:cubicBezTo>
                  <a:cubicBezTo>
                    <a:pt x="46815" y="12828"/>
                    <a:pt x="47072" y="8703"/>
                    <a:pt x="44050" y="4505"/>
                  </a:cubicBezTo>
                  <a:cubicBezTo>
                    <a:pt x="41953" y="1595"/>
                    <a:pt x="38630" y="1"/>
                    <a:pt x="34934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18"/>
            <p:cNvSpPr/>
            <p:nvPr/>
          </p:nvSpPr>
          <p:spPr>
            <a:xfrm>
              <a:off x="2811784" y="2870591"/>
              <a:ext cx="432281" cy="730580"/>
            </a:xfrm>
            <a:custGeom>
              <a:rect b="b" l="l" r="r" t="t"/>
              <a:pathLst>
                <a:path extrusionOk="0" h="13823" w="8179">
                  <a:moveTo>
                    <a:pt x="4864" y="1"/>
                  </a:moveTo>
                  <a:lnTo>
                    <a:pt x="4864" y="1"/>
                  </a:lnTo>
                  <a:cubicBezTo>
                    <a:pt x="0" y="5455"/>
                    <a:pt x="6692" y="13822"/>
                    <a:pt x="6692" y="13822"/>
                  </a:cubicBezTo>
                  <a:lnTo>
                    <a:pt x="8179" y="12088"/>
                  </a:lnTo>
                  <a:cubicBezTo>
                    <a:pt x="8179" y="12088"/>
                    <a:pt x="6715" y="9936"/>
                    <a:pt x="6674" y="7423"/>
                  </a:cubicBezTo>
                  <a:cubicBezTo>
                    <a:pt x="6629" y="7409"/>
                    <a:pt x="6584" y="7396"/>
                    <a:pt x="6539" y="7378"/>
                  </a:cubicBezTo>
                  <a:cubicBezTo>
                    <a:pt x="5877" y="7130"/>
                    <a:pt x="5756" y="5396"/>
                    <a:pt x="6125" y="3496"/>
                  </a:cubicBezTo>
                  <a:cubicBezTo>
                    <a:pt x="6476" y="1703"/>
                    <a:pt x="5031" y="172"/>
                    <a:pt x="486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18"/>
            <p:cNvSpPr/>
            <p:nvPr/>
          </p:nvSpPr>
          <p:spPr>
            <a:xfrm>
              <a:off x="3888789" y="2817317"/>
              <a:ext cx="241906" cy="188631"/>
            </a:xfrm>
            <a:custGeom>
              <a:rect b="b" l="l" r="r" t="t"/>
              <a:pathLst>
                <a:path extrusionOk="0" h="3569" w="4577">
                  <a:moveTo>
                    <a:pt x="1" y="0"/>
                  </a:moveTo>
                  <a:cubicBezTo>
                    <a:pt x="1" y="0"/>
                    <a:pt x="158" y="3189"/>
                    <a:pt x="1924" y="3544"/>
                  </a:cubicBezTo>
                  <a:cubicBezTo>
                    <a:pt x="2004" y="3561"/>
                    <a:pt x="2083" y="3569"/>
                    <a:pt x="2160" y="3569"/>
                  </a:cubicBezTo>
                  <a:cubicBezTo>
                    <a:pt x="3768" y="3569"/>
                    <a:pt x="4576" y="189"/>
                    <a:pt x="4576" y="189"/>
                  </a:cubicBezTo>
                  <a:cubicBezTo>
                    <a:pt x="4576" y="189"/>
                    <a:pt x="2149" y="41"/>
                    <a:pt x="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18"/>
            <p:cNvSpPr/>
            <p:nvPr/>
          </p:nvSpPr>
          <p:spPr>
            <a:xfrm>
              <a:off x="4005432" y="2795648"/>
              <a:ext cx="655582" cy="255489"/>
            </a:xfrm>
            <a:custGeom>
              <a:rect b="b" l="l" r="r" t="t"/>
              <a:pathLst>
                <a:path extrusionOk="0" h="4834" w="12404">
                  <a:moveTo>
                    <a:pt x="5814" y="0"/>
                  </a:moveTo>
                  <a:cubicBezTo>
                    <a:pt x="5013" y="122"/>
                    <a:pt x="4220" y="212"/>
                    <a:pt x="3441" y="289"/>
                  </a:cubicBezTo>
                  <a:cubicBezTo>
                    <a:pt x="2830" y="345"/>
                    <a:pt x="2209" y="371"/>
                    <a:pt x="1582" y="371"/>
                  </a:cubicBezTo>
                  <a:cubicBezTo>
                    <a:pt x="1058" y="371"/>
                    <a:pt x="531" y="353"/>
                    <a:pt x="0" y="320"/>
                  </a:cubicBezTo>
                  <a:lnTo>
                    <a:pt x="0" y="320"/>
                  </a:lnTo>
                  <a:cubicBezTo>
                    <a:pt x="847" y="1108"/>
                    <a:pt x="2122" y="2252"/>
                    <a:pt x="3356" y="3157"/>
                  </a:cubicBezTo>
                  <a:cubicBezTo>
                    <a:pt x="4869" y="4270"/>
                    <a:pt x="3954" y="4680"/>
                    <a:pt x="3319" y="4824"/>
                  </a:cubicBezTo>
                  <a:cubicBezTo>
                    <a:pt x="3616" y="4830"/>
                    <a:pt x="3914" y="4834"/>
                    <a:pt x="4215" y="4834"/>
                  </a:cubicBezTo>
                  <a:cubicBezTo>
                    <a:pt x="6312" y="4834"/>
                    <a:pt x="8503" y="4666"/>
                    <a:pt x="10669" y="4288"/>
                  </a:cubicBezTo>
                  <a:cubicBezTo>
                    <a:pt x="10980" y="4180"/>
                    <a:pt x="11214" y="4049"/>
                    <a:pt x="11349" y="3900"/>
                  </a:cubicBezTo>
                  <a:cubicBezTo>
                    <a:pt x="12403" y="2725"/>
                    <a:pt x="7819" y="1050"/>
                    <a:pt x="7819" y="1050"/>
                  </a:cubicBezTo>
                  <a:lnTo>
                    <a:pt x="5814" y="0"/>
                  </a:ln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18"/>
            <p:cNvSpPr/>
            <p:nvPr/>
          </p:nvSpPr>
          <p:spPr>
            <a:xfrm>
              <a:off x="4621890" y="2594497"/>
              <a:ext cx="273776" cy="229486"/>
            </a:xfrm>
            <a:custGeom>
              <a:rect b="b" l="l" r="r" t="t"/>
              <a:pathLst>
                <a:path extrusionOk="0" h="4342" w="5180">
                  <a:moveTo>
                    <a:pt x="4004" y="1"/>
                  </a:moveTo>
                  <a:cubicBezTo>
                    <a:pt x="4004" y="1"/>
                    <a:pt x="1856" y="1145"/>
                    <a:pt x="1" y="2226"/>
                  </a:cubicBezTo>
                  <a:cubicBezTo>
                    <a:pt x="1" y="2226"/>
                    <a:pt x="1437" y="4341"/>
                    <a:pt x="2954" y="4341"/>
                  </a:cubicBezTo>
                  <a:cubicBezTo>
                    <a:pt x="3131" y="4341"/>
                    <a:pt x="3309" y="4312"/>
                    <a:pt x="3486" y="4248"/>
                  </a:cubicBezTo>
                  <a:cubicBezTo>
                    <a:pt x="5180" y="3635"/>
                    <a:pt x="4004" y="1"/>
                    <a:pt x="40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" name="Google Shape;201;p18"/>
            <p:cNvSpPr/>
            <p:nvPr/>
          </p:nvSpPr>
          <p:spPr>
            <a:xfrm>
              <a:off x="3663166" y="2767532"/>
              <a:ext cx="215427" cy="172669"/>
            </a:xfrm>
            <a:custGeom>
              <a:rect b="b" l="l" r="r" t="t"/>
              <a:pathLst>
                <a:path extrusionOk="0" h="3267" w="4076">
                  <a:moveTo>
                    <a:pt x="288" y="1"/>
                  </a:moveTo>
                  <a:cubicBezTo>
                    <a:pt x="288" y="1"/>
                    <a:pt x="0" y="2676"/>
                    <a:pt x="1423" y="3203"/>
                  </a:cubicBezTo>
                  <a:cubicBezTo>
                    <a:pt x="1540" y="3247"/>
                    <a:pt x="1655" y="3267"/>
                    <a:pt x="1769" y="3267"/>
                  </a:cubicBezTo>
                  <a:cubicBezTo>
                    <a:pt x="3040" y="3267"/>
                    <a:pt x="4076" y="758"/>
                    <a:pt x="4076" y="758"/>
                  </a:cubicBezTo>
                  <a:cubicBezTo>
                    <a:pt x="4076" y="758"/>
                    <a:pt x="2072" y="321"/>
                    <a:pt x="28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" name="Google Shape;202;p18"/>
            <p:cNvSpPr/>
            <p:nvPr/>
          </p:nvSpPr>
          <p:spPr>
            <a:xfrm>
              <a:off x="3455355" y="2740208"/>
              <a:ext cx="208080" cy="167225"/>
            </a:xfrm>
            <a:custGeom>
              <a:rect b="b" l="l" r="r" t="t"/>
              <a:pathLst>
                <a:path extrusionOk="0" h="3164" w="3937">
                  <a:moveTo>
                    <a:pt x="109" y="0"/>
                  </a:moveTo>
                  <a:lnTo>
                    <a:pt x="109" y="0"/>
                  </a:lnTo>
                  <a:cubicBezTo>
                    <a:pt x="109" y="0"/>
                    <a:pt x="1" y="2684"/>
                    <a:pt x="1451" y="3121"/>
                  </a:cubicBezTo>
                  <a:cubicBezTo>
                    <a:pt x="1547" y="3150"/>
                    <a:pt x="1642" y="3163"/>
                    <a:pt x="1734" y="3163"/>
                  </a:cubicBezTo>
                  <a:cubicBezTo>
                    <a:pt x="3038" y="3163"/>
                    <a:pt x="3937" y="509"/>
                    <a:pt x="3937" y="509"/>
                  </a:cubicBezTo>
                  <a:cubicBezTo>
                    <a:pt x="3937" y="509"/>
                    <a:pt x="1910" y="198"/>
                    <a:pt x="10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18"/>
            <p:cNvSpPr/>
            <p:nvPr/>
          </p:nvSpPr>
          <p:spPr>
            <a:xfrm>
              <a:off x="3270164" y="2734711"/>
              <a:ext cx="167860" cy="137417"/>
            </a:xfrm>
            <a:custGeom>
              <a:rect b="b" l="l" r="r" t="t"/>
              <a:pathLst>
                <a:path extrusionOk="0" h="2600" w="3176">
                  <a:moveTo>
                    <a:pt x="3176" y="0"/>
                  </a:moveTo>
                  <a:cubicBezTo>
                    <a:pt x="3176" y="1"/>
                    <a:pt x="1487" y="163"/>
                    <a:pt x="1" y="365"/>
                  </a:cubicBezTo>
                  <a:cubicBezTo>
                    <a:pt x="1" y="365"/>
                    <a:pt x="451" y="2545"/>
                    <a:pt x="1708" y="2599"/>
                  </a:cubicBezTo>
                  <a:cubicBezTo>
                    <a:pt x="1721" y="2600"/>
                    <a:pt x="1735" y="2600"/>
                    <a:pt x="1748" y="2600"/>
                  </a:cubicBezTo>
                  <a:cubicBezTo>
                    <a:pt x="2969" y="2600"/>
                    <a:pt x="3176" y="1"/>
                    <a:pt x="317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18"/>
            <p:cNvSpPr/>
            <p:nvPr/>
          </p:nvSpPr>
          <p:spPr>
            <a:xfrm>
              <a:off x="3094274" y="2754213"/>
              <a:ext cx="190269" cy="159350"/>
            </a:xfrm>
            <a:custGeom>
              <a:rect b="b" l="l" r="r" t="t"/>
              <a:pathLst>
                <a:path extrusionOk="0" h="3015" w="3600">
                  <a:moveTo>
                    <a:pt x="2825" y="1"/>
                  </a:moveTo>
                  <a:lnTo>
                    <a:pt x="2825" y="1"/>
                  </a:lnTo>
                  <a:cubicBezTo>
                    <a:pt x="2824" y="1"/>
                    <a:pt x="1311" y="771"/>
                    <a:pt x="1" y="1505"/>
                  </a:cubicBezTo>
                  <a:cubicBezTo>
                    <a:pt x="1" y="1505"/>
                    <a:pt x="991" y="3014"/>
                    <a:pt x="2057" y="3014"/>
                  </a:cubicBezTo>
                  <a:cubicBezTo>
                    <a:pt x="2174" y="3014"/>
                    <a:pt x="2292" y="2996"/>
                    <a:pt x="2410" y="2955"/>
                  </a:cubicBezTo>
                  <a:cubicBezTo>
                    <a:pt x="3599" y="2545"/>
                    <a:pt x="2825" y="1"/>
                    <a:pt x="282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18"/>
            <p:cNvSpPr/>
            <p:nvPr/>
          </p:nvSpPr>
          <p:spPr>
            <a:xfrm>
              <a:off x="4521472" y="2618809"/>
              <a:ext cx="729100" cy="265425"/>
            </a:xfrm>
            <a:custGeom>
              <a:rect b="b" l="l" r="r" t="t"/>
              <a:pathLst>
                <a:path extrusionOk="0" h="5022" w="13795">
                  <a:moveTo>
                    <a:pt x="4868" y="0"/>
                  </a:moveTo>
                  <a:lnTo>
                    <a:pt x="4868" y="0"/>
                  </a:lnTo>
                  <a:cubicBezTo>
                    <a:pt x="4855" y="5"/>
                    <a:pt x="4837" y="9"/>
                    <a:pt x="4819" y="14"/>
                  </a:cubicBezTo>
                  <a:cubicBezTo>
                    <a:pt x="3153" y="1131"/>
                    <a:pt x="1549" y="1887"/>
                    <a:pt x="0" y="2410"/>
                  </a:cubicBezTo>
                  <a:cubicBezTo>
                    <a:pt x="784" y="2977"/>
                    <a:pt x="2725" y="4351"/>
                    <a:pt x="3508" y="4643"/>
                  </a:cubicBezTo>
                  <a:cubicBezTo>
                    <a:pt x="4062" y="4855"/>
                    <a:pt x="6634" y="4963"/>
                    <a:pt x="8859" y="5022"/>
                  </a:cubicBezTo>
                  <a:cubicBezTo>
                    <a:pt x="10719" y="3941"/>
                    <a:pt x="12448" y="2347"/>
                    <a:pt x="13794" y="437"/>
                  </a:cubicBezTo>
                  <a:lnTo>
                    <a:pt x="13794" y="437"/>
                  </a:lnTo>
                  <a:cubicBezTo>
                    <a:pt x="13691" y="527"/>
                    <a:pt x="13587" y="626"/>
                    <a:pt x="13484" y="743"/>
                  </a:cubicBezTo>
                  <a:cubicBezTo>
                    <a:pt x="12390" y="1923"/>
                    <a:pt x="10368" y="2580"/>
                    <a:pt x="8532" y="2580"/>
                  </a:cubicBezTo>
                  <a:cubicBezTo>
                    <a:pt x="7768" y="2580"/>
                    <a:pt x="7037" y="2466"/>
                    <a:pt x="6418" y="2230"/>
                  </a:cubicBezTo>
                  <a:cubicBezTo>
                    <a:pt x="4310" y="1423"/>
                    <a:pt x="4868" y="0"/>
                    <a:pt x="4868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18"/>
            <p:cNvSpPr/>
            <p:nvPr/>
          </p:nvSpPr>
          <p:spPr>
            <a:xfrm>
              <a:off x="2945762" y="1571461"/>
              <a:ext cx="2487873" cy="2039737"/>
            </a:xfrm>
            <a:custGeom>
              <a:rect b="b" l="l" r="r" t="t"/>
              <a:pathLst>
                <a:path extrusionOk="0" h="38593" w="47072">
                  <a:moveTo>
                    <a:pt x="34902" y="393"/>
                  </a:moveTo>
                  <a:cubicBezTo>
                    <a:pt x="38042" y="393"/>
                    <a:pt x="41437" y="1527"/>
                    <a:pt x="43739" y="4726"/>
                  </a:cubicBezTo>
                  <a:cubicBezTo>
                    <a:pt x="46675" y="8806"/>
                    <a:pt x="46428" y="12805"/>
                    <a:pt x="45703" y="15444"/>
                  </a:cubicBezTo>
                  <a:cubicBezTo>
                    <a:pt x="44518" y="19745"/>
                    <a:pt x="41204" y="23632"/>
                    <a:pt x="37263" y="25343"/>
                  </a:cubicBezTo>
                  <a:cubicBezTo>
                    <a:pt x="33086" y="27153"/>
                    <a:pt x="28469" y="27809"/>
                    <a:pt x="24376" y="27809"/>
                  </a:cubicBezTo>
                  <a:cubicBezTo>
                    <a:pt x="21607" y="27809"/>
                    <a:pt x="19077" y="27509"/>
                    <a:pt x="17087" y="27063"/>
                  </a:cubicBezTo>
                  <a:cubicBezTo>
                    <a:pt x="14405" y="26463"/>
                    <a:pt x="12282" y="26170"/>
                    <a:pt x="10578" y="26170"/>
                  </a:cubicBezTo>
                  <a:cubicBezTo>
                    <a:pt x="9881" y="26170"/>
                    <a:pt x="9254" y="26219"/>
                    <a:pt x="8688" y="26316"/>
                  </a:cubicBezTo>
                  <a:cubicBezTo>
                    <a:pt x="6914" y="26618"/>
                    <a:pt x="5720" y="27388"/>
                    <a:pt x="4824" y="28802"/>
                  </a:cubicBezTo>
                  <a:cubicBezTo>
                    <a:pt x="3883" y="30288"/>
                    <a:pt x="3698" y="32143"/>
                    <a:pt x="4297" y="34161"/>
                  </a:cubicBezTo>
                  <a:cubicBezTo>
                    <a:pt x="4662" y="35395"/>
                    <a:pt x="5207" y="36327"/>
                    <a:pt x="5409" y="36651"/>
                  </a:cubicBezTo>
                  <a:lnTo>
                    <a:pt x="4166" y="38102"/>
                  </a:lnTo>
                  <a:cubicBezTo>
                    <a:pt x="3428" y="37106"/>
                    <a:pt x="46" y="32260"/>
                    <a:pt x="879" y="27906"/>
                  </a:cubicBezTo>
                  <a:cubicBezTo>
                    <a:pt x="1280" y="25816"/>
                    <a:pt x="2599" y="24123"/>
                    <a:pt x="4801" y="22871"/>
                  </a:cubicBezTo>
                  <a:cubicBezTo>
                    <a:pt x="5644" y="22393"/>
                    <a:pt x="6729" y="22213"/>
                    <a:pt x="7990" y="22213"/>
                  </a:cubicBezTo>
                  <a:cubicBezTo>
                    <a:pt x="9701" y="22213"/>
                    <a:pt x="11737" y="22542"/>
                    <a:pt x="13948" y="22898"/>
                  </a:cubicBezTo>
                  <a:cubicBezTo>
                    <a:pt x="16384" y="23289"/>
                    <a:pt x="19079" y="23724"/>
                    <a:pt x="21659" y="23724"/>
                  </a:cubicBezTo>
                  <a:cubicBezTo>
                    <a:pt x="22284" y="23724"/>
                    <a:pt x="22903" y="23699"/>
                    <a:pt x="23509" y="23641"/>
                  </a:cubicBezTo>
                  <a:cubicBezTo>
                    <a:pt x="27486" y="23258"/>
                    <a:pt x="31782" y="22551"/>
                    <a:pt x="36659" y="18556"/>
                  </a:cubicBezTo>
                  <a:cubicBezTo>
                    <a:pt x="39127" y="16539"/>
                    <a:pt x="40451" y="13891"/>
                    <a:pt x="40195" y="11472"/>
                  </a:cubicBezTo>
                  <a:cubicBezTo>
                    <a:pt x="40028" y="9887"/>
                    <a:pt x="39181" y="8590"/>
                    <a:pt x="37866" y="7914"/>
                  </a:cubicBezTo>
                  <a:cubicBezTo>
                    <a:pt x="37142" y="7541"/>
                    <a:pt x="36418" y="7354"/>
                    <a:pt x="35701" y="7354"/>
                  </a:cubicBezTo>
                  <a:cubicBezTo>
                    <a:pt x="35259" y="7354"/>
                    <a:pt x="34820" y="7425"/>
                    <a:pt x="34385" y="7568"/>
                  </a:cubicBezTo>
                  <a:cubicBezTo>
                    <a:pt x="32057" y="8324"/>
                    <a:pt x="30345" y="10927"/>
                    <a:pt x="29314" y="12976"/>
                  </a:cubicBezTo>
                  <a:cubicBezTo>
                    <a:pt x="28727" y="14147"/>
                    <a:pt x="27542" y="14841"/>
                    <a:pt x="26317" y="14841"/>
                  </a:cubicBezTo>
                  <a:cubicBezTo>
                    <a:pt x="25898" y="14841"/>
                    <a:pt x="25474" y="14760"/>
                    <a:pt x="25067" y="14589"/>
                  </a:cubicBezTo>
                  <a:cubicBezTo>
                    <a:pt x="23757" y="14039"/>
                    <a:pt x="22347" y="12486"/>
                    <a:pt x="22685" y="9928"/>
                  </a:cubicBezTo>
                  <a:cubicBezTo>
                    <a:pt x="23257" y="5604"/>
                    <a:pt x="26788" y="2019"/>
                    <a:pt x="31674" y="790"/>
                  </a:cubicBezTo>
                  <a:cubicBezTo>
                    <a:pt x="32675" y="540"/>
                    <a:pt x="33772" y="393"/>
                    <a:pt x="34902" y="393"/>
                  </a:cubicBezTo>
                  <a:close/>
                  <a:moveTo>
                    <a:pt x="34934" y="1"/>
                  </a:moveTo>
                  <a:cubicBezTo>
                    <a:pt x="33843" y="1"/>
                    <a:pt x="32719" y="140"/>
                    <a:pt x="31584" y="425"/>
                  </a:cubicBezTo>
                  <a:cubicBezTo>
                    <a:pt x="29229" y="1015"/>
                    <a:pt x="27112" y="2173"/>
                    <a:pt x="25468" y="3771"/>
                  </a:cubicBezTo>
                  <a:cubicBezTo>
                    <a:pt x="23703" y="5478"/>
                    <a:pt x="22613" y="7590"/>
                    <a:pt x="22311" y="9878"/>
                  </a:cubicBezTo>
                  <a:cubicBezTo>
                    <a:pt x="22140" y="11153"/>
                    <a:pt x="22374" y="12328"/>
                    <a:pt x="22987" y="13283"/>
                  </a:cubicBezTo>
                  <a:cubicBezTo>
                    <a:pt x="23460" y="14017"/>
                    <a:pt x="24167" y="14620"/>
                    <a:pt x="24923" y="14940"/>
                  </a:cubicBezTo>
                  <a:cubicBezTo>
                    <a:pt x="25374" y="15129"/>
                    <a:pt x="25851" y="15219"/>
                    <a:pt x="26315" y="15219"/>
                  </a:cubicBezTo>
                  <a:cubicBezTo>
                    <a:pt x="27679" y="15219"/>
                    <a:pt x="29003" y="14449"/>
                    <a:pt x="29656" y="13148"/>
                  </a:cubicBezTo>
                  <a:cubicBezTo>
                    <a:pt x="30472" y="11522"/>
                    <a:pt x="32183" y="8685"/>
                    <a:pt x="34502" y="7928"/>
                  </a:cubicBezTo>
                  <a:cubicBezTo>
                    <a:pt x="34896" y="7800"/>
                    <a:pt x="35295" y="7736"/>
                    <a:pt x="35697" y="7736"/>
                  </a:cubicBezTo>
                  <a:cubicBezTo>
                    <a:pt x="36356" y="7736"/>
                    <a:pt x="37024" y="7908"/>
                    <a:pt x="37695" y="8252"/>
                  </a:cubicBezTo>
                  <a:cubicBezTo>
                    <a:pt x="38889" y="8869"/>
                    <a:pt x="39663" y="10058"/>
                    <a:pt x="39816" y="11513"/>
                  </a:cubicBezTo>
                  <a:cubicBezTo>
                    <a:pt x="40060" y="13801"/>
                    <a:pt x="38790" y="16327"/>
                    <a:pt x="36421" y="18264"/>
                  </a:cubicBezTo>
                  <a:cubicBezTo>
                    <a:pt x="31624" y="22191"/>
                    <a:pt x="27396" y="22884"/>
                    <a:pt x="23469" y="23262"/>
                  </a:cubicBezTo>
                  <a:cubicBezTo>
                    <a:pt x="22861" y="23321"/>
                    <a:pt x="22246" y="23346"/>
                    <a:pt x="21625" y="23346"/>
                  </a:cubicBezTo>
                  <a:cubicBezTo>
                    <a:pt x="19123" y="23346"/>
                    <a:pt x="16528" y="22928"/>
                    <a:pt x="14007" y="22524"/>
                  </a:cubicBezTo>
                  <a:cubicBezTo>
                    <a:pt x="11784" y="22166"/>
                    <a:pt x="9733" y="21835"/>
                    <a:pt x="7992" y="21835"/>
                  </a:cubicBezTo>
                  <a:cubicBezTo>
                    <a:pt x="6667" y="21835"/>
                    <a:pt x="5521" y="22026"/>
                    <a:pt x="4612" y="22542"/>
                  </a:cubicBezTo>
                  <a:cubicBezTo>
                    <a:pt x="2311" y="23852"/>
                    <a:pt x="928" y="25631"/>
                    <a:pt x="509" y="27834"/>
                  </a:cubicBezTo>
                  <a:cubicBezTo>
                    <a:pt x="1" y="30468"/>
                    <a:pt x="982" y="33238"/>
                    <a:pt x="1897" y="35093"/>
                  </a:cubicBezTo>
                  <a:cubicBezTo>
                    <a:pt x="2878" y="37097"/>
                    <a:pt x="4000" y="38507"/>
                    <a:pt x="4009" y="38520"/>
                  </a:cubicBezTo>
                  <a:cubicBezTo>
                    <a:pt x="4045" y="38565"/>
                    <a:pt x="4099" y="38592"/>
                    <a:pt x="4153" y="38592"/>
                  </a:cubicBezTo>
                  <a:lnTo>
                    <a:pt x="4157" y="38592"/>
                  </a:lnTo>
                  <a:cubicBezTo>
                    <a:pt x="4211" y="38592"/>
                    <a:pt x="4265" y="38570"/>
                    <a:pt x="4301" y="38525"/>
                  </a:cubicBezTo>
                  <a:lnTo>
                    <a:pt x="5788" y="36791"/>
                  </a:lnTo>
                  <a:cubicBezTo>
                    <a:pt x="5846" y="36728"/>
                    <a:pt x="5851" y="36633"/>
                    <a:pt x="5801" y="36561"/>
                  </a:cubicBezTo>
                  <a:cubicBezTo>
                    <a:pt x="5774" y="36521"/>
                    <a:pt x="3004" y="32378"/>
                    <a:pt x="5144" y="29004"/>
                  </a:cubicBezTo>
                  <a:cubicBezTo>
                    <a:pt x="5977" y="27685"/>
                    <a:pt x="7089" y="26973"/>
                    <a:pt x="8751" y="26690"/>
                  </a:cubicBezTo>
                  <a:cubicBezTo>
                    <a:pt x="9297" y="26595"/>
                    <a:pt x="9903" y="26548"/>
                    <a:pt x="10577" y="26548"/>
                  </a:cubicBezTo>
                  <a:cubicBezTo>
                    <a:pt x="12250" y="26548"/>
                    <a:pt x="14345" y="26840"/>
                    <a:pt x="17006" y="27437"/>
                  </a:cubicBezTo>
                  <a:cubicBezTo>
                    <a:pt x="19207" y="27930"/>
                    <a:pt x="21730" y="28186"/>
                    <a:pt x="24299" y="28186"/>
                  </a:cubicBezTo>
                  <a:cubicBezTo>
                    <a:pt x="25138" y="28186"/>
                    <a:pt x="25981" y="28159"/>
                    <a:pt x="26819" y="28104"/>
                  </a:cubicBezTo>
                  <a:cubicBezTo>
                    <a:pt x="30692" y="27852"/>
                    <a:pt x="34358" y="27018"/>
                    <a:pt x="37416" y="25690"/>
                  </a:cubicBezTo>
                  <a:cubicBezTo>
                    <a:pt x="39339" y="24852"/>
                    <a:pt x="41168" y="23479"/>
                    <a:pt x="42703" y="21713"/>
                  </a:cubicBezTo>
                  <a:cubicBezTo>
                    <a:pt x="44297" y="19885"/>
                    <a:pt x="45459" y="17750"/>
                    <a:pt x="46067" y="15548"/>
                  </a:cubicBezTo>
                  <a:cubicBezTo>
                    <a:pt x="46815" y="12828"/>
                    <a:pt x="47072" y="8703"/>
                    <a:pt x="44050" y="4505"/>
                  </a:cubicBezTo>
                  <a:cubicBezTo>
                    <a:pt x="41953" y="1595"/>
                    <a:pt x="38630" y="1"/>
                    <a:pt x="34934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18"/>
            <p:cNvSpPr/>
            <p:nvPr/>
          </p:nvSpPr>
          <p:spPr>
            <a:xfrm>
              <a:off x="3607672" y="1581714"/>
              <a:ext cx="2873009" cy="2019494"/>
            </a:xfrm>
            <a:custGeom>
              <a:rect b="b" l="l" r="r" t="t"/>
              <a:pathLst>
                <a:path extrusionOk="0" h="38210" w="54359">
                  <a:moveTo>
                    <a:pt x="14923" y="1"/>
                  </a:moveTo>
                  <a:cubicBezTo>
                    <a:pt x="11518" y="1"/>
                    <a:pt x="8163" y="1348"/>
                    <a:pt x="5950" y="4419"/>
                  </a:cubicBezTo>
                  <a:cubicBezTo>
                    <a:pt x="1" y="12683"/>
                    <a:pt x="5842" y="22429"/>
                    <a:pt x="12507" y="25320"/>
                  </a:cubicBezTo>
                  <a:cubicBezTo>
                    <a:pt x="16564" y="27083"/>
                    <a:pt x="21245" y="27804"/>
                    <a:pt x="25536" y="27804"/>
                  </a:cubicBezTo>
                  <a:cubicBezTo>
                    <a:pt x="28186" y="27804"/>
                    <a:pt x="30687" y="27529"/>
                    <a:pt x="32800" y="27054"/>
                  </a:cubicBezTo>
                  <a:cubicBezTo>
                    <a:pt x="35518" y="26446"/>
                    <a:pt x="37625" y="26165"/>
                    <a:pt x="39283" y="26165"/>
                  </a:cubicBezTo>
                  <a:cubicBezTo>
                    <a:pt x="42317" y="26165"/>
                    <a:pt x="43848" y="27105"/>
                    <a:pt x="44861" y="28707"/>
                  </a:cubicBezTo>
                  <a:cubicBezTo>
                    <a:pt x="47095" y="32233"/>
                    <a:pt x="44199" y="36475"/>
                    <a:pt x="44199" y="36475"/>
                  </a:cubicBezTo>
                  <a:lnTo>
                    <a:pt x="45689" y="38209"/>
                  </a:lnTo>
                  <a:cubicBezTo>
                    <a:pt x="45689" y="38209"/>
                    <a:pt x="54359" y="27558"/>
                    <a:pt x="44559" y="22348"/>
                  </a:cubicBezTo>
                  <a:cubicBezTo>
                    <a:pt x="43681" y="21881"/>
                    <a:pt x="42622" y="21705"/>
                    <a:pt x="41429" y="21705"/>
                  </a:cubicBezTo>
                  <a:cubicBezTo>
                    <a:pt x="37792" y="21705"/>
                    <a:pt x="32909" y="23338"/>
                    <a:pt x="28121" y="23338"/>
                  </a:cubicBezTo>
                  <a:cubicBezTo>
                    <a:pt x="27530" y="23338"/>
                    <a:pt x="26941" y="23314"/>
                    <a:pt x="26356" y="23258"/>
                  </a:cubicBezTo>
                  <a:cubicBezTo>
                    <a:pt x="22325" y="22870"/>
                    <a:pt x="18101" y="22141"/>
                    <a:pt x="13304" y="18218"/>
                  </a:cubicBezTo>
                  <a:cubicBezTo>
                    <a:pt x="8760" y="14498"/>
                    <a:pt x="8977" y="9481"/>
                    <a:pt x="12066" y="7892"/>
                  </a:cubicBezTo>
                  <a:cubicBezTo>
                    <a:pt x="12797" y="7515"/>
                    <a:pt x="13492" y="7351"/>
                    <a:pt x="14148" y="7351"/>
                  </a:cubicBezTo>
                  <a:cubicBezTo>
                    <a:pt x="17113" y="7351"/>
                    <a:pt x="19273" y="10703"/>
                    <a:pt x="20361" y="12868"/>
                  </a:cubicBezTo>
                  <a:cubicBezTo>
                    <a:pt x="20976" y="14098"/>
                    <a:pt x="22226" y="14836"/>
                    <a:pt x="23528" y="14836"/>
                  </a:cubicBezTo>
                  <a:cubicBezTo>
                    <a:pt x="23971" y="14836"/>
                    <a:pt x="24419" y="14751"/>
                    <a:pt x="24852" y="14570"/>
                  </a:cubicBezTo>
                  <a:cubicBezTo>
                    <a:pt x="26081" y="14052"/>
                    <a:pt x="27716" y="12481"/>
                    <a:pt x="27346" y="9707"/>
                  </a:cubicBezTo>
                  <a:cubicBezTo>
                    <a:pt x="26569" y="3843"/>
                    <a:pt x="20674" y="1"/>
                    <a:pt x="1492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18"/>
            <p:cNvSpPr/>
            <p:nvPr/>
          </p:nvSpPr>
          <p:spPr>
            <a:xfrm>
              <a:off x="3754335" y="1571461"/>
              <a:ext cx="2485019" cy="2039737"/>
            </a:xfrm>
            <a:custGeom>
              <a:rect b="b" l="l" r="r" t="t"/>
              <a:pathLst>
                <a:path extrusionOk="0" h="38593" w="47018">
                  <a:moveTo>
                    <a:pt x="12167" y="393"/>
                  </a:moveTo>
                  <a:cubicBezTo>
                    <a:pt x="13297" y="393"/>
                    <a:pt x="14393" y="540"/>
                    <a:pt x="15393" y="790"/>
                  </a:cubicBezTo>
                  <a:cubicBezTo>
                    <a:pt x="20284" y="2019"/>
                    <a:pt x="23810" y="5604"/>
                    <a:pt x="24387" y="9928"/>
                  </a:cubicBezTo>
                  <a:cubicBezTo>
                    <a:pt x="24725" y="12486"/>
                    <a:pt x="23315" y="14039"/>
                    <a:pt x="22000" y="14589"/>
                  </a:cubicBezTo>
                  <a:cubicBezTo>
                    <a:pt x="21595" y="14760"/>
                    <a:pt x="21171" y="14841"/>
                    <a:pt x="20752" y="14841"/>
                  </a:cubicBezTo>
                  <a:cubicBezTo>
                    <a:pt x="19527" y="14841"/>
                    <a:pt x="18340" y="14147"/>
                    <a:pt x="17753" y="12976"/>
                  </a:cubicBezTo>
                  <a:cubicBezTo>
                    <a:pt x="16726" y="10927"/>
                    <a:pt x="15010" y="8324"/>
                    <a:pt x="12687" y="7568"/>
                  </a:cubicBezTo>
                  <a:cubicBezTo>
                    <a:pt x="12252" y="7425"/>
                    <a:pt x="11812" y="7354"/>
                    <a:pt x="11369" y="7354"/>
                  </a:cubicBezTo>
                  <a:cubicBezTo>
                    <a:pt x="10651" y="7354"/>
                    <a:pt x="9925" y="7541"/>
                    <a:pt x="9201" y="7914"/>
                  </a:cubicBezTo>
                  <a:cubicBezTo>
                    <a:pt x="7890" y="8590"/>
                    <a:pt x="7044" y="9887"/>
                    <a:pt x="6877" y="11472"/>
                  </a:cubicBezTo>
                  <a:cubicBezTo>
                    <a:pt x="6620" y="13891"/>
                    <a:pt x="7940" y="16539"/>
                    <a:pt x="10408" y="18556"/>
                  </a:cubicBezTo>
                  <a:cubicBezTo>
                    <a:pt x="15290" y="22551"/>
                    <a:pt x="19582" y="23258"/>
                    <a:pt x="23563" y="23641"/>
                  </a:cubicBezTo>
                  <a:cubicBezTo>
                    <a:pt x="24149" y="23697"/>
                    <a:pt x="24741" y="23722"/>
                    <a:pt x="25334" y="23722"/>
                  </a:cubicBezTo>
                  <a:cubicBezTo>
                    <a:pt x="27928" y="23722"/>
                    <a:pt x="30560" y="23245"/>
                    <a:pt x="32935" y="22817"/>
                  </a:cubicBezTo>
                  <a:cubicBezTo>
                    <a:pt x="35049" y="22435"/>
                    <a:pt x="36994" y="22085"/>
                    <a:pt x="38656" y="22085"/>
                  </a:cubicBezTo>
                  <a:cubicBezTo>
                    <a:pt x="39820" y="22085"/>
                    <a:pt x="40845" y="22256"/>
                    <a:pt x="41694" y="22709"/>
                  </a:cubicBezTo>
                  <a:cubicBezTo>
                    <a:pt x="44180" y="24028"/>
                    <a:pt x="45666" y="25825"/>
                    <a:pt x="46116" y="28045"/>
                  </a:cubicBezTo>
                  <a:cubicBezTo>
                    <a:pt x="46995" y="32387"/>
                    <a:pt x="43639" y="37129"/>
                    <a:pt x="42905" y="38102"/>
                  </a:cubicBezTo>
                  <a:lnTo>
                    <a:pt x="41662" y="36651"/>
                  </a:lnTo>
                  <a:cubicBezTo>
                    <a:pt x="41865" y="36327"/>
                    <a:pt x="42410" y="35395"/>
                    <a:pt x="42775" y="34161"/>
                  </a:cubicBezTo>
                  <a:cubicBezTo>
                    <a:pt x="43369" y="32143"/>
                    <a:pt x="43189" y="30288"/>
                    <a:pt x="42248" y="28802"/>
                  </a:cubicBezTo>
                  <a:cubicBezTo>
                    <a:pt x="41352" y="27388"/>
                    <a:pt x="40158" y="26618"/>
                    <a:pt x="38384" y="26316"/>
                  </a:cubicBezTo>
                  <a:cubicBezTo>
                    <a:pt x="37816" y="26219"/>
                    <a:pt x="37189" y="26170"/>
                    <a:pt x="36492" y="26170"/>
                  </a:cubicBezTo>
                  <a:cubicBezTo>
                    <a:pt x="34788" y="26170"/>
                    <a:pt x="32666" y="26463"/>
                    <a:pt x="29985" y="27063"/>
                  </a:cubicBezTo>
                  <a:cubicBezTo>
                    <a:pt x="27995" y="27509"/>
                    <a:pt x="25464" y="27809"/>
                    <a:pt x="22694" y="27809"/>
                  </a:cubicBezTo>
                  <a:cubicBezTo>
                    <a:pt x="18600" y="27809"/>
                    <a:pt x="13981" y="27153"/>
                    <a:pt x="9804" y="25343"/>
                  </a:cubicBezTo>
                  <a:cubicBezTo>
                    <a:pt x="5864" y="23632"/>
                    <a:pt x="2554" y="19745"/>
                    <a:pt x="1369" y="15444"/>
                  </a:cubicBezTo>
                  <a:cubicBezTo>
                    <a:pt x="644" y="12805"/>
                    <a:pt x="392" y="8802"/>
                    <a:pt x="3328" y="4726"/>
                  </a:cubicBezTo>
                  <a:cubicBezTo>
                    <a:pt x="5630" y="1527"/>
                    <a:pt x="9028" y="393"/>
                    <a:pt x="12167" y="393"/>
                  </a:cubicBezTo>
                  <a:close/>
                  <a:moveTo>
                    <a:pt x="12137" y="1"/>
                  </a:moveTo>
                  <a:cubicBezTo>
                    <a:pt x="8440" y="1"/>
                    <a:pt x="5115" y="1595"/>
                    <a:pt x="3022" y="4505"/>
                  </a:cubicBezTo>
                  <a:cubicBezTo>
                    <a:pt x="0" y="8703"/>
                    <a:pt x="257" y="12828"/>
                    <a:pt x="1004" y="15548"/>
                  </a:cubicBezTo>
                  <a:cubicBezTo>
                    <a:pt x="1612" y="17750"/>
                    <a:pt x="2774" y="19885"/>
                    <a:pt x="4364" y="21713"/>
                  </a:cubicBezTo>
                  <a:cubicBezTo>
                    <a:pt x="5900" y="23479"/>
                    <a:pt x="7728" y="24852"/>
                    <a:pt x="9656" y="25690"/>
                  </a:cubicBezTo>
                  <a:cubicBezTo>
                    <a:pt x="12714" y="27018"/>
                    <a:pt x="16380" y="27852"/>
                    <a:pt x="20253" y="28104"/>
                  </a:cubicBezTo>
                  <a:cubicBezTo>
                    <a:pt x="21090" y="28159"/>
                    <a:pt x="21932" y="28186"/>
                    <a:pt x="22770" y="28186"/>
                  </a:cubicBezTo>
                  <a:cubicBezTo>
                    <a:pt x="25338" y="28186"/>
                    <a:pt x="27862" y="27930"/>
                    <a:pt x="30066" y="27437"/>
                  </a:cubicBezTo>
                  <a:cubicBezTo>
                    <a:pt x="32723" y="26840"/>
                    <a:pt x="34820" y="26548"/>
                    <a:pt x="36492" y="26548"/>
                  </a:cubicBezTo>
                  <a:cubicBezTo>
                    <a:pt x="37166" y="26548"/>
                    <a:pt x="37771" y="26595"/>
                    <a:pt x="38316" y="26690"/>
                  </a:cubicBezTo>
                  <a:cubicBezTo>
                    <a:pt x="39978" y="26973"/>
                    <a:pt x="41090" y="27685"/>
                    <a:pt x="41928" y="29004"/>
                  </a:cubicBezTo>
                  <a:cubicBezTo>
                    <a:pt x="44063" y="32378"/>
                    <a:pt x="41298" y="36521"/>
                    <a:pt x="41271" y="36561"/>
                  </a:cubicBezTo>
                  <a:cubicBezTo>
                    <a:pt x="41221" y="36633"/>
                    <a:pt x="41226" y="36728"/>
                    <a:pt x="41280" y="36791"/>
                  </a:cubicBezTo>
                  <a:lnTo>
                    <a:pt x="42770" y="38525"/>
                  </a:lnTo>
                  <a:cubicBezTo>
                    <a:pt x="42806" y="38570"/>
                    <a:pt x="42856" y="38592"/>
                    <a:pt x="42914" y="38592"/>
                  </a:cubicBezTo>
                  <a:cubicBezTo>
                    <a:pt x="42973" y="38592"/>
                    <a:pt x="43023" y="38565"/>
                    <a:pt x="43059" y="38520"/>
                  </a:cubicBezTo>
                  <a:cubicBezTo>
                    <a:pt x="43072" y="38507"/>
                    <a:pt x="44184" y="37133"/>
                    <a:pt x="45157" y="35161"/>
                  </a:cubicBezTo>
                  <a:cubicBezTo>
                    <a:pt x="46058" y="33332"/>
                    <a:pt x="47017" y="30603"/>
                    <a:pt x="46486" y="27969"/>
                  </a:cubicBezTo>
                  <a:cubicBezTo>
                    <a:pt x="46017" y="25636"/>
                    <a:pt x="44464" y="23753"/>
                    <a:pt x="41874" y="22375"/>
                  </a:cubicBezTo>
                  <a:cubicBezTo>
                    <a:pt x="40963" y="21889"/>
                    <a:pt x="39879" y="21707"/>
                    <a:pt x="38659" y="21707"/>
                  </a:cubicBezTo>
                  <a:cubicBezTo>
                    <a:pt x="36962" y="21707"/>
                    <a:pt x="35000" y="22060"/>
                    <a:pt x="32867" y="22443"/>
                  </a:cubicBezTo>
                  <a:cubicBezTo>
                    <a:pt x="30511" y="22868"/>
                    <a:pt x="27898" y="23342"/>
                    <a:pt x="25335" y="23342"/>
                  </a:cubicBezTo>
                  <a:cubicBezTo>
                    <a:pt x="24753" y="23342"/>
                    <a:pt x="24173" y="23318"/>
                    <a:pt x="23599" y="23262"/>
                  </a:cubicBezTo>
                  <a:cubicBezTo>
                    <a:pt x="19676" y="22884"/>
                    <a:pt x="15447" y="22191"/>
                    <a:pt x="10647" y="18264"/>
                  </a:cubicBezTo>
                  <a:cubicBezTo>
                    <a:pt x="8282" y="16327"/>
                    <a:pt x="7012" y="13801"/>
                    <a:pt x="7251" y="11513"/>
                  </a:cubicBezTo>
                  <a:cubicBezTo>
                    <a:pt x="7404" y="10058"/>
                    <a:pt x="8179" y="8869"/>
                    <a:pt x="9377" y="8252"/>
                  </a:cubicBezTo>
                  <a:cubicBezTo>
                    <a:pt x="10045" y="7908"/>
                    <a:pt x="10714" y="7736"/>
                    <a:pt x="11373" y="7736"/>
                  </a:cubicBezTo>
                  <a:cubicBezTo>
                    <a:pt x="11774" y="7736"/>
                    <a:pt x="12173" y="7800"/>
                    <a:pt x="12565" y="7928"/>
                  </a:cubicBezTo>
                  <a:cubicBezTo>
                    <a:pt x="14884" y="8685"/>
                    <a:pt x="16600" y="11522"/>
                    <a:pt x="17415" y="13148"/>
                  </a:cubicBezTo>
                  <a:cubicBezTo>
                    <a:pt x="18069" y="14452"/>
                    <a:pt x="19390" y="15220"/>
                    <a:pt x="20755" y="15220"/>
                  </a:cubicBezTo>
                  <a:cubicBezTo>
                    <a:pt x="21223" y="15220"/>
                    <a:pt x="21696" y="15130"/>
                    <a:pt x="22149" y="14940"/>
                  </a:cubicBezTo>
                  <a:cubicBezTo>
                    <a:pt x="22905" y="14620"/>
                    <a:pt x="23612" y="14017"/>
                    <a:pt x="24081" y="13283"/>
                  </a:cubicBezTo>
                  <a:cubicBezTo>
                    <a:pt x="24693" y="12328"/>
                    <a:pt x="24932" y="11148"/>
                    <a:pt x="24761" y="9878"/>
                  </a:cubicBezTo>
                  <a:cubicBezTo>
                    <a:pt x="24459" y="7590"/>
                    <a:pt x="23365" y="5478"/>
                    <a:pt x="21604" y="3771"/>
                  </a:cubicBezTo>
                  <a:cubicBezTo>
                    <a:pt x="19955" y="2173"/>
                    <a:pt x="17843" y="1015"/>
                    <a:pt x="15488" y="425"/>
                  </a:cubicBezTo>
                  <a:cubicBezTo>
                    <a:pt x="14353" y="140"/>
                    <a:pt x="13229" y="1"/>
                    <a:pt x="1213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" name="Google Shape;209;p18"/>
            <p:cNvSpPr/>
            <p:nvPr/>
          </p:nvSpPr>
          <p:spPr>
            <a:xfrm>
              <a:off x="4647840" y="2881003"/>
              <a:ext cx="1491286" cy="719904"/>
            </a:xfrm>
            <a:custGeom>
              <a:rect b="b" l="l" r="r" t="t"/>
              <a:pathLst>
                <a:path extrusionOk="0" h="13621" w="28216">
                  <a:moveTo>
                    <a:pt x="19903" y="1"/>
                  </a:moveTo>
                  <a:cubicBezTo>
                    <a:pt x="18091" y="1"/>
                    <a:pt x="15842" y="495"/>
                    <a:pt x="12700" y="1542"/>
                  </a:cubicBezTo>
                  <a:cubicBezTo>
                    <a:pt x="9586" y="2581"/>
                    <a:pt x="6359" y="2836"/>
                    <a:pt x="3938" y="2836"/>
                  </a:cubicBezTo>
                  <a:cubicBezTo>
                    <a:pt x="1591" y="2836"/>
                    <a:pt x="1" y="2596"/>
                    <a:pt x="0" y="2596"/>
                  </a:cubicBezTo>
                  <a:lnTo>
                    <a:pt x="0" y="2596"/>
                  </a:lnTo>
                  <a:lnTo>
                    <a:pt x="527" y="2844"/>
                  </a:lnTo>
                  <a:cubicBezTo>
                    <a:pt x="2324" y="3100"/>
                    <a:pt x="4123" y="3218"/>
                    <a:pt x="5858" y="3218"/>
                  </a:cubicBezTo>
                  <a:cubicBezTo>
                    <a:pt x="8507" y="3218"/>
                    <a:pt x="11007" y="2944"/>
                    <a:pt x="13119" y="2470"/>
                  </a:cubicBezTo>
                  <a:cubicBezTo>
                    <a:pt x="15837" y="1862"/>
                    <a:pt x="17944" y="1581"/>
                    <a:pt x="19602" y="1581"/>
                  </a:cubicBezTo>
                  <a:cubicBezTo>
                    <a:pt x="22636" y="1581"/>
                    <a:pt x="24167" y="2521"/>
                    <a:pt x="25180" y="4123"/>
                  </a:cubicBezTo>
                  <a:cubicBezTo>
                    <a:pt x="27414" y="7649"/>
                    <a:pt x="24518" y="11891"/>
                    <a:pt x="24518" y="11891"/>
                  </a:cubicBezTo>
                  <a:lnTo>
                    <a:pt x="26004" y="13621"/>
                  </a:lnTo>
                  <a:lnTo>
                    <a:pt x="26013" y="13616"/>
                  </a:lnTo>
                  <a:cubicBezTo>
                    <a:pt x="26098" y="13508"/>
                    <a:pt x="27247" y="12063"/>
                    <a:pt x="28215" y="10022"/>
                  </a:cubicBezTo>
                  <a:cubicBezTo>
                    <a:pt x="27742" y="9568"/>
                    <a:pt x="27251" y="8807"/>
                    <a:pt x="27076" y="7555"/>
                  </a:cubicBezTo>
                  <a:cubicBezTo>
                    <a:pt x="26706" y="4888"/>
                    <a:pt x="25666" y="2173"/>
                    <a:pt x="24288" y="1295"/>
                  </a:cubicBezTo>
                  <a:cubicBezTo>
                    <a:pt x="22959" y="449"/>
                    <a:pt x="21629" y="1"/>
                    <a:pt x="19903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" name="Google Shape;210;p18"/>
            <p:cNvSpPr/>
            <p:nvPr/>
          </p:nvSpPr>
          <p:spPr>
            <a:xfrm>
              <a:off x="4552866" y="1891685"/>
              <a:ext cx="553471" cy="337305"/>
            </a:xfrm>
            <a:custGeom>
              <a:rect b="b" l="l" r="r" t="t"/>
              <a:pathLst>
                <a:path extrusionOk="0" h="6382" w="10472">
                  <a:moveTo>
                    <a:pt x="5513" y="0"/>
                  </a:moveTo>
                  <a:cubicBezTo>
                    <a:pt x="5513" y="0"/>
                    <a:pt x="1239" y="2234"/>
                    <a:pt x="618" y="3098"/>
                  </a:cubicBezTo>
                  <a:cubicBezTo>
                    <a:pt x="1" y="3968"/>
                    <a:pt x="811" y="4697"/>
                    <a:pt x="811" y="4697"/>
                  </a:cubicBezTo>
                  <a:lnTo>
                    <a:pt x="3779" y="3346"/>
                  </a:lnTo>
                  <a:cubicBezTo>
                    <a:pt x="3779" y="3346"/>
                    <a:pt x="4868" y="2758"/>
                    <a:pt x="6052" y="2758"/>
                  </a:cubicBezTo>
                  <a:cubicBezTo>
                    <a:pt x="6586" y="2758"/>
                    <a:pt x="7139" y="2877"/>
                    <a:pt x="7621" y="3225"/>
                  </a:cubicBezTo>
                  <a:cubicBezTo>
                    <a:pt x="9170" y="4337"/>
                    <a:pt x="9296" y="6382"/>
                    <a:pt x="9296" y="6382"/>
                  </a:cubicBezTo>
                  <a:cubicBezTo>
                    <a:pt x="9296" y="6382"/>
                    <a:pt x="10471" y="4711"/>
                    <a:pt x="9602" y="2851"/>
                  </a:cubicBezTo>
                  <a:cubicBezTo>
                    <a:pt x="8737" y="991"/>
                    <a:pt x="5513" y="0"/>
                    <a:pt x="5513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" name="Google Shape;211;p18"/>
            <p:cNvSpPr/>
            <p:nvPr/>
          </p:nvSpPr>
          <p:spPr>
            <a:xfrm>
              <a:off x="3980909" y="1581978"/>
              <a:ext cx="651777" cy="734597"/>
            </a:xfrm>
            <a:custGeom>
              <a:rect b="b" l="l" r="r" t="t"/>
              <a:pathLst>
                <a:path extrusionOk="0" h="13899" w="12332">
                  <a:moveTo>
                    <a:pt x="8107" y="1"/>
                  </a:moveTo>
                  <a:cubicBezTo>
                    <a:pt x="7855" y="105"/>
                    <a:pt x="757" y="3158"/>
                    <a:pt x="271" y="8918"/>
                  </a:cubicBezTo>
                  <a:cubicBezTo>
                    <a:pt x="1" y="12079"/>
                    <a:pt x="1365" y="13417"/>
                    <a:pt x="3094" y="13899"/>
                  </a:cubicBezTo>
                  <a:cubicBezTo>
                    <a:pt x="2230" y="11318"/>
                    <a:pt x="3027" y="8900"/>
                    <a:pt x="5004" y="7887"/>
                  </a:cubicBezTo>
                  <a:cubicBezTo>
                    <a:pt x="5734" y="7509"/>
                    <a:pt x="6429" y="7345"/>
                    <a:pt x="7084" y="7345"/>
                  </a:cubicBezTo>
                  <a:cubicBezTo>
                    <a:pt x="8328" y="7345"/>
                    <a:pt x="9431" y="7936"/>
                    <a:pt x="10372" y="8783"/>
                  </a:cubicBezTo>
                  <a:cubicBezTo>
                    <a:pt x="11241" y="5995"/>
                    <a:pt x="11944" y="2726"/>
                    <a:pt x="12331" y="762"/>
                  </a:cubicBezTo>
                  <a:cubicBezTo>
                    <a:pt x="10971" y="289"/>
                    <a:pt x="9539" y="28"/>
                    <a:pt x="810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" name="Google Shape;212;p18"/>
            <p:cNvSpPr/>
            <p:nvPr/>
          </p:nvSpPr>
          <p:spPr>
            <a:xfrm>
              <a:off x="4115415" y="1581714"/>
              <a:ext cx="1335583" cy="997644"/>
            </a:xfrm>
            <a:custGeom>
              <a:rect b="b" l="l" r="r" t="t"/>
              <a:pathLst>
                <a:path extrusionOk="0" h="18876" w="25270">
                  <a:moveTo>
                    <a:pt x="12792" y="1"/>
                  </a:moveTo>
                  <a:cubicBezTo>
                    <a:pt x="7041" y="1"/>
                    <a:pt x="1146" y="3843"/>
                    <a:pt x="365" y="9707"/>
                  </a:cubicBezTo>
                  <a:cubicBezTo>
                    <a:pt x="0" y="12481"/>
                    <a:pt x="1635" y="14052"/>
                    <a:pt x="2864" y="14570"/>
                  </a:cubicBezTo>
                  <a:cubicBezTo>
                    <a:pt x="3295" y="14751"/>
                    <a:pt x="3744" y="14836"/>
                    <a:pt x="4186" y="14836"/>
                  </a:cubicBezTo>
                  <a:cubicBezTo>
                    <a:pt x="5487" y="14836"/>
                    <a:pt x="6739" y="14098"/>
                    <a:pt x="7354" y="12868"/>
                  </a:cubicBezTo>
                  <a:cubicBezTo>
                    <a:pt x="8442" y="10703"/>
                    <a:pt x="10603" y="7351"/>
                    <a:pt x="13568" y="7351"/>
                  </a:cubicBezTo>
                  <a:cubicBezTo>
                    <a:pt x="14224" y="7351"/>
                    <a:pt x="14918" y="7515"/>
                    <a:pt x="15650" y="7892"/>
                  </a:cubicBezTo>
                  <a:cubicBezTo>
                    <a:pt x="18739" y="9481"/>
                    <a:pt x="18955" y="14498"/>
                    <a:pt x="14411" y="18218"/>
                  </a:cubicBezTo>
                  <a:cubicBezTo>
                    <a:pt x="14128" y="18448"/>
                    <a:pt x="13848" y="18669"/>
                    <a:pt x="13569" y="18876"/>
                  </a:cubicBezTo>
                  <a:lnTo>
                    <a:pt x="22450" y="18380"/>
                  </a:lnTo>
                  <a:cubicBezTo>
                    <a:pt x="24891" y="14188"/>
                    <a:pt x="25269" y="9292"/>
                    <a:pt x="21761" y="4419"/>
                  </a:cubicBezTo>
                  <a:cubicBezTo>
                    <a:pt x="19550" y="1348"/>
                    <a:pt x="16196" y="1"/>
                    <a:pt x="1279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" name="Google Shape;213;p18"/>
            <p:cNvSpPr/>
            <p:nvPr/>
          </p:nvSpPr>
          <p:spPr>
            <a:xfrm>
              <a:off x="4115415" y="1826520"/>
              <a:ext cx="523187" cy="539360"/>
            </a:xfrm>
            <a:custGeom>
              <a:rect b="b" l="l" r="r" t="t"/>
              <a:pathLst>
                <a:path extrusionOk="0" h="10205" w="9899">
                  <a:moveTo>
                    <a:pt x="3281" y="0"/>
                  </a:moveTo>
                  <a:cubicBezTo>
                    <a:pt x="2990" y="0"/>
                    <a:pt x="2774" y="35"/>
                    <a:pt x="2774" y="35"/>
                  </a:cubicBezTo>
                  <a:cubicBezTo>
                    <a:pt x="2774" y="35"/>
                    <a:pt x="2635" y="125"/>
                    <a:pt x="2400" y="269"/>
                  </a:cubicBezTo>
                  <a:cubicBezTo>
                    <a:pt x="1338" y="1643"/>
                    <a:pt x="608" y="3264"/>
                    <a:pt x="365" y="5075"/>
                  </a:cubicBezTo>
                  <a:cubicBezTo>
                    <a:pt x="0" y="7849"/>
                    <a:pt x="1635" y="9420"/>
                    <a:pt x="2864" y="9938"/>
                  </a:cubicBezTo>
                  <a:cubicBezTo>
                    <a:pt x="3295" y="10119"/>
                    <a:pt x="3744" y="10204"/>
                    <a:pt x="4186" y="10204"/>
                  </a:cubicBezTo>
                  <a:cubicBezTo>
                    <a:pt x="5487" y="10204"/>
                    <a:pt x="6739" y="9466"/>
                    <a:pt x="7354" y="8236"/>
                  </a:cubicBezTo>
                  <a:cubicBezTo>
                    <a:pt x="7922" y="7106"/>
                    <a:pt x="8782" y="5651"/>
                    <a:pt x="9899" y="4521"/>
                  </a:cubicBezTo>
                  <a:cubicBezTo>
                    <a:pt x="9899" y="4349"/>
                    <a:pt x="9899" y="4250"/>
                    <a:pt x="9899" y="4250"/>
                  </a:cubicBezTo>
                  <a:cubicBezTo>
                    <a:pt x="9899" y="4250"/>
                    <a:pt x="9764" y="4274"/>
                    <a:pt x="9580" y="4274"/>
                  </a:cubicBezTo>
                  <a:cubicBezTo>
                    <a:pt x="9165" y="4274"/>
                    <a:pt x="8495" y="4155"/>
                    <a:pt x="8539" y="3381"/>
                  </a:cubicBezTo>
                  <a:cubicBezTo>
                    <a:pt x="8577" y="2649"/>
                    <a:pt x="8108" y="2317"/>
                    <a:pt x="7588" y="2317"/>
                  </a:cubicBezTo>
                  <a:cubicBezTo>
                    <a:pt x="7318" y="2317"/>
                    <a:pt x="7034" y="2406"/>
                    <a:pt x="6800" y="2575"/>
                  </a:cubicBezTo>
                  <a:cubicBezTo>
                    <a:pt x="6571" y="2742"/>
                    <a:pt x="6242" y="2847"/>
                    <a:pt x="5917" y="2847"/>
                  </a:cubicBezTo>
                  <a:cubicBezTo>
                    <a:pt x="5279" y="2847"/>
                    <a:pt x="4655" y="2446"/>
                    <a:pt x="4819" y="1337"/>
                  </a:cubicBezTo>
                  <a:cubicBezTo>
                    <a:pt x="4991" y="178"/>
                    <a:pt x="3941" y="0"/>
                    <a:pt x="328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" name="Google Shape;214;p18"/>
            <p:cNvSpPr/>
            <p:nvPr/>
          </p:nvSpPr>
          <p:spPr>
            <a:xfrm>
              <a:off x="4830653" y="2426484"/>
              <a:ext cx="277317" cy="253216"/>
            </a:xfrm>
            <a:custGeom>
              <a:rect b="b" l="l" r="r" t="t"/>
              <a:pathLst>
                <a:path extrusionOk="0" h="4791" w="5247">
                  <a:moveTo>
                    <a:pt x="2995" y="0"/>
                  </a:moveTo>
                  <a:cubicBezTo>
                    <a:pt x="2995" y="0"/>
                    <a:pt x="1684" y="1640"/>
                    <a:pt x="0" y="2977"/>
                  </a:cubicBezTo>
                  <a:cubicBezTo>
                    <a:pt x="0" y="2977"/>
                    <a:pt x="1608" y="4790"/>
                    <a:pt x="2927" y="4790"/>
                  </a:cubicBezTo>
                  <a:cubicBezTo>
                    <a:pt x="3218" y="4790"/>
                    <a:pt x="3495" y="4702"/>
                    <a:pt x="3738" y="4486"/>
                  </a:cubicBezTo>
                  <a:cubicBezTo>
                    <a:pt x="5247" y="3139"/>
                    <a:pt x="2995" y="0"/>
                    <a:pt x="29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" name="Google Shape;215;p18"/>
            <p:cNvSpPr/>
            <p:nvPr/>
          </p:nvSpPr>
          <p:spPr>
            <a:xfrm>
              <a:off x="4988467" y="2202766"/>
              <a:ext cx="264474" cy="248777"/>
            </a:xfrm>
            <a:custGeom>
              <a:rect b="b" l="l" r="r" t="t"/>
              <a:pathLst>
                <a:path extrusionOk="0" h="4707" w="5004">
                  <a:moveTo>
                    <a:pt x="1414" y="0"/>
                  </a:moveTo>
                  <a:cubicBezTo>
                    <a:pt x="1414" y="0"/>
                    <a:pt x="1333" y="2644"/>
                    <a:pt x="0" y="4112"/>
                  </a:cubicBezTo>
                  <a:cubicBezTo>
                    <a:pt x="0" y="4112"/>
                    <a:pt x="1354" y="4706"/>
                    <a:pt x="2501" y="4706"/>
                  </a:cubicBezTo>
                  <a:cubicBezTo>
                    <a:pt x="3092" y="4706"/>
                    <a:pt x="3628" y="4549"/>
                    <a:pt x="3896" y="4071"/>
                  </a:cubicBezTo>
                  <a:cubicBezTo>
                    <a:pt x="5003" y="2085"/>
                    <a:pt x="1414" y="0"/>
                    <a:pt x="141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" name="Google Shape;216;p18"/>
            <p:cNvSpPr/>
            <p:nvPr/>
          </p:nvSpPr>
          <p:spPr>
            <a:xfrm>
              <a:off x="4962728" y="1979999"/>
              <a:ext cx="240955" cy="224940"/>
            </a:xfrm>
            <a:custGeom>
              <a:rect b="b" l="l" r="r" t="t"/>
              <a:pathLst>
                <a:path extrusionOk="0" h="4256" w="4559">
                  <a:moveTo>
                    <a:pt x="2522" y="1"/>
                  </a:moveTo>
                  <a:cubicBezTo>
                    <a:pt x="1354" y="1"/>
                    <a:pt x="1" y="477"/>
                    <a:pt x="1" y="477"/>
                  </a:cubicBezTo>
                  <a:cubicBezTo>
                    <a:pt x="1" y="477"/>
                    <a:pt x="1613" y="2089"/>
                    <a:pt x="2045" y="4256"/>
                  </a:cubicBezTo>
                  <a:cubicBezTo>
                    <a:pt x="2045" y="4256"/>
                    <a:pt x="4558" y="2666"/>
                    <a:pt x="4153" y="910"/>
                  </a:cubicBezTo>
                  <a:cubicBezTo>
                    <a:pt x="3991" y="211"/>
                    <a:pt x="3298" y="1"/>
                    <a:pt x="252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18"/>
            <p:cNvSpPr/>
            <p:nvPr/>
          </p:nvSpPr>
          <p:spPr>
            <a:xfrm>
              <a:off x="4758775" y="1860080"/>
              <a:ext cx="213524" cy="134721"/>
            </a:xfrm>
            <a:custGeom>
              <a:rect b="b" l="l" r="r" t="t"/>
              <a:pathLst>
                <a:path extrusionOk="0" h="2549" w="4040">
                  <a:moveTo>
                    <a:pt x="2135" y="1"/>
                  </a:moveTo>
                  <a:cubicBezTo>
                    <a:pt x="879" y="1"/>
                    <a:pt x="0" y="2206"/>
                    <a:pt x="0" y="2206"/>
                  </a:cubicBezTo>
                  <a:cubicBezTo>
                    <a:pt x="0" y="2206"/>
                    <a:pt x="34" y="2205"/>
                    <a:pt x="97" y="2205"/>
                  </a:cubicBezTo>
                  <a:cubicBezTo>
                    <a:pt x="529" y="2205"/>
                    <a:pt x="2323" y="2226"/>
                    <a:pt x="3945" y="2548"/>
                  </a:cubicBezTo>
                  <a:cubicBezTo>
                    <a:pt x="3945" y="2548"/>
                    <a:pt x="4040" y="670"/>
                    <a:pt x="2558" y="85"/>
                  </a:cubicBezTo>
                  <a:cubicBezTo>
                    <a:pt x="2413" y="27"/>
                    <a:pt x="2272" y="1"/>
                    <a:pt x="213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18"/>
            <p:cNvSpPr/>
            <p:nvPr/>
          </p:nvSpPr>
          <p:spPr>
            <a:xfrm>
              <a:off x="4625484" y="1919326"/>
              <a:ext cx="142860" cy="119975"/>
            </a:xfrm>
            <a:custGeom>
              <a:rect b="b" l="l" r="r" t="t"/>
              <a:pathLst>
                <a:path extrusionOk="0" h="2270" w="2703">
                  <a:moveTo>
                    <a:pt x="1151" y="1"/>
                  </a:moveTo>
                  <a:cubicBezTo>
                    <a:pt x="1099" y="1"/>
                    <a:pt x="1045" y="5"/>
                    <a:pt x="991" y="13"/>
                  </a:cubicBezTo>
                  <a:cubicBezTo>
                    <a:pt x="0" y="171"/>
                    <a:pt x="446" y="2269"/>
                    <a:pt x="446" y="2269"/>
                  </a:cubicBezTo>
                  <a:cubicBezTo>
                    <a:pt x="446" y="2269"/>
                    <a:pt x="1572" y="1580"/>
                    <a:pt x="2702" y="1188"/>
                  </a:cubicBezTo>
                  <a:cubicBezTo>
                    <a:pt x="2702" y="1188"/>
                    <a:pt x="2062" y="1"/>
                    <a:pt x="115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18"/>
            <p:cNvSpPr/>
            <p:nvPr/>
          </p:nvSpPr>
          <p:spPr>
            <a:xfrm>
              <a:off x="4115891" y="1571461"/>
              <a:ext cx="1313226" cy="1015984"/>
            </a:xfrm>
            <a:custGeom>
              <a:rect b="b" l="l" r="r" t="t"/>
              <a:pathLst>
                <a:path extrusionOk="0" h="19223" w="24847">
                  <a:moveTo>
                    <a:pt x="12794" y="1"/>
                  </a:moveTo>
                  <a:cubicBezTo>
                    <a:pt x="11703" y="1"/>
                    <a:pt x="10579" y="140"/>
                    <a:pt x="9444" y="425"/>
                  </a:cubicBezTo>
                  <a:cubicBezTo>
                    <a:pt x="7089" y="1015"/>
                    <a:pt x="4972" y="2173"/>
                    <a:pt x="3328" y="3771"/>
                  </a:cubicBezTo>
                  <a:cubicBezTo>
                    <a:pt x="1563" y="5478"/>
                    <a:pt x="473" y="7590"/>
                    <a:pt x="171" y="9878"/>
                  </a:cubicBezTo>
                  <a:cubicBezTo>
                    <a:pt x="0" y="11153"/>
                    <a:pt x="234" y="12328"/>
                    <a:pt x="847" y="13283"/>
                  </a:cubicBezTo>
                  <a:cubicBezTo>
                    <a:pt x="1320" y="14017"/>
                    <a:pt x="2027" y="14620"/>
                    <a:pt x="2783" y="14940"/>
                  </a:cubicBezTo>
                  <a:cubicBezTo>
                    <a:pt x="3234" y="15129"/>
                    <a:pt x="3711" y="15219"/>
                    <a:pt x="4175" y="15219"/>
                  </a:cubicBezTo>
                  <a:cubicBezTo>
                    <a:pt x="5539" y="15219"/>
                    <a:pt x="6863" y="14449"/>
                    <a:pt x="7516" y="13148"/>
                  </a:cubicBezTo>
                  <a:cubicBezTo>
                    <a:pt x="8332" y="11522"/>
                    <a:pt x="10043" y="8685"/>
                    <a:pt x="12362" y="7928"/>
                  </a:cubicBezTo>
                  <a:cubicBezTo>
                    <a:pt x="12756" y="7800"/>
                    <a:pt x="13155" y="7736"/>
                    <a:pt x="13557" y="7736"/>
                  </a:cubicBezTo>
                  <a:cubicBezTo>
                    <a:pt x="14216" y="7736"/>
                    <a:pt x="14884" y="7908"/>
                    <a:pt x="15555" y="8252"/>
                  </a:cubicBezTo>
                  <a:cubicBezTo>
                    <a:pt x="16749" y="8869"/>
                    <a:pt x="17523" y="10058"/>
                    <a:pt x="17676" y="11513"/>
                  </a:cubicBezTo>
                  <a:cubicBezTo>
                    <a:pt x="17920" y="13801"/>
                    <a:pt x="16650" y="16327"/>
                    <a:pt x="14281" y="18264"/>
                  </a:cubicBezTo>
                  <a:cubicBezTo>
                    <a:pt x="14011" y="18489"/>
                    <a:pt x="13727" y="18709"/>
                    <a:pt x="13448" y="18921"/>
                  </a:cubicBezTo>
                  <a:lnTo>
                    <a:pt x="13673" y="19223"/>
                  </a:lnTo>
                  <a:cubicBezTo>
                    <a:pt x="13961" y="19007"/>
                    <a:pt x="14245" y="18781"/>
                    <a:pt x="14519" y="18556"/>
                  </a:cubicBezTo>
                  <a:cubicBezTo>
                    <a:pt x="16987" y="16539"/>
                    <a:pt x="18311" y="13891"/>
                    <a:pt x="18055" y="11472"/>
                  </a:cubicBezTo>
                  <a:cubicBezTo>
                    <a:pt x="17888" y="9887"/>
                    <a:pt x="17041" y="8590"/>
                    <a:pt x="15726" y="7914"/>
                  </a:cubicBezTo>
                  <a:cubicBezTo>
                    <a:pt x="15002" y="7541"/>
                    <a:pt x="14278" y="7354"/>
                    <a:pt x="13561" y="7354"/>
                  </a:cubicBezTo>
                  <a:cubicBezTo>
                    <a:pt x="13119" y="7354"/>
                    <a:pt x="12680" y="7425"/>
                    <a:pt x="12245" y="7568"/>
                  </a:cubicBezTo>
                  <a:cubicBezTo>
                    <a:pt x="9917" y="8324"/>
                    <a:pt x="8205" y="10927"/>
                    <a:pt x="7174" y="12976"/>
                  </a:cubicBezTo>
                  <a:cubicBezTo>
                    <a:pt x="6587" y="14147"/>
                    <a:pt x="5402" y="14841"/>
                    <a:pt x="4177" y="14841"/>
                  </a:cubicBezTo>
                  <a:cubicBezTo>
                    <a:pt x="3758" y="14841"/>
                    <a:pt x="3334" y="14760"/>
                    <a:pt x="2927" y="14589"/>
                  </a:cubicBezTo>
                  <a:cubicBezTo>
                    <a:pt x="1617" y="14039"/>
                    <a:pt x="207" y="12486"/>
                    <a:pt x="545" y="9928"/>
                  </a:cubicBezTo>
                  <a:cubicBezTo>
                    <a:pt x="1117" y="5604"/>
                    <a:pt x="4648" y="2019"/>
                    <a:pt x="9534" y="790"/>
                  </a:cubicBezTo>
                  <a:cubicBezTo>
                    <a:pt x="10535" y="540"/>
                    <a:pt x="11632" y="393"/>
                    <a:pt x="12762" y="393"/>
                  </a:cubicBezTo>
                  <a:cubicBezTo>
                    <a:pt x="15902" y="393"/>
                    <a:pt x="19297" y="1527"/>
                    <a:pt x="21599" y="4726"/>
                  </a:cubicBezTo>
                  <a:cubicBezTo>
                    <a:pt x="24679" y="9000"/>
                    <a:pt x="24846" y="14197"/>
                    <a:pt x="22063" y="18975"/>
                  </a:cubicBezTo>
                  <a:lnTo>
                    <a:pt x="22392" y="19169"/>
                  </a:lnTo>
                  <a:cubicBezTo>
                    <a:pt x="23698" y="16922"/>
                    <a:pt x="24396" y="14476"/>
                    <a:pt x="24414" y="12098"/>
                  </a:cubicBezTo>
                  <a:cubicBezTo>
                    <a:pt x="24427" y="9387"/>
                    <a:pt x="23585" y="6834"/>
                    <a:pt x="21910" y="4505"/>
                  </a:cubicBezTo>
                  <a:cubicBezTo>
                    <a:pt x="19813" y="1595"/>
                    <a:pt x="16490" y="1"/>
                    <a:pt x="12794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18"/>
            <p:cNvSpPr/>
            <p:nvPr/>
          </p:nvSpPr>
          <p:spPr>
            <a:xfrm>
              <a:off x="2977684" y="3351271"/>
              <a:ext cx="1256093" cy="716151"/>
            </a:xfrm>
            <a:custGeom>
              <a:rect b="b" l="l" r="r" t="t"/>
              <a:pathLst>
                <a:path extrusionOk="0" h="13550" w="23766">
                  <a:moveTo>
                    <a:pt x="10329" y="1"/>
                  </a:moveTo>
                  <a:cubicBezTo>
                    <a:pt x="9954" y="1"/>
                    <a:pt x="9565" y="15"/>
                    <a:pt x="9160" y="44"/>
                  </a:cubicBezTo>
                  <a:cubicBezTo>
                    <a:pt x="0" y="701"/>
                    <a:pt x="779" y="13550"/>
                    <a:pt x="6809" y="13550"/>
                  </a:cubicBezTo>
                  <a:lnTo>
                    <a:pt x="23765" y="13550"/>
                  </a:lnTo>
                  <a:cubicBezTo>
                    <a:pt x="23765" y="13550"/>
                    <a:pt x="19343" y="4979"/>
                    <a:pt x="19284" y="4921"/>
                  </a:cubicBezTo>
                  <a:cubicBezTo>
                    <a:pt x="19284" y="4921"/>
                    <a:pt x="17419" y="1"/>
                    <a:pt x="1032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18"/>
            <p:cNvSpPr/>
            <p:nvPr/>
          </p:nvSpPr>
          <p:spPr>
            <a:xfrm>
              <a:off x="3322804" y="3491590"/>
              <a:ext cx="500883" cy="458654"/>
            </a:xfrm>
            <a:custGeom>
              <a:rect b="b" l="l" r="r" t="t"/>
              <a:pathLst>
                <a:path extrusionOk="0" h="8678" w="9477">
                  <a:moveTo>
                    <a:pt x="3397" y="1"/>
                  </a:moveTo>
                  <a:cubicBezTo>
                    <a:pt x="1414" y="1"/>
                    <a:pt x="0" y="955"/>
                    <a:pt x="0" y="955"/>
                  </a:cubicBezTo>
                  <a:cubicBezTo>
                    <a:pt x="1047" y="559"/>
                    <a:pt x="1975" y="387"/>
                    <a:pt x="2786" y="387"/>
                  </a:cubicBezTo>
                  <a:cubicBezTo>
                    <a:pt x="5683" y="387"/>
                    <a:pt x="7076" y="2582"/>
                    <a:pt x="6981" y="4549"/>
                  </a:cubicBezTo>
                  <a:cubicBezTo>
                    <a:pt x="6855" y="7071"/>
                    <a:pt x="4666" y="8638"/>
                    <a:pt x="4666" y="8638"/>
                  </a:cubicBezTo>
                  <a:cubicBezTo>
                    <a:pt x="4666" y="8638"/>
                    <a:pt x="5305" y="8626"/>
                    <a:pt x="5953" y="8626"/>
                  </a:cubicBezTo>
                  <a:cubicBezTo>
                    <a:pt x="6492" y="8626"/>
                    <a:pt x="7038" y="8635"/>
                    <a:pt x="7224" y="8665"/>
                  </a:cubicBezTo>
                  <a:cubicBezTo>
                    <a:pt x="7272" y="8673"/>
                    <a:pt x="7320" y="8677"/>
                    <a:pt x="7366" y="8677"/>
                  </a:cubicBezTo>
                  <a:cubicBezTo>
                    <a:pt x="9161" y="8677"/>
                    <a:pt x="9477" y="2772"/>
                    <a:pt x="6895" y="1082"/>
                  </a:cubicBezTo>
                  <a:cubicBezTo>
                    <a:pt x="5653" y="267"/>
                    <a:pt x="4446" y="1"/>
                    <a:pt x="339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" name="Google Shape;222;p18"/>
            <p:cNvSpPr/>
            <p:nvPr/>
          </p:nvSpPr>
          <p:spPr>
            <a:xfrm>
              <a:off x="3326345" y="3355499"/>
              <a:ext cx="131444" cy="110462"/>
            </a:xfrm>
            <a:custGeom>
              <a:rect b="b" l="l" r="r" t="t"/>
              <a:pathLst>
                <a:path extrusionOk="0" h="2090" w="2487">
                  <a:moveTo>
                    <a:pt x="2137" y="0"/>
                  </a:moveTo>
                  <a:cubicBezTo>
                    <a:pt x="1636" y="0"/>
                    <a:pt x="697" y="71"/>
                    <a:pt x="1" y="540"/>
                  </a:cubicBezTo>
                  <a:cubicBezTo>
                    <a:pt x="1" y="540"/>
                    <a:pt x="472" y="2089"/>
                    <a:pt x="1442" y="2089"/>
                  </a:cubicBezTo>
                  <a:cubicBezTo>
                    <a:pt x="1444" y="2089"/>
                    <a:pt x="1445" y="2089"/>
                    <a:pt x="1446" y="2089"/>
                  </a:cubicBezTo>
                  <a:cubicBezTo>
                    <a:pt x="2424" y="2085"/>
                    <a:pt x="2487" y="13"/>
                    <a:pt x="2487" y="13"/>
                  </a:cubicBezTo>
                  <a:cubicBezTo>
                    <a:pt x="2487" y="13"/>
                    <a:pt x="2352" y="0"/>
                    <a:pt x="213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18"/>
            <p:cNvSpPr/>
            <p:nvPr/>
          </p:nvSpPr>
          <p:spPr>
            <a:xfrm>
              <a:off x="3470365" y="3346778"/>
              <a:ext cx="134298" cy="107608"/>
            </a:xfrm>
            <a:custGeom>
              <a:rect b="b" l="l" r="r" t="t"/>
              <a:pathLst>
                <a:path extrusionOk="0" h="2036" w="2541">
                  <a:moveTo>
                    <a:pt x="975" y="1"/>
                  </a:moveTo>
                  <a:cubicBezTo>
                    <a:pt x="653" y="1"/>
                    <a:pt x="316" y="41"/>
                    <a:pt x="0" y="151"/>
                  </a:cubicBezTo>
                  <a:cubicBezTo>
                    <a:pt x="0" y="151"/>
                    <a:pt x="68" y="1772"/>
                    <a:pt x="1014" y="2016"/>
                  </a:cubicBezTo>
                  <a:cubicBezTo>
                    <a:pt x="1067" y="2029"/>
                    <a:pt x="1120" y="2036"/>
                    <a:pt x="1171" y="2036"/>
                  </a:cubicBezTo>
                  <a:cubicBezTo>
                    <a:pt x="2023" y="2036"/>
                    <a:pt x="2540" y="268"/>
                    <a:pt x="2540" y="268"/>
                  </a:cubicBezTo>
                  <a:cubicBezTo>
                    <a:pt x="2540" y="268"/>
                    <a:pt x="1809" y="1"/>
                    <a:pt x="97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18"/>
            <p:cNvSpPr/>
            <p:nvPr/>
          </p:nvSpPr>
          <p:spPr>
            <a:xfrm>
              <a:off x="3602440" y="3359886"/>
              <a:ext cx="144340" cy="112100"/>
            </a:xfrm>
            <a:custGeom>
              <a:rect b="b" l="l" r="r" t="t"/>
              <a:pathLst>
                <a:path extrusionOk="0" h="2121" w="2731">
                  <a:moveTo>
                    <a:pt x="583" y="1"/>
                  </a:moveTo>
                  <a:cubicBezTo>
                    <a:pt x="477" y="1"/>
                    <a:pt x="372" y="7"/>
                    <a:pt x="267" y="20"/>
                  </a:cubicBezTo>
                  <a:cubicBezTo>
                    <a:pt x="267" y="20"/>
                    <a:pt x="1" y="1623"/>
                    <a:pt x="875" y="2056"/>
                  </a:cubicBezTo>
                  <a:cubicBezTo>
                    <a:pt x="967" y="2101"/>
                    <a:pt x="1060" y="2121"/>
                    <a:pt x="1153" y="2121"/>
                  </a:cubicBezTo>
                  <a:cubicBezTo>
                    <a:pt x="1947" y="2121"/>
                    <a:pt x="2730" y="660"/>
                    <a:pt x="2730" y="660"/>
                  </a:cubicBezTo>
                  <a:cubicBezTo>
                    <a:pt x="2730" y="660"/>
                    <a:pt x="1674" y="1"/>
                    <a:pt x="58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" name="Google Shape;225;p18"/>
            <p:cNvSpPr/>
            <p:nvPr/>
          </p:nvSpPr>
          <p:spPr>
            <a:xfrm>
              <a:off x="3084285" y="3341335"/>
              <a:ext cx="1123063" cy="736341"/>
            </a:xfrm>
            <a:custGeom>
              <a:rect b="b" l="l" r="r" t="t"/>
              <a:pathLst>
                <a:path extrusionOk="0" h="13932" w="21249">
                  <a:moveTo>
                    <a:pt x="8301" y="380"/>
                  </a:moveTo>
                  <a:cubicBezTo>
                    <a:pt x="11714" y="380"/>
                    <a:pt x="13858" y="1547"/>
                    <a:pt x="15088" y="2582"/>
                  </a:cubicBezTo>
                  <a:cubicBezTo>
                    <a:pt x="16565" y="3830"/>
                    <a:pt x="17083" y="5163"/>
                    <a:pt x="17087" y="5172"/>
                  </a:cubicBezTo>
                  <a:lnTo>
                    <a:pt x="17101" y="5213"/>
                  </a:lnTo>
                  <a:lnTo>
                    <a:pt x="17110" y="5222"/>
                  </a:lnTo>
                  <a:cubicBezTo>
                    <a:pt x="17308" y="5627"/>
                    <a:pt x="19641" y="11112"/>
                    <a:pt x="20676" y="13549"/>
                  </a:cubicBezTo>
                  <a:lnTo>
                    <a:pt x="4792" y="13549"/>
                  </a:lnTo>
                  <a:cubicBezTo>
                    <a:pt x="2072" y="13549"/>
                    <a:pt x="550" y="10783"/>
                    <a:pt x="451" y="8050"/>
                  </a:cubicBezTo>
                  <a:cubicBezTo>
                    <a:pt x="325" y="4501"/>
                    <a:pt x="2347" y="768"/>
                    <a:pt x="7157" y="421"/>
                  </a:cubicBezTo>
                  <a:cubicBezTo>
                    <a:pt x="7553" y="394"/>
                    <a:pt x="7936" y="380"/>
                    <a:pt x="8301" y="380"/>
                  </a:cubicBezTo>
                  <a:close/>
                  <a:moveTo>
                    <a:pt x="8293" y="0"/>
                  </a:moveTo>
                  <a:cubicBezTo>
                    <a:pt x="7920" y="0"/>
                    <a:pt x="7532" y="14"/>
                    <a:pt x="7130" y="42"/>
                  </a:cubicBezTo>
                  <a:cubicBezTo>
                    <a:pt x="4801" y="209"/>
                    <a:pt x="2905" y="1177"/>
                    <a:pt x="1644" y="2839"/>
                  </a:cubicBezTo>
                  <a:cubicBezTo>
                    <a:pt x="559" y="4267"/>
                    <a:pt x="1" y="6122"/>
                    <a:pt x="73" y="8063"/>
                  </a:cubicBezTo>
                  <a:cubicBezTo>
                    <a:pt x="127" y="9621"/>
                    <a:pt x="591" y="11067"/>
                    <a:pt x="1379" y="12130"/>
                  </a:cubicBezTo>
                  <a:cubicBezTo>
                    <a:pt x="2248" y="13305"/>
                    <a:pt x="3428" y="13931"/>
                    <a:pt x="4792" y="13931"/>
                  </a:cubicBezTo>
                  <a:lnTo>
                    <a:pt x="21248" y="13931"/>
                  </a:lnTo>
                  <a:lnTo>
                    <a:pt x="21136" y="13666"/>
                  </a:lnTo>
                  <a:cubicBezTo>
                    <a:pt x="18136" y="6586"/>
                    <a:pt x="17564" y="5294"/>
                    <a:pt x="17438" y="5041"/>
                  </a:cubicBezTo>
                  <a:lnTo>
                    <a:pt x="17443" y="5041"/>
                  </a:lnTo>
                  <a:cubicBezTo>
                    <a:pt x="17420" y="4983"/>
                    <a:pt x="16889" y="3614"/>
                    <a:pt x="15349" y="2308"/>
                  </a:cubicBezTo>
                  <a:cubicBezTo>
                    <a:pt x="14065" y="1224"/>
                    <a:pt x="11835" y="0"/>
                    <a:pt x="8293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18"/>
            <p:cNvSpPr/>
            <p:nvPr/>
          </p:nvSpPr>
          <p:spPr>
            <a:xfrm>
              <a:off x="4210601" y="3949544"/>
              <a:ext cx="388730" cy="117861"/>
            </a:xfrm>
            <a:custGeom>
              <a:rect b="b" l="l" r="r" t="t"/>
              <a:pathLst>
                <a:path extrusionOk="0" h="2230" w="7355">
                  <a:moveTo>
                    <a:pt x="0" y="0"/>
                  </a:moveTo>
                  <a:lnTo>
                    <a:pt x="374" y="2230"/>
                  </a:lnTo>
                  <a:lnTo>
                    <a:pt x="6976" y="2230"/>
                  </a:lnTo>
                  <a:cubicBezTo>
                    <a:pt x="7184" y="2230"/>
                    <a:pt x="7355" y="2063"/>
                    <a:pt x="7355" y="1856"/>
                  </a:cubicBezTo>
                  <a:cubicBezTo>
                    <a:pt x="7355" y="829"/>
                    <a:pt x="6526" y="0"/>
                    <a:pt x="550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18"/>
            <p:cNvSpPr/>
            <p:nvPr/>
          </p:nvSpPr>
          <p:spPr>
            <a:xfrm>
              <a:off x="4200612" y="3939555"/>
              <a:ext cx="408708" cy="138104"/>
            </a:xfrm>
            <a:custGeom>
              <a:rect b="b" l="l" r="r" t="t"/>
              <a:pathLst>
                <a:path extrusionOk="0" h="2613" w="7733">
                  <a:moveTo>
                    <a:pt x="189" y="0"/>
                  </a:moveTo>
                  <a:cubicBezTo>
                    <a:pt x="86" y="0"/>
                    <a:pt x="0" y="86"/>
                    <a:pt x="0" y="189"/>
                  </a:cubicBezTo>
                  <a:cubicBezTo>
                    <a:pt x="0" y="293"/>
                    <a:pt x="86" y="379"/>
                    <a:pt x="189" y="379"/>
                  </a:cubicBezTo>
                  <a:lnTo>
                    <a:pt x="5693" y="379"/>
                  </a:lnTo>
                  <a:cubicBezTo>
                    <a:pt x="6607" y="379"/>
                    <a:pt x="7355" y="1126"/>
                    <a:pt x="7355" y="2045"/>
                  </a:cubicBezTo>
                  <a:cubicBezTo>
                    <a:pt x="7355" y="2148"/>
                    <a:pt x="7269" y="2230"/>
                    <a:pt x="7165" y="2230"/>
                  </a:cubicBezTo>
                  <a:lnTo>
                    <a:pt x="563" y="2230"/>
                  </a:lnTo>
                  <a:cubicBezTo>
                    <a:pt x="460" y="2230"/>
                    <a:pt x="374" y="2315"/>
                    <a:pt x="374" y="2419"/>
                  </a:cubicBezTo>
                  <a:cubicBezTo>
                    <a:pt x="374" y="2527"/>
                    <a:pt x="460" y="2612"/>
                    <a:pt x="563" y="2612"/>
                  </a:cubicBezTo>
                  <a:lnTo>
                    <a:pt x="7165" y="2612"/>
                  </a:lnTo>
                  <a:cubicBezTo>
                    <a:pt x="7481" y="2612"/>
                    <a:pt x="7733" y="2356"/>
                    <a:pt x="7733" y="2045"/>
                  </a:cubicBezTo>
                  <a:cubicBezTo>
                    <a:pt x="7733" y="919"/>
                    <a:pt x="6819" y="0"/>
                    <a:pt x="5693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18"/>
            <p:cNvSpPr/>
            <p:nvPr/>
          </p:nvSpPr>
          <p:spPr>
            <a:xfrm>
              <a:off x="4191786" y="3997850"/>
              <a:ext cx="369016" cy="69554"/>
            </a:xfrm>
            <a:custGeom>
              <a:rect b="b" l="l" r="r" t="t"/>
              <a:pathLst>
                <a:path extrusionOk="0" h="1316" w="6982">
                  <a:moveTo>
                    <a:pt x="6724" y="1"/>
                  </a:moveTo>
                  <a:lnTo>
                    <a:pt x="1" y="1316"/>
                  </a:lnTo>
                  <a:lnTo>
                    <a:pt x="6603" y="1316"/>
                  </a:lnTo>
                  <a:cubicBezTo>
                    <a:pt x="6810" y="1316"/>
                    <a:pt x="6981" y="1149"/>
                    <a:pt x="6981" y="942"/>
                  </a:cubicBezTo>
                  <a:cubicBezTo>
                    <a:pt x="6981" y="600"/>
                    <a:pt x="6887" y="275"/>
                    <a:pt x="672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18"/>
            <p:cNvSpPr/>
            <p:nvPr/>
          </p:nvSpPr>
          <p:spPr>
            <a:xfrm>
              <a:off x="4181797" y="3987914"/>
              <a:ext cx="388994" cy="89744"/>
            </a:xfrm>
            <a:custGeom>
              <a:rect b="b" l="l" r="r" t="t"/>
              <a:pathLst>
                <a:path extrusionOk="0" h="1698" w="7360">
                  <a:moveTo>
                    <a:pt x="6915" y="0"/>
                  </a:moveTo>
                  <a:cubicBezTo>
                    <a:pt x="6882" y="0"/>
                    <a:pt x="6849" y="9"/>
                    <a:pt x="6819" y="27"/>
                  </a:cubicBezTo>
                  <a:cubicBezTo>
                    <a:pt x="6729" y="81"/>
                    <a:pt x="6697" y="198"/>
                    <a:pt x="6751" y="288"/>
                  </a:cubicBezTo>
                  <a:cubicBezTo>
                    <a:pt x="6900" y="540"/>
                    <a:pt x="6981" y="833"/>
                    <a:pt x="6981" y="1130"/>
                  </a:cubicBezTo>
                  <a:cubicBezTo>
                    <a:pt x="6981" y="1233"/>
                    <a:pt x="6895" y="1315"/>
                    <a:pt x="6792" y="1315"/>
                  </a:cubicBezTo>
                  <a:lnTo>
                    <a:pt x="190" y="1315"/>
                  </a:lnTo>
                  <a:cubicBezTo>
                    <a:pt x="86" y="1315"/>
                    <a:pt x="0" y="1400"/>
                    <a:pt x="0" y="1504"/>
                  </a:cubicBezTo>
                  <a:cubicBezTo>
                    <a:pt x="0" y="1612"/>
                    <a:pt x="86" y="1697"/>
                    <a:pt x="190" y="1697"/>
                  </a:cubicBezTo>
                  <a:lnTo>
                    <a:pt x="6792" y="1697"/>
                  </a:lnTo>
                  <a:cubicBezTo>
                    <a:pt x="7107" y="1697"/>
                    <a:pt x="7359" y="1441"/>
                    <a:pt x="7359" y="1130"/>
                  </a:cubicBezTo>
                  <a:cubicBezTo>
                    <a:pt x="7359" y="765"/>
                    <a:pt x="7260" y="405"/>
                    <a:pt x="7080" y="94"/>
                  </a:cubicBezTo>
                  <a:cubicBezTo>
                    <a:pt x="7044" y="34"/>
                    <a:pt x="6980" y="0"/>
                    <a:pt x="6915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18"/>
            <p:cNvSpPr/>
            <p:nvPr/>
          </p:nvSpPr>
          <p:spPr>
            <a:xfrm>
              <a:off x="4141577" y="3997850"/>
              <a:ext cx="368963" cy="69554"/>
            </a:xfrm>
            <a:custGeom>
              <a:rect b="b" l="l" r="r" t="t"/>
              <a:pathLst>
                <a:path extrusionOk="0" h="1316" w="6981">
                  <a:moveTo>
                    <a:pt x="6724" y="1"/>
                  </a:moveTo>
                  <a:lnTo>
                    <a:pt x="0" y="1316"/>
                  </a:lnTo>
                  <a:lnTo>
                    <a:pt x="6603" y="1316"/>
                  </a:lnTo>
                  <a:cubicBezTo>
                    <a:pt x="6810" y="1316"/>
                    <a:pt x="6981" y="1149"/>
                    <a:pt x="6981" y="942"/>
                  </a:cubicBezTo>
                  <a:cubicBezTo>
                    <a:pt x="6981" y="600"/>
                    <a:pt x="6886" y="275"/>
                    <a:pt x="672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18"/>
            <p:cNvSpPr/>
            <p:nvPr/>
          </p:nvSpPr>
          <p:spPr>
            <a:xfrm>
              <a:off x="4131588" y="3987914"/>
              <a:ext cx="388994" cy="89744"/>
            </a:xfrm>
            <a:custGeom>
              <a:rect b="b" l="l" r="r" t="t"/>
              <a:pathLst>
                <a:path extrusionOk="0" h="1698" w="7360">
                  <a:moveTo>
                    <a:pt x="6914" y="0"/>
                  </a:moveTo>
                  <a:cubicBezTo>
                    <a:pt x="6882" y="0"/>
                    <a:pt x="6849" y="9"/>
                    <a:pt x="6819" y="27"/>
                  </a:cubicBezTo>
                  <a:cubicBezTo>
                    <a:pt x="6729" y="81"/>
                    <a:pt x="6697" y="198"/>
                    <a:pt x="6751" y="288"/>
                  </a:cubicBezTo>
                  <a:cubicBezTo>
                    <a:pt x="6900" y="540"/>
                    <a:pt x="6981" y="833"/>
                    <a:pt x="6981" y="1130"/>
                  </a:cubicBezTo>
                  <a:cubicBezTo>
                    <a:pt x="6981" y="1233"/>
                    <a:pt x="6895" y="1315"/>
                    <a:pt x="6792" y="1315"/>
                  </a:cubicBezTo>
                  <a:lnTo>
                    <a:pt x="189" y="1315"/>
                  </a:lnTo>
                  <a:cubicBezTo>
                    <a:pt x="86" y="1315"/>
                    <a:pt x="0" y="1400"/>
                    <a:pt x="0" y="1504"/>
                  </a:cubicBezTo>
                  <a:cubicBezTo>
                    <a:pt x="0" y="1612"/>
                    <a:pt x="86" y="1697"/>
                    <a:pt x="189" y="1697"/>
                  </a:cubicBezTo>
                  <a:lnTo>
                    <a:pt x="6792" y="1697"/>
                  </a:lnTo>
                  <a:cubicBezTo>
                    <a:pt x="7107" y="1697"/>
                    <a:pt x="7359" y="1441"/>
                    <a:pt x="7359" y="1130"/>
                  </a:cubicBezTo>
                  <a:cubicBezTo>
                    <a:pt x="7359" y="765"/>
                    <a:pt x="7264" y="405"/>
                    <a:pt x="7080" y="94"/>
                  </a:cubicBezTo>
                  <a:cubicBezTo>
                    <a:pt x="7044" y="34"/>
                    <a:pt x="6980" y="0"/>
                    <a:pt x="6914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18"/>
            <p:cNvSpPr/>
            <p:nvPr/>
          </p:nvSpPr>
          <p:spPr>
            <a:xfrm>
              <a:off x="4032809" y="3949544"/>
              <a:ext cx="388519" cy="117861"/>
            </a:xfrm>
            <a:custGeom>
              <a:rect b="b" l="l" r="r" t="t"/>
              <a:pathLst>
                <a:path extrusionOk="0" h="2230" w="7351">
                  <a:moveTo>
                    <a:pt x="0" y="0"/>
                  </a:moveTo>
                  <a:lnTo>
                    <a:pt x="370" y="2230"/>
                  </a:lnTo>
                  <a:lnTo>
                    <a:pt x="6976" y="2230"/>
                  </a:lnTo>
                  <a:cubicBezTo>
                    <a:pt x="7183" y="2230"/>
                    <a:pt x="7350" y="2063"/>
                    <a:pt x="7350" y="1856"/>
                  </a:cubicBezTo>
                  <a:cubicBezTo>
                    <a:pt x="7350" y="829"/>
                    <a:pt x="6521" y="0"/>
                    <a:pt x="549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18"/>
            <p:cNvSpPr/>
            <p:nvPr/>
          </p:nvSpPr>
          <p:spPr>
            <a:xfrm>
              <a:off x="4022820" y="3939555"/>
              <a:ext cx="408708" cy="138104"/>
            </a:xfrm>
            <a:custGeom>
              <a:rect b="b" l="l" r="r" t="t"/>
              <a:pathLst>
                <a:path extrusionOk="0" h="2613" w="7733">
                  <a:moveTo>
                    <a:pt x="189" y="0"/>
                  </a:moveTo>
                  <a:cubicBezTo>
                    <a:pt x="86" y="0"/>
                    <a:pt x="0" y="86"/>
                    <a:pt x="0" y="189"/>
                  </a:cubicBezTo>
                  <a:cubicBezTo>
                    <a:pt x="0" y="293"/>
                    <a:pt x="86" y="379"/>
                    <a:pt x="189" y="379"/>
                  </a:cubicBezTo>
                  <a:lnTo>
                    <a:pt x="5688" y="379"/>
                  </a:lnTo>
                  <a:cubicBezTo>
                    <a:pt x="6607" y="379"/>
                    <a:pt x="7350" y="1126"/>
                    <a:pt x="7350" y="2045"/>
                  </a:cubicBezTo>
                  <a:cubicBezTo>
                    <a:pt x="7350" y="2148"/>
                    <a:pt x="7269" y="2230"/>
                    <a:pt x="7165" y="2230"/>
                  </a:cubicBezTo>
                  <a:lnTo>
                    <a:pt x="559" y="2230"/>
                  </a:lnTo>
                  <a:cubicBezTo>
                    <a:pt x="455" y="2230"/>
                    <a:pt x="369" y="2315"/>
                    <a:pt x="369" y="2419"/>
                  </a:cubicBezTo>
                  <a:cubicBezTo>
                    <a:pt x="369" y="2527"/>
                    <a:pt x="455" y="2612"/>
                    <a:pt x="559" y="2612"/>
                  </a:cubicBezTo>
                  <a:lnTo>
                    <a:pt x="7165" y="2612"/>
                  </a:lnTo>
                  <a:cubicBezTo>
                    <a:pt x="7476" y="2612"/>
                    <a:pt x="7733" y="2356"/>
                    <a:pt x="7733" y="2045"/>
                  </a:cubicBezTo>
                  <a:cubicBezTo>
                    <a:pt x="7733" y="919"/>
                    <a:pt x="6814" y="0"/>
                    <a:pt x="5688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18"/>
            <p:cNvSpPr/>
            <p:nvPr/>
          </p:nvSpPr>
          <p:spPr>
            <a:xfrm>
              <a:off x="4013518" y="3997850"/>
              <a:ext cx="368963" cy="69554"/>
            </a:xfrm>
            <a:custGeom>
              <a:rect b="b" l="l" r="r" t="t"/>
              <a:pathLst>
                <a:path extrusionOk="0" h="1316" w="6981">
                  <a:moveTo>
                    <a:pt x="6724" y="1"/>
                  </a:moveTo>
                  <a:lnTo>
                    <a:pt x="0" y="1316"/>
                  </a:lnTo>
                  <a:lnTo>
                    <a:pt x="6603" y="1316"/>
                  </a:lnTo>
                  <a:cubicBezTo>
                    <a:pt x="6810" y="1316"/>
                    <a:pt x="6981" y="1149"/>
                    <a:pt x="6981" y="942"/>
                  </a:cubicBezTo>
                  <a:cubicBezTo>
                    <a:pt x="6981" y="600"/>
                    <a:pt x="6886" y="275"/>
                    <a:pt x="672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18"/>
            <p:cNvSpPr/>
            <p:nvPr/>
          </p:nvSpPr>
          <p:spPr>
            <a:xfrm>
              <a:off x="4003529" y="3987914"/>
              <a:ext cx="388994" cy="89744"/>
            </a:xfrm>
            <a:custGeom>
              <a:rect b="b" l="l" r="r" t="t"/>
              <a:pathLst>
                <a:path extrusionOk="0" h="1698" w="7360">
                  <a:moveTo>
                    <a:pt x="6914" y="0"/>
                  </a:moveTo>
                  <a:cubicBezTo>
                    <a:pt x="6882" y="0"/>
                    <a:pt x="6849" y="9"/>
                    <a:pt x="6819" y="27"/>
                  </a:cubicBezTo>
                  <a:cubicBezTo>
                    <a:pt x="6729" y="81"/>
                    <a:pt x="6697" y="198"/>
                    <a:pt x="6751" y="288"/>
                  </a:cubicBezTo>
                  <a:cubicBezTo>
                    <a:pt x="6900" y="540"/>
                    <a:pt x="6981" y="833"/>
                    <a:pt x="6981" y="1130"/>
                  </a:cubicBezTo>
                  <a:cubicBezTo>
                    <a:pt x="6981" y="1233"/>
                    <a:pt x="6895" y="1315"/>
                    <a:pt x="6792" y="1315"/>
                  </a:cubicBezTo>
                  <a:lnTo>
                    <a:pt x="189" y="1315"/>
                  </a:lnTo>
                  <a:cubicBezTo>
                    <a:pt x="86" y="1315"/>
                    <a:pt x="0" y="1400"/>
                    <a:pt x="0" y="1504"/>
                  </a:cubicBezTo>
                  <a:cubicBezTo>
                    <a:pt x="0" y="1612"/>
                    <a:pt x="86" y="1697"/>
                    <a:pt x="189" y="1697"/>
                  </a:cubicBezTo>
                  <a:lnTo>
                    <a:pt x="6792" y="1697"/>
                  </a:lnTo>
                  <a:cubicBezTo>
                    <a:pt x="7102" y="1697"/>
                    <a:pt x="7359" y="1441"/>
                    <a:pt x="7359" y="1130"/>
                  </a:cubicBezTo>
                  <a:cubicBezTo>
                    <a:pt x="7359" y="765"/>
                    <a:pt x="7260" y="405"/>
                    <a:pt x="7080" y="94"/>
                  </a:cubicBezTo>
                  <a:cubicBezTo>
                    <a:pt x="7044" y="34"/>
                    <a:pt x="6980" y="0"/>
                    <a:pt x="6914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18"/>
            <p:cNvSpPr/>
            <p:nvPr/>
          </p:nvSpPr>
          <p:spPr>
            <a:xfrm>
              <a:off x="3963309" y="3997850"/>
              <a:ext cx="368963" cy="69554"/>
            </a:xfrm>
            <a:custGeom>
              <a:rect b="b" l="l" r="r" t="t"/>
              <a:pathLst>
                <a:path extrusionOk="0" h="1316" w="6981">
                  <a:moveTo>
                    <a:pt x="6724" y="1"/>
                  </a:moveTo>
                  <a:lnTo>
                    <a:pt x="0" y="1316"/>
                  </a:lnTo>
                  <a:lnTo>
                    <a:pt x="6602" y="1316"/>
                  </a:lnTo>
                  <a:cubicBezTo>
                    <a:pt x="6810" y="1316"/>
                    <a:pt x="6981" y="1149"/>
                    <a:pt x="6981" y="942"/>
                  </a:cubicBezTo>
                  <a:cubicBezTo>
                    <a:pt x="6981" y="600"/>
                    <a:pt x="6886" y="275"/>
                    <a:pt x="672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18"/>
            <p:cNvSpPr/>
            <p:nvPr/>
          </p:nvSpPr>
          <p:spPr>
            <a:xfrm>
              <a:off x="3953320" y="3987914"/>
              <a:ext cx="388942" cy="89744"/>
            </a:xfrm>
            <a:custGeom>
              <a:rect b="b" l="l" r="r" t="t"/>
              <a:pathLst>
                <a:path extrusionOk="0" h="1698" w="7359">
                  <a:moveTo>
                    <a:pt x="6914" y="0"/>
                  </a:moveTo>
                  <a:cubicBezTo>
                    <a:pt x="6882" y="0"/>
                    <a:pt x="6848" y="9"/>
                    <a:pt x="6818" y="27"/>
                  </a:cubicBezTo>
                  <a:cubicBezTo>
                    <a:pt x="6728" y="81"/>
                    <a:pt x="6697" y="198"/>
                    <a:pt x="6751" y="288"/>
                  </a:cubicBezTo>
                  <a:cubicBezTo>
                    <a:pt x="6900" y="540"/>
                    <a:pt x="6981" y="833"/>
                    <a:pt x="6981" y="1130"/>
                  </a:cubicBezTo>
                  <a:cubicBezTo>
                    <a:pt x="6981" y="1233"/>
                    <a:pt x="6895" y="1315"/>
                    <a:pt x="6791" y="1315"/>
                  </a:cubicBezTo>
                  <a:lnTo>
                    <a:pt x="189" y="1315"/>
                  </a:lnTo>
                  <a:cubicBezTo>
                    <a:pt x="86" y="1315"/>
                    <a:pt x="0" y="1400"/>
                    <a:pt x="0" y="1504"/>
                  </a:cubicBezTo>
                  <a:cubicBezTo>
                    <a:pt x="0" y="1612"/>
                    <a:pt x="86" y="1697"/>
                    <a:pt x="189" y="1697"/>
                  </a:cubicBezTo>
                  <a:lnTo>
                    <a:pt x="6791" y="1697"/>
                  </a:lnTo>
                  <a:cubicBezTo>
                    <a:pt x="7107" y="1697"/>
                    <a:pt x="7359" y="1441"/>
                    <a:pt x="7359" y="1130"/>
                  </a:cubicBezTo>
                  <a:cubicBezTo>
                    <a:pt x="7359" y="765"/>
                    <a:pt x="7260" y="405"/>
                    <a:pt x="7080" y="94"/>
                  </a:cubicBezTo>
                  <a:cubicBezTo>
                    <a:pt x="7044" y="34"/>
                    <a:pt x="6980" y="0"/>
                    <a:pt x="6914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18"/>
            <p:cNvSpPr/>
            <p:nvPr/>
          </p:nvSpPr>
          <p:spPr>
            <a:xfrm>
              <a:off x="3763373" y="3278495"/>
              <a:ext cx="300414" cy="284822"/>
            </a:xfrm>
            <a:custGeom>
              <a:rect b="b" l="l" r="r" t="t"/>
              <a:pathLst>
                <a:path extrusionOk="0" h="5389" w="5684">
                  <a:moveTo>
                    <a:pt x="1522" y="1"/>
                  </a:moveTo>
                  <a:cubicBezTo>
                    <a:pt x="1234" y="1"/>
                    <a:pt x="966" y="172"/>
                    <a:pt x="856" y="448"/>
                  </a:cubicBezTo>
                  <a:cubicBezTo>
                    <a:pt x="505" y="1326"/>
                    <a:pt x="0" y="3195"/>
                    <a:pt x="892" y="5388"/>
                  </a:cubicBezTo>
                  <a:cubicBezTo>
                    <a:pt x="892" y="5388"/>
                    <a:pt x="5103" y="4010"/>
                    <a:pt x="5684" y="3073"/>
                  </a:cubicBezTo>
                  <a:cubicBezTo>
                    <a:pt x="5684" y="3073"/>
                    <a:pt x="4517" y="723"/>
                    <a:pt x="1689" y="20"/>
                  </a:cubicBezTo>
                  <a:cubicBezTo>
                    <a:pt x="1633" y="7"/>
                    <a:pt x="1577" y="1"/>
                    <a:pt x="152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18"/>
            <p:cNvSpPr/>
            <p:nvPr/>
          </p:nvSpPr>
          <p:spPr>
            <a:xfrm>
              <a:off x="3753119" y="3268612"/>
              <a:ext cx="322083" cy="307073"/>
            </a:xfrm>
            <a:custGeom>
              <a:rect b="b" l="l" r="r" t="t"/>
              <a:pathLst>
                <a:path extrusionOk="0" h="5810" w="6094">
                  <a:moveTo>
                    <a:pt x="1712" y="378"/>
                  </a:moveTo>
                  <a:cubicBezTo>
                    <a:pt x="1752" y="378"/>
                    <a:pt x="1798" y="383"/>
                    <a:pt x="1838" y="392"/>
                  </a:cubicBezTo>
                  <a:cubicBezTo>
                    <a:pt x="4216" y="982"/>
                    <a:pt x="5396" y="2801"/>
                    <a:pt x="5653" y="3247"/>
                  </a:cubicBezTo>
                  <a:cubicBezTo>
                    <a:pt x="5067" y="3931"/>
                    <a:pt x="2406" y="4931"/>
                    <a:pt x="1199" y="5337"/>
                  </a:cubicBezTo>
                  <a:cubicBezTo>
                    <a:pt x="428" y="3292"/>
                    <a:pt x="879" y="1563"/>
                    <a:pt x="1226" y="702"/>
                  </a:cubicBezTo>
                  <a:cubicBezTo>
                    <a:pt x="1307" y="504"/>
                    <a:pt x="1505" y="378"/>
                    <a:pt x="1712" y="378"/>
                  </a:cubicBezTo>
                  <a:close/>
                  <a:moveTo>
                    <a:pt x="1710" y="0"/>
                  </a:moveTo>
                  <a:cubicBezTo>
                    <a:pt x="1349" y="0"/>
                    <a:pt x="1013" y="217"/>
                    <a:pt x="874" y="563"/>
                  </a:cubicBezTo>
                  <a:cubicBezTo>
                    <a:pt x="496" y="1500"/>
                    <a:pt x="1" y="3405"/>
                    <a:pt x="910" y="5647"/>
                  </a:cubicBezTo>
                  <a:lnTo>
                    <a:pt x="978" y="5809"/>
                  </a:lnTo>
                  <a:lnTo>
                    <a:pt x="1145" y="5755"/>
                  </a:lnTo>
                  <a:cubicBezTo>
                    <a:pt x="1581" y="5611"/>
                    <a:pt x="5441" y="4328"/>
                    <a:pt x="6040" y="3359"/>
                  </a:cubicBezTo>
                  <a:lnTo>
                    <a:pt x="6094" y="3269"/>
                  </a:lnTo>
                  <a:lnTo>
                    <a:pt x="6049" y="3175"/>
                  </a:lnTo>
                  <a:cubicBezTo>
                    <a:pt x="5999" y="3076"/>
                    <a:pt x="4810" y="738"/>
                    <a:pt x="1928" y="27"/>
                  </a:cubicBezTo>
                  <a:cubicBezTo>
                    <a:pt x="1855" y="9"/>
                    <a:pt x="1782" y="0"/>
                    <a:pt x="171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18"/>
            <p:cNvSpPr/>
            <p:nvPr/>
          </p:nvSpPr>
          <p:spPr>
            <a:xfrm>
              <a:off x="3807609" y="3339009"/>
              <a:ext cx="97407" cy="191432"/>
            </a:xfrm>
            <a:custGeom>
              <a:rect b="b" l="l" r="r" t="t"/>
              <a:pathLst>
                <a:path extrusionOk="0" h="3622" w="1843">
                  <a:moveTo>
                    <a:pt x="1154" y="1"/>
                  </a:moveTo>
                  <a:cubicBezTo>
                    <a:pt x="1154" y="1"/>
                    <a:pt x="330" y="415"/>
                    <a:pt x="163" y="1460"/>
                  </a:cubicBezTo>
                  <a:cubicBezTo>
                    <a:pt x="1" y="2509"/>
                    <a:pt x="438" y="3608"/>
                    <a:pt x="438" y="3608"/>
                  </a:cubicBezTo>
                  <a:cubicBezTo>
                    <a:pt x="455" y="3617"/>
                    <a:pt x="475" y="3621"/>
                    <a:pt x="497" y="3621"/>
                  </a:cubicBezTo>
                  <a:cubicBezTo>
                    <a:pt x="823" y="3621"/>
                    <a:pt x="1595" y="2699"/>
                    <a:pt x="1595" y="2699"/>
                  </a:cubicBezTo>
                  <a:cubicBezTo>
                    <a:pt x="1595" y="2699"/>
                    <a:pt x="1154" y="2370"/>
                    <a:pt x="992" y="2095"/>
                  </a:cubicBezTo>
                  <a:cubicBezTo>
                    <a:pt x="825" y="1820"/>
                    <a:pt x="1595" y="1433"/>
                    <a:pt x="1595" y="1433"/>
                  </a:cubicBezTo>
                  <a:cubicBezTo>
                    <a:pt x="1843" y="771"/>
                    <a:pt x="1154" y="1"/>
                    <a:pt x="115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18"/>
            <p:cNvSpPr/>
            <p:nvPr/>
          </p:nvSpPr>
          <p:spPr>
            <a:xfrm>
              <a:off x="3844975" y="3310100"/>
              <a:ext cx="69607" cy="184667"/>
            </a:xfrm>
            <a:custGeom>
              <a:rect b="b" l="l" r="r" t="t"/>
              <a:pathLst>
                <a:path extrusionOk="0" h="3494" w="1317">
                  <a:moveTo>
                    <a:pt x="340" y="1"/>
                  </a:moveTo>
                  <a:cubicBezTo>
                    <a:pt x="294" y="1"/>
                    <a:pt x="249" y="16"/>
                    <a:pt x="213" y="48"/>
                  </a:cubicBezTo>
                  <a:cubicBezTo>
                    <a:pt x="136" y="120"/>
                    <a:pt x="127" y="237"/>
                    <a:pt x="199" y="318"/>
                  </a:cubicBezTo>
                  <a:cubicBezTo>
                    <a:pt x="204" y="323"/>
                    <a:pt x="852" y="1057"/>
                    <a:pt x="722" y="1854"/>
                  </a:cubicBezTo>
                  <a:cubicBezTo>
                    <a:pt x="496" y="1976"/>
                    <a:pt x="1" y="2295"/>
                    <a:pt x="100" y="2687"/>
                  </a:cubicBezTo>
                  <a:cubicBezTo>
                    <a:pt x="199" y="3083"/>
                    <a:pt x="870" y="3412"/>
                    <a:pt x="1001" y="3475"/>
                  </a:cubicBezTo>
                  <a:cubicBezTo>
                    <a:pt x="1028" y="3484"/>
                    <a:pt x="1055" y="3493"/>
                    <a:pt x="1082" y="3493"/>
                  </a:cubicBezTo>
                  <a:cubicBezTo>
                    <a:pt x="1154" y="3493"/>
                    <a:pt x="1221" y="3453"/>
                    <a:pt x="1253" y="3381"/>
                  </a:cubicBezTo>
                  <a:cubicBezTo>
                    <a:pt x="1298" y="3286"/>
                    <a:pt x="1257" y="3173"/>
                    <a:pt x="1163" y="3128"/>
                  </a:cubicBezTo>
                  <a:cubicBezTo>
                    <a:pt x="906" y="3011"/>
                    <a:pt x="510" y="2759"/>
                    <a:pt x="469" y="2597"/>
                  </a:cubicBezTo>
                  <a:cubicBezTo>
                    <a:pt x="447" y="2507"/>
                    <a:pt x="695" y="2286"/>
                    <a:pt x="974" y="2151"/>
                  </a:cubicBezTo>
                  <a:cubicBezTo>
                    <a:pt x="1023" y="2124"/>
                    <a:pt x="1059" y="2079"/>
                    <a:pt x="1073" y="2025"/>
                  </a:cubicBezTo>
                  <a:cubicBezTo>
                    <a:pt x="1316" y="1003"/>
                    <a:pt x="514" y="102"/>
                    <a:pt x="478" y="62"/>
                  </a:cubicBezTo>
                  <a:cubicBezTo>
                    <a:pt x="442" y="21"/>
                    <a:pt x="391" y="1"/>
                    <a:pt x="34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18"/>
            <p:cNvSpPr/>
            <p:nvPr/>
          </p:nvSpPr>
          <p:spPr>
            <a:xfrm>
              <a:off x="4325552" y="3278495"/>
              <a:ext cx="300202" cy="284822"/>
            </a:xfrm>
            <a:custGeom>
              <a:rect b="b" l="l" r="r" t="t"/>
              <a:pathLst>
                <a:path extrusionOk="0" h="5389" w="5680">
                  <a:moveTo>
                    <a:pt x="4160" y="1"/>
                  </a:moveTo>
                  <a:cubicBezTo>
                    <a:pt x="4106" y="1"/>
                    <a:pt x="4050" y="7"/>
                    <a:pt x="3995" y="20"/>
                  </a:cubicBezTo>
                  <a:cubicBezTo>
                    <a:pt x="1163" y="723"/>
                    <a:pt x="1" y="3073"/>
                    <a:pt x="1" y="3073"/>
                  </a:cubicBezTo>
                  <a:cubicBezTo>
                    <a:pt x="577" y="4010"/>
                    <a:pt x="4792" y="5388"/>
                    <a:pt x="4792" y="5388"/>
                  </a:cubicBezTo>
                  <a:cubicBezTo>
                    <a:pt x="5680" y="3195"/>
                    <a:pt x="5180" y="1326"/>
                    <a:pt x="4824" y="448"/>
                  </a:cubicBezTo>
                  <a:cubicBezTo>
                    <a:pt x="4714" y="172"/>
                    <a:pt x="4446" y="1"/>
                    <a:pt x="416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18"/>
            <p:cNvSpPr/>
            <p:nvPr/>
          </p:nvSpPr>
          <p:spPr>
            <a:xfrm>
              <a:off x="4314137" y="3268612"/>
              <a:ext cx="321872" cy="307073"/>
            </a:xfrm>
            <a:custGeom>
              <a:rect b="b" l="l" r="r" t="t"/>
              <a:pathLst>
                <a:path extrusionOk="0" h="5810" w="6090">
                  <a:moveTo>
                    <a:pt x="4382" y="376"/>
                  </a:moveTo>
                  <a:cubicBezTo>
                    <a:pt x="4590" y="376"/>
                    <a:pt x="4785" y="503"/>
                    <a:pt x="4864" y="702"/>
                  </a:cubicBezTo>
                  <a:cubicBezTo>
                    <a:pt x="5211" y="1567"/>
                    <a:pt x="5666" y="3292"/>
                    <a:pt x="4896" y="5337"/>
                  </a:cubicBezTo>
                  <a:cubicBezTo>
                    <a:pt x="3684" y="4931"/>
                    <a:pt x="1027" y="3931"/>
                    <a:pt x="442" y="3247"/>
                  </a:cubicBezTo>
                  <a:cubicBezTo>
                    <a:pt x="699" y="2801"/>
                    <a:pt x="1874" y="982"/>
                    <a:pt x="4256" y="392"/>
                  </a:cubicBezTo>
                  <a:cubicBezTo>
                    <a:pt x="4298" y="381"/>
                    <a:pt x="4340" y="376"/>
                    <a:pt x="4382" y="376"/>
                  </a:cubicBezTo>
                  <a:close/>
                  <a:moveTo>
                    <a:pt x="4382" y="0"/>
                  </a:moveTo>
                  <a:cubicBezTo>
                    <a:pt x="4311" y="0"/>
                    <a:pt x="4238" y="9"/>
                    <a:pt x="4166" y="27"/>
                  </a:cubicBezTo>
                  <a:cubicBezTo>
                    <a:pt x="1284" y="738"/>
                    <a:pt x="95" y="3076"/>
                    <a:pt x="46" y="3175"/>
                  </a:cubicBezTo>
                  <a:lnTo>
                    <a:pt x="0" y="3269"/>
                  </a:lnTo>
                  <a:lnTo>
                    <a:pt x="55" y="3359"/>
                  </a:lnTo>
                  <a:cubicBezTo>
                    <a:pt x="653" y="4328"/>
                    <a:pt x="4509" y="5611"/>
                    <a:pt x="4950" y="5755"/>
                  </a:cubicBezTo>
                  <a:lnTo>
                    <a:pt x="5117" y="5809"/>
                  </a:lnTo>
                  <a:lnTo>
                    <a:pt x="5184" y="5647"/>
                  </a:lnTo>
                  <a:cubicBezTo>
                    <a:pt x="6089" y="3405"/>
                    <a:pt x="5594" y="1500"/>
                    <a:pt x="5220" y="563"/>
                  </a:cubicBezTo>
                  <a:cubicBezTo>
                    <a:pt x="5081" y="217"/>
                    <a:pt x="4742" y="0"/>
                    <a:pt x="438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18"/>
            <p:cNvSpPr/>
            <p:nvPr/>
          </p:nvSpPr>
          <p:spPr>
            <a:xfrm>
              <a:off x="4484107" y="3339009"/>
              <a:ext cx="97619" cy="191432"/>
            </a:xfrm>
            <a:custGeom>
              <a:rect b="b" l="l" r="r" t="t"/>
              <a:pathLst>
                <a:path extrusionOk="0" h="3622" w="1847">
                  <a:moveTo>
                    <a:pt x="689" y="1"/>
                  </a:moveTo>
                  <a:cubicBezTo>
                    <a:pt x="689" y="1"/>
                    <a:pt x="0" y="771"/>
                    <a:pt x="248" y="1433"/>
                  </a:cubicBezTo>
                  <a:cubicBezTo>
                    <a:pt x="248" y="1433"/>
                    <a:pt x="1018" y="1820"/>
                    <a:pt x="856" y="2095"/>
                  </a:cubicBezTo>
                  <a:cubicBezTo>
                    <a:pt x="689" y="2370"/>
                    <a:pt x="248" y="2699"/>
                    <a:pt x="248" y="2699"/>
                  </a:cubicBezTo>
                  <a:cubicBezTo>
                    <a:pt x="248" y="2699"/>
                    <a:pt x="1024" y="3621"/>
                    <a:pt x="1347" y="3621"/>
                  </a:cubicBezTo>
                  <a:cubicBezTo>
                    <a:pt x="1368" y="3621"/>
                    <a:pt x="1388" y="3617"/>
                    <a:pt x="1405" y="3608"/>
                  </a:cubicBezTo>
                  <a:cubicBezTo>
                    <a:pt x="1405" y="3608"/>
                    <a:pt x="1846" y="2509"/>
                    <a:pt x="1680" y="1460"/>
                  </a:cubicBezTo>
                  <a:cubicBezTo>
                    <a:pt x="1518" y="415"/>
                    <a:pt x="689" y="1"/>
                    <a:pt x="68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18"/>
            <p:cNvSpPr/>
            <p:nvPr/>
          </p:nvSpPr>
          <p:spPr>
            <a:xfrm>
              <a:off x="4474805" y="3310100"/>
              <a:ext cx="69290" cy="184667"/>
            </a:xfrm>
            <a:custGeom>
              <a:rect b="b" l="l" r="r" t="t"/>
              <a:pathLst>
                <a:path extrusionOk="0" h="3494" w="1311">
                  <a:moveTo>
                    <a:pt x="974" y="1"/>
                  </a:moveTo>
                  <a:cubicBezTo>
                    <a:pt x="923" y="1"/>
                    <a:pt x="872" y="21"/>
                    <a:pt x="834" y="62"/>
                  </a:cubicBezTo>
                  <a:cubicBezTo>
                    <a:pt x="802" y="102"/>
                    <a:pt x="0" y="1003"/>
                    <a:pt x="239" y="2025"/>
                  </a:cubicBezTo>
                  <a:cubicBezTo>
                    <a:pt x="253" y="2079"/>
                    <a:pt x="293" y="2124"/>
                    <a:pt x="343" y="2151"/>
                  </a:cubicBezTo>
                  <a:cubicBezTo>
                    <a:pt x="622" y="2286"/>
                    <a:pt x="870" y="2507"/>
                    <a:pt x="847" y="2597"/>
                  </a:cubicBezTo>
                  <a:cubicBezTo>
                    <a:pt x="807" y="2759"/>
                    <a:pt x="410" y="3011"/>
                    <a:pt x="153" y="3128"/>
                  </a:cubicBezTo>
                  <a:cubicBezTo>
                    <a:pt x="59" y="3173"/>
                    <a:pt x="18" y="3286"/>
                    <a:pt x="59" y="3381"/>
                  </a:cubicBezTo>
                  <a:cubicBezTo>
                    <a:pt x="90" y="3453"/>
                    <a:pt x="162" y="3493"/>
                    <a:pt x="230" y="3493"/>
                  </a:cubicBezTo>
                  <a:cubicBezTo>
                    <a:pt x="257" y="3493"/>
                    <a:pt x="284" y="3484"/>
                    <a:pt x="311" y="3475"/>
                  </a:cubicBezTo>
                  <a:cubicBezTo>
                    <a:pt x="446" y="3412"/>
                    <a:pt x="1113" y="3083"/>
                    <a:pt x="1216" y="2687"/>
                  </a:cubicBezTo>
                  <a:cubicBezTo>
                    <a:pt x="1311" y="2295"/>
                    <a:pt x="820" y="1976"/>
                    <a:pt x="595" y="1854"/>
                  </a:cubicBezTo>
                  <a:cubicBezTo>
                    <a:pt x="460" y="1061"/>
                    <a:pt x="1108" y="327"/>
                    <a:pt x="1117" y="318"/>
                  </a:cubicBezTo>
                  <a:cubicBezTo>
                    <a:pt x="1185" y="242"/>
                    <a:pt x="1180" y="120"/>
                    <a:pt x="1104" y="48"/>
                  </a:cubicBezTo>
                  <a:cubicBezTo>
                    <a:pt x="1066" y="16"/>
                    <a:pt x="1020" y="1"/>
                    <a:pt x="974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18"/>
            <p:cNvSpPr/>
            <p:nvPr/>
          </p:nvSpPr>
          <p:spPr>
            <a:xfrm>
              <a:off x="3789323" y="3410411"/>
              <a:ext cx="825239" cy="550142"/>
            </a:xfrm>
            <a:custGeom>
              <a:rect b="b" l="l" r="r" t="t"/>
              <a:pathLst>
                <a:path extrusionOk="0" h="10409" w="15614">
                  <a:moveTo>
                    <a:pt x="4706" y="1"/>
                  </a:moveTo>
                  <a:cubicBezTo>
                    <a:pt x="2108" y="1"/>
                    <a:pt x="0" y="2109"/>
                    <a:pt x="0" y="4707"/>
                  </a:cubicBezTo>
                  <a:lnTo>
                    <a:pt x="0" y="5702"/>
                  </a:lnTo>
                  <a:cubicBezTo>
                    <a:pt x="0" y="8301"/>
                    <a:pt x="2108" y="10409"/>
                    <a:pt x="4706" y="10409"/>
                  </a:cubicBezTo>
                  <a:lnTo>
                    <a:pt x="10908" y="10409"/>
                  </a:lnTo>
                  <a:cubicBezTo>
                    <a:pt x="13506" y="10409"/>
                    <a:pt x="15614" y="8301"/>
                    <a:pt x="15614" y="5702"/>
                  </a:cubicBezTo>
                  <a:lnTo>
                    <a:pt x="15614" y="4707"/>
                  </a:lnTo>
                  <a:cubicBezTo>
                    <a:pt x="15614" y="2109"/>
                    <a:pt x="13506" y="1"/>
                    <a:pt x="1090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18"/>
            <p:cNvSpPr/>
            <p:nvPr/>
          </p:nvSpPr>
          <p:spPr>
            <a:xfrm>
              <a:off x="3787156" y="3410411"/>
              <a:ext cx="368276" cy="414734"/>
            </a:xfrm>
            <a:custGeom>
              <a:rect b="b" l="l" r="r" t="t"/>
              <a:pathLst>
                <a:path extrusionOk="0" h="7847" w="6968">
                  <a:moveTo>
                    <a:pt x="5207" y="1"/>
                  </a:moveTo>
                  <a:cubicBezTo>
                    <a:pt x="2329" y="1"/>
                    <a:pt x="1" y="2329"/>
                    <a:pt x="1" y="5203"/>
                  </a:cubicBezTo>
                  <a:cubicBezTo>
                    <a:pt x="1" y="6166"/>
                    <a:pt x="262" y="7067"/>
                    <a:pt x="721" y="7842"/>
                  </a:cubicBezTo>
                  <a:cubicBezTo>
                    <a:pt x="793" y="7846"/>
                    <a:pt x="865" y="7846"/>
                    <a:pt x="937" y="7846"/>
                  </a:cubicBezTo>
                  <a:cubicBezTo>
                    <a:pt x="4270" y="7846"/>
                    <a:pt x="6968" y="5148"/>
                    <a:pt x="6968" y="1816"/>
                  </a:cubicBezTo>
                  <a:cubicBezTo>
                    <a:pt x="6968" y="1185"/>
                    <a:pt x="6869" y="573"/>
                    <a:pt x="668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18"/>
            <p:cNvSpPr/>
            <p:nvPr/>
          </p:nvSpPr>
          <p:spPr>
            <a:xfrm>
              <a:off x="3777167" y="3400422"/>
              <a:ext cx="845270" cy="570120"/>
            </a:xfrm>
            <a:custGeom>
              <a:rect b="b" l="l" r="r" t="t"/>
              <a:pathLst>
                <a:path extrusionOk="0" h="10787" w="15993">
                  <a:moveTo>
                    <a:pt x="11097" y="379"/>
                  </a:moveTo>
                  <a:cubicBezTo>
                    <a:pt x="13588" y="379"/>
                    <a:pt x="15614" y="2406"/>
                    <a:pt x="15614" y="4896"/>
                  </a:cubicBezTo>
                  <a:lnTo>
                    <a:pt x="15614" y="5891"/>
                  </a:lnTo>
                  <a:cubicBezTo>
                    <a:pt x="15614" y="8382"/>
                    <a:pt x="13588" y="10408"/>
                    <a:pt x="11097" y="10408"/>
                  </a:cubicBezTo>
                  <a:lnTo>
                    <a:pt x="4896" y="10408"/>
                  </a:lnTo>
                  <a:cubicBezTo>
                    <a:pt x="2405" y="10408"/>
                    <a:pt x="379" y="8382"/>
                    <a:pt x="379" y="5891"/>
                  </a:cubicBezTo>
                  <a:lnTo>
                    <a:pt x="379" y="4896"/>
                  </a:lnTo>
                  <a:cubicBezTo>
                    <a:pt x="379" y="2406"/>
                    <a:pt x="2405" y="379"/>
                    <a:pt x="4896" y="379"/>
                  </a:cubicBezTo>
                  <a:close/>
                  <a:moveTo>
                    <a:pt x="4896" y="1"/>
                  </a:moveTo>
                  <a:cubicBezTo>
                    <a:pt x="2198" y="1"/>
                    <a:pt x="0" y="2194"/>
                    <a:pt x="0" y="4896"/>
                  </a:cubicBezTo>
                  <a:lnTo>
                    <a:pt x="0" y="5891"/>
                  </a:lnTo>
                  <a:cubicBezTo>
                    <a:pt x="0" y="8589"/>
                    <a:pt x="2198" y="10787"/>
                    <a:pt x="4896" y="10787"/>
                  </a:cubicBezTo>
                  <a:lnTo>
                    <a:pt x="11097" y="10787"/>
                  </a:lnTo>
                  <a:cubicBezTo>
                    <a:pt x="13795" y="10787"/>
                    <a:pt x="15993" y="8589"/>
                    <a:pt x="15993" y="5891"/>
                  </a:cubicBezTo>
                  <a:lnTo>
                    <a:pt x="15993" y="4896"/>
                  </a:lnTo>
                  <a:cubicBezTo>
                    <a:pt x="15993" y="2194"/>
                    <a:pt x="13795" y="1"/>
                    <a:pt x="1109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18"/>
            <p:cNvSpPr/>
            <p:nvPr/>
          </p:nvSpPr>
          <p:spPr>
            <a:xfrm>
              <a:off x="3883345" y="3556597"/>
              <a:ext cx="175946" cy="176157"/>
            </a:xfrm>
            <a:custGeom>
              <a:rect b="b" l="l" r="r" t="t"/>
              <a:pathLst>
                <a:path extrusionOk="0" h="3333" w="3329">
                  <a:moveTo>
                    <a:pt x="1666" y="0"/>
                  </a:moveTo>
                  <a:cubicBezTo>
                    <a:pt x="743" y="0"/>
                    <a:pt x="0" y="748"/>
                    <a:pt x="0" y="1666"/>
                  </a:cubicBezTo>
                  <a:cubicBezTo>
                    <a:pt x="0" y="2585"/>
                    <a:pt x="743" y="3333"/>
                    <a:pt x="1666" y="3333"/>
                  </a:cubicBezTo>
                  <a:cubicBezTo>
                    <a:pt x="2585" y="3333"/>
                    <a:pt x="3328" y="2585"/>
                    <a:pt x="3328" y="1666"/>
                  </a:cubicBezTo>
                  <a:cubicBezTo>
                    <a:pt x="3328" y="748"/>
                    <a:pt x="2585" y="0"/>
                    <a:pt x="166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18"/>
            <p:cNvSpPr/>
            <p:nvPr/>
          </p:nvSpPr>
          <p:spPr>
            <a:xfrm>
              <a:off x="3873303" y="3546555"/>
              <a:ext cx="196188" cy="196188"/>
            </a:xfrm>
            <a:custGeom>
              <a:rect b="b" l="l" r="r" t="t"/>
              <a:pathLst>
                <a:path extrusionOk="0" h="3712" w="3712">
                  <a:moveTo>
                    <a:pt x="1856" y="379"/>
                  </a:moveTo>
                  <a:cubicBezTo>
                    <a:pt x="2667" y="379"/>
                    <a:pt x="3329" y="1041"/>
                    <a:pt x="3329" y="1856"/>
                  </a:cubicBezTo>
                  <a:cubicBezTo>
                    <a:pt x="3329" y="2672"/>
                    <a:pt x="2667" y="3334"/>
                    <a:pt x="1856" y="3334"/>
                  </a:cubicBezTo>
                  <a:cubicBezTo>
                    <a:pt x="1041" y="3334"/>
                    <a:pt x="379" y="2672"/>
                    <a:pt x="379" y="1856"/>
                  </a:cubicBezTo>
                  <a:cubicBezTo>
                    <a:pt x="379" y="1041"/>
                    <a:pt x="1041" y="379"/>
                    <a:pt x="1856" y="379"/>
                  </a:cubicBezTo>
                  <a:close/>
                  <a:moveTo>
                    <a:pt x="1856" y="1"/>
                  </a:moveTo>
                  <a:cubicBezTo>
                    <a:pt x="830" y="1"/>
                    <a:pt x="1" y="834"/>
                    <a:pt x="1" y="1856"/>
                  </a:cubicBezTo>
                  <a:cubicBezTo>
                    <a:pt x="1" y="2879"/>
                    <a:pt x="830" y="3712"/>
                    <a:pt x="1856" y="3712"/>
                  </a:cubicBezTo>
                  <a:cubicBezTo>
                    <a:pt x="2879" y="3712"/>
                    <a:pt x="3712" y="2879"/>
                    <a:pt x="3712" y="1856"/>
                  </a:cubicBezTo>
                  <a:cubicBezTo>
                    <a:pt x="3712" y="834"/>
                    <a:pt x="2879" y="1"/>
                    <a:pt x="185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18"/>
            <p:cNvSpPr/>
            <p:nvPr/>
          </p:nvSpPr>
          <p:spPr>
            <a:xfrm>
              <a:off x="4192737" y="3552527"/>
              <a:ext cx="103855" cy="46457"/>
            </a:xfrm>
            <a:custGeom>
              <a:rect b="b" l="l" r="r" t="t"/>
              <a:pathLst>
                <a:path extrusionOk="0" h="879" w="1965">
                  <a:moveTo>
                    <a:pt x="438" y="1"/>
                  </a:moveTo>
                  <a:cubicBezTo>
                    <a:pt x="194" y="1"/>
                    <a:pt x="1" y="199"/>
                    <a:pt x="1" y="442"/>
                  </a:cubicBezTo>
                  <a:cubicBezTo>
                    <a:pt x="1" y="681"/>
                    <a:pt x="194" y="879"/>
                    <a:pt x="438" y="879"/>
                  </a:cubicBezTo>
                  <a:lnTo>
                    <a:pt x="1527" y="879"/>
                  </a:lnTo>
                  <a:cubicBezTo>
                    <a:pt x="1771" y="879"/>
                    <a:pt x="1964" y="681"/>
                    <a:pt x="1964" y="442"/>
                  </a:cubicBezTo>
                  <a:cubicBezTo>
                    <a:pt x="1964" y="199"/>
                    <a:pt x="1771" y="1"/>
                    <a:pt x="152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18"/>
            <p:cNvSpPr/>
            <p:nvPr/>
          </p:nvSpPr>
          <p:spPr>
            <a:xfrm>
              <a:off x="4182537" y="3542539"/>
              <a:ext cx="124256" cy="66436"/>
            </a:xfrm>
            <a:custGeom>
              <a:rect b="b" l="l" r="r" t="t"/>
              <a:pathLst>
                <a:path extrusionOk="0" h="1257" w="2351">
                  <a:moveTo>
                    <a:pt x="1720" y="379"/>
                  </a:moveTo>
                  <a:cubicBezTo>
                    <a:pt x="1860" y="379"/>
                    <a:pt x="1968" y="491"/>
                    <a:pt x="1968" y="631"/>
                  </a:cubicBezTo>
                  <a:cubicBezTo>
                    <a:pt x="1968" y="766"/>
                    <a:pt x="1860" y="879"/>
                    <a:pt x="1720" y="879"/>
                  </a:cubicBezTo>
                  <a:lnTo>
                    <a:pt x="631" y="879"/>
                  </a:lnTo>
                  <a:cubicBezTo>
                    <a:pt x="491" y="879"/>
                    <a:pt x="383" y="766"/>
                    <a:pt x="383" y="631"/>
                  </a:cubicBezTo>
                  <a:cubicBezTo>
                    <a:pt x="383" y="491"/>
                    <a:pt x="491" y="379"/>
                    <a:pt x="631" y="379"/>
                  </a:cubicBezTo>
                  <a:close/>
                  <a:moveTo>
                    <a:pt x="631" y="0"/>
                  </a:moveTo>
                  <a:cubicBezTo>
                    <a:pt x="284" y="0"/>
                    <a:pt x="0" y="284"/>
                    <a:pt x="0" y="631"/>
                  </a:cubicBezTo>
                  <a:cubicBezTo>
                    <a:pt x="0" y="978"/>
                    <a:pt x="284" y="1257"/>
                    <a:pt x="631" y="1257"/>
                  </a:cubicBezTo>
                  <a:lnTo>
                    <a:pt x="1720" y="1257"/>
                  </a:lnTo>
                  <a:cubicBezTo>
                    <a:pt x="2067" y="1257"/>
                    <a:pt x="2351" y="978"/>
                    <a:pt x="2351" y="631"/>
                  </a:cubicBezTo>
                  <a:cubicBezTo>
                    <a:pt x="2351" y="284"/>
                    <a:pt x="2067" y="0"/>
                    <a:pt x="172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18"/>
            <p:cNvSpPr/>
            <p:nvPr/>
          </p:nvSpPr>
          <p:spPr>
            <a:xfrm>
              <a:off x="4411489" y="3556597"/>
              <a:ext cx="176210" cy="176157"/>
            </a:xfrm>
            <a:custGeom>
              <a:rect b="b" l="l" r="r" t="t"/>
              <a:pathLst>
                <a:path extrusionOk="0" h="3333" w="3334">
                  <a:moveTo>
                    <a:pt x="1667" y="0"/>
                  </a:moveTo>
                  <a:cubicBezTo>
                    <a:pt x="748" y="0"/>
                    <a:pt x="0" y="748"/>
                    <a:pt x="0" y="1666"/>
                  </a:cubicBezTo>
                  <a:cubicBezTo>
                    <a:pt x="0" y="2585"/>
                    <a:pt x="748" y="3333"/>
                    <a:pt x="1667" y="3333"/>
                  </a:cubicBezTo>
                  <a:cubicBezTo>
                    <a:pt x="2585" y="3333"/>
                    <a:pt x="3333" y="2585"/>
                    <a:pt x="3333" y="1666"/>
                  </a:cubicBezTo>
                  <a:cubicBezTo>
                    <a:pt x="3333" y="748"/>
                    <a:pt x="2585" y="0"/>
                    <a:pt x="166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18"/>
            <p:cNvSpPr/>
            <p:nvPr/>
          </p:nvSpPr>
          <p:spPr>
            <a:xfrm>
              <a:off x="4401500" y="3546555"/>
              <a:ext cx="196188" cy="196188"/>
            </a:xfrm>
            <a:custGeom>
              <a:rect b="b" l="l" r="r" t="t"/>
              <a:pathLst>
                <a:path extrusionOk="0" h="3712" w="3712">
                  <a:moveTo>
                    <a:pt x="1856" y="379"/>
                  </a:moveTo>
                  <a:cubicBezTo>
                    <a:pt x="2671" y="379"/>
                    <a:pt x="3333" y="1041"/>
                    <a:pt x="3333" y="1856"/>
                  </a:cubicBezTo>
                  <a:cubicBezTo>
                    <a:pt x="3333" y="2672"/>
                    <a:pt x="2671" y="3334"/>
                    <a:pt x="1856" y="3334"/>
                  </a:cubicBezTo>
                  <a:cubicBezTo>
                    <a:pt x="1041" y="3334"/>
                    <a:pt x="379" y="2672"/>
                    <a:pt x="379" y="1856"/>
                  </a:cubicBezTo>
                  <a:cubicBezTo>
                    <a:pt x="379" y="1041"/>
                    <a:pt x="1041" y="379"/>
                    <a:pt x="1856" y="379"/>
                  </a:cubicBezTo>
                  <a:close/>
                  <a:moveTo>
                    <a:pt x="1856" y="1"/>
                  </a:moveTo>
                  <a:cubicBezTo>
                    <a:pt x="833" y="1"/>
                    <a:pt x="0" y="834"/>
                    <a:pt x="0" y="1856"/>
                  </a:cubicBezTo>
                  <a:cubicBezTo>
                    <a:pt x="0" y="2879"/>
                    <a:pt x="833" y="3712"/>
                    <a:pt x="1856" y="3712"/>
                  </a:cubicBezTo>
                  <a:cubicBezTo>
                    <a:pt x="2878" y="3712"/>
                    <a:pt x="3711" y="2879"/>
                    <a:pt x="3711" y="1856"/>
                  </a:cubicBezTo>
                  <a:cubicBezTo>
                    <a:pt x="3711" y="834"/>
                    <a:pt x="2878" y="1"/>
                    <a:pt x="185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18"/>
            <p:cNvSpPr/>
            <p:nvPr/>
          </p:nvSpPr>
          <p:spPr>
            <a:xfrm>
              <a:off x="4443622" y="3573245"/>
              <a:ext cx="138315" cy="138315"/>
            </a:xfrm>
            <a:custGeom>
              <a:rect b="b" l="l" r="r" t="t"/>
              <a:pathLst>
                <a:path extrusionOk="0" h="2617" w="2617">
                  <a:moveTo>
                    <a:pt x="1311" y="0"/>
                  </a:moveTo>
                  <a:cubicBezTo>
                    <a:pt x="586" y="0"/>
                    <a:pt x="0" y="586"/>
                    <a:pt x="0" y="1311"/>
                  </a:cubicBezTo>
                  <a:cubicBezTo>
                    <a:pt x="0" y="2031"/>
                    <a:pt x="586" y="2617"/>
                    <a:pt x="1311" y="2617"/>
                  </a:cubicBezTo>
                  <a:cubicBezTo>
                    <a:pt x="2032" y="2617"/>
                    <a:pt x="2617" y="2031"/>
                    <a:pt x="2617" y="1311"/>
                  </a:cubicBezTo>
                  <a:cubicBezTo>
                    <a:pt x="2617" y="586"/>
                    <a:pt x="2032" y="0"/>
                    <a:pt x="13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18"/>
            <p:cNvSpPr/>
            <p:nvPr/>
          </p:nvSpPr>
          <p:spPr>
            <a:xfrm>
              <a:off x="4500966" y="3600358"/>
              <a:ext cx="53857" cy="53857"/>
            </a:xfrm>
            <a:custGeom>
              <a:rect b="b" l="l" r="r" t="t"/>
              <a:pathLst>
                <a:path extrusionOk="0" h="1019" w="1019">
                  <a:moveTo>
                    <a:pt x="510" y="1"/>
                  </a:moveTo>
                  <a:cubicBezTo>
                    <a:pt x="230" y="1"/>
                    <a:pt x="1" y="230"/>
                    <a:pt x="1" y="510"/>
                  </a:cubicBezTo>
                  <a:cubicBezTo>
                    <a:pt x="1" y="789"/>
                    <a:pt x="230" y="1019"/>
                    <a:pt x="510" y="1019"/>
                  </a:cubicBezTo>
                  <a:cubicBezTo>
                    <a:pt x="793" y="1019"/>
                    <a:pt x="1019" y="789"/>
                    <a:pt x="1019" y="510"/>
                  </a:cubicBezTo>
                  <a:cubicBezTo>
                    <a:pt x="1019" y="230"/>
                    <a:pt x="793" y="1"/>
                    <a:pt x="51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18"/>
            <p:cNvSpPr/>
            <p:nvPr/>
          </p:nvSpPr>
          <p:spPr>
            <a:xfrm>
              <a:off x="4109655" y="3577737"/>
              <a:ext cx="143389" cy="127639"/>
            </a:xfrm>
            <a:custGeom>
              <a:rect b="b" l="l" r="r" t="t"/>
              <a:pathLst>
                <a:path extrusionOk="0" h="2415" w="2713">
                  <a:moveTo>
                    <a:pt x="2523" y="1"/>
                  </a:moveTo>
                  <a:cubicBezTo>
                    <a:pt x="2419" y="1"/>
                    <a:pt x="2334" y="87"/>
                    <a:pt x="2334" y="190"/>
                  </a:cubicBezTo>
                  <a:lnTo>
                    <a:pt x="2334" y="1100"/>
                  </a:lnTo>
                  <a:cubicBezTo>
                    <a:pt x="2334" y="1613"/>
                    <a:pt x="1915" y="2037"/>
                    <a:pt x="1402" y="2037"/>
                  </a:cubicBezTo>
                  <a:lnTo>
                    <a:pt x="1316" y="2037"/>
                  </a:lnTo>
                  <a:cubicBezTo>
                    <a:pt x="803" y="2037"/>
                    <a:pt x="384" y="1613"/>
                    <a:pt x="384" y="1100"/>
                  </a:cubicBezTo>
                  <a:cubicBezTo>
                    <a:pt x="384" y="996"/>
                    <a:pt x="298" y="911"/>
                    <a:pt x="190" y="911"/>
                  </a:cubicBezTo>
                  <a:cubicBezTo>
                    <a:pt x="86" y="911"/>
                    <a:pt x="1" y="996"/>
                    <a:pt x="1" y="1100"/>
                  </a:cubicBezTo>
                  <a:cubicBezTo>
                    <a:pt x="1" y="1825"/>
                    <a:pt x="591" y="2415"/>
                    <a:pt x="1316" y="2415"/>
                  </a:cubicBezTo>
                  <a:lnTo>
                    <a:pt x="1402" y="2415"/>
                  </a:lnTo>
                  <a:cubicBezTo>
                    <a:pt x="2127" y="2415"/>
                    <a:pt x="2712" y="1825"/>
                    <a:pt x="2712" y="1100"/>
                  </a:cubicBezTo>
                  <a:lnTo>
                    <a:pt x="2712" y="190"/>
                  </a:lnTo>
                  <a:cubicBezTo>
                    <a:pt x="2712" y="87"/>
                    <a:pt x="2631" y="1"/>
                    <a:pt x="252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18"/>
            <p:cNvSpPr/>
            <p:nvPr/>
          </p:nvSpPr>
          <p:spPr>
            <a:xfrm>
              <a:off x="4232957" y="3577737"/>
              <a:ext cx="143336" cy="127639"/>
            </a:xfrm>
            <a:custGeom>
              <a:rect b="b" l="l" r="r" t="t"/>
              <a:pathLst>
                <a:path extrusionOk="0" h="2415" w="2712">
                  <a:moveTo>
                    <a:pt x="190" y="1"/>
                  </a:moveTo>
                  <a:cubicBezTo>
                    <a:pt x="86" y="1"/>
                    <a:pt x="1" y="87"/>
                    <a:pt x="1" y="190"/>
                  </a:cubicBezTo>
                  <a:lnTo>
                    <a:pt x="1" y="1100"/>
                  </a:lnTo>
                  <a:cubicBezTo>
                    <a:pt x="1" y="1825"/>
                    <a:pt x="591" y="2415"/>
                    <a:pt x="1316" y="2415"/>
                  </a:cubicBezTo>
                  <a:lnTo>
                    <a:pt x="1401" y="2415"/>
                  </a:lnTo>
                  <a:cubicBezTo>
                    <a:pt x="2126" y="2415"/>
                    <a:pt x="2712" y="1825"/>
                    <a:pt x="2712" y="1100"/>
                  </a:cubicBezTo>
                  <a:cubicBezTo>
                    <a:pt x="2712" y="996"/>
                    <a:pt x="2631" y="911"/>
                    <a:pt x="2523" y="911"/>
                  </a:cubicBezTo>
                  <a:cubicBezTo>
                    <a:pt x="2419" y="911"/>
                    <a:pt x="2334" y="996"/>
                    <a:pt x="2334" y="1100"/>
                  </a:cubicBezTo>
                  <a:cubicBezTo>
                    <a:pt x="2334" y="1613"/>
                    <a:pt x="1915" y="2037"/>
                    <a:pt x="1401" y="2037"/>
                  </a:cubicBezTo>
                  <a:lnTo>
                    <a:pt x="1316" y="2037"/>
                  </a:lnTo>
                  <a:cubicBezTo>
                    <a:pt x="802" y="2037"/>
                    <a:pt x="379" y="1613"/>
                    <a:pt x="379" y="1100"/>
                  </a:cubicBezTo>
                  <a:lnTo>
                    <a:pt x="379" y="190"/>
                  </a:lnTo>
                  <a:cubicBezTo>
                    <a:pt x="379" y="87"/>
                    <a:pt x="298" y="1"/>
                    <a:pt x="19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18"/>
            <p:cNvSpPr/>
            <p:nvPr/>
          </p:nvSpPr>
          <p:spPr>
            <a:xfrm>
              <a:off x="4247702" y="3556333"/>
              <a:ext cx="33878" cy="16490"/>
            </a:xfrm>
            <a:custGeom>
              <a:rect b="b" l="l" r="r" t="t"/>
              <a:pathLst>
                <a:path extrusionOk="0" h="312" w="641">
                  <a:moveTo>
                    <a:pt x="154" y="1"/>
                  </a:moveTo>
                  <a:cubicBezTo>
                    <a:pt x="69" y="1"/>
                    <a:pt x="1" y="68"/>
                    <a:pt x="1" y="154"/>
                  </a:cubicBezTo>
                  <a:cubicBezTo>
                    <a:pt x="1" y="239"/>
                    <a:pt x="69" y="311"/>
                    <a:pt x="154" y="311"/>
                  </a:cubicBezTo>
                  <a:lnTo>
                    <a:pt x="487" y="311"/>
                  </a:lnTo>
                  <a:cubicBezTo>
                    <a:pt x="573" y="311"/>
                    <a:pt x="640" y="239"/>
                    <a:pt x="640" y="154"/>
                  </a:cubicBezTo>
                  <a:cubicBezTo>
                    <a:pt x="640" y="68"/>
                    <a:pt x="573" y="1"/>
                    <a:pt x="48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18"/>
            <p:cNvSpPr/>
            <p:nvPr/>
          </p:nvSpPr>
          <p:spPr>
            <a:xfrm>
              <a:off x="3914263" y="3573245"/>
              <a:ext cx="138368" cy="138315"/>
            </a:xfrm>
            <a:custGeom>
              <a:rect b="b" l="l" r="r" t="t"/>
              <a:pathLst>
                <a:path extrusionOk="0" h="2617" w="2618">
                  <a:moveTo>
                    <a:pt x="1307" y="0"/>
                  </a:moveTo>
                  <a:cubicBezTo>
                    <a:pt x="586" y="0"/>
                    <a:pt x="1" y="586"/>
                    <a:pt x="1" y="1311"/>
                  </a:cubicBezTo>
                  <a:cubicBezTo>
                    <a:pt x="1" y="2031"/>
                    <a:pt x="586" y="2617"/>
                    <a:pt x="1307" y="2617"/>
                  </a:cubicBezTo>
                  <a:cubicBezTo>
                    <a:pt x="2032" y="2617"/>
                    <a:pt x="2617" y="2031"/>
                    <a:pt x="2617" y="1311"/>
                  </a:cubicBezTo>
                  <a:cubicBezTo>
                    <a:pt x="2617" y="586"/>
                    <a:pt x="2032" y="0"/>
                    <a:pt x="13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18"/>
            <p:cNvSpPr/>
            <p:nvPr/>
          </p:nvSpPr>
          <p:spPr>
            <a:xfrm>
              <a:off x="3971607" y="3600358"/>
              <a:ext cx="53857" cy="53857"/>
            </a:xfrm>
            <a:custGeom>
              <a:rect b="b" l="l" r="r" t="t"/>
              <a:pathLst>
                <a:path extrusionOk="0" h="1019" w="1019">
                  <a:moveTo>
                    <a:pt x="510" y="1"/>
                  </a:moveTo>
                  <a:cubicBezTo>
                    <a:pt x="231" y="1"/>
                    <a:pt x="1" y="230"/>
                    <a:pt x="1" y="510"/>
                  </a:cubicBezTo>
                  <a:cubicBezTo>
                    <a:pt x="1" y="789"/>
                    <a:pt x="231" y="1019"/>
                    <a:pt x="510" y="1019"/>
                  </a:cubicBezTo>
                  <a:cubicBezTo>
                    <a:pt x="789" y="1019"/>
                    <a:pt x="1019" y="789"/>
                    <a:pt x="1019" y="510"/>
                  </a:cubicBezTo>
                  <a:cubicBezTo>
                    <a:pt x="1019" y="230"/>
                    <a:pt x="789" y="1"/>
                    <a:pt x="51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18"/>
            <p:cNvSpPr/>
            <p:nvPr/>
          </p:nvSpPr>
          <p:spPr>
            <a:xfrm>
              <a:off x="3483683" y="3997850"/>
              <a:ext cx="369016" cy="69554"/>
            </a:xfrm>
            <a:custGeom>
              <a:rect b="b" l="l" r="r" t="t"/>
              <a:pathLst>
                <a:path extrusionOk="0" h="1316" w="6982">
                  <a:moveTo>
                    <a:pt x="6729" y="1"/>
                  </a:moveTo>
                  <a:lnTo>
                    <a:pt x="1" y="1316"/>
                  </a:lnTo>
                  <a:lnTo>
                    <a:pt x="6603" y="1316"/>
                  </a:lnTo>
                  <a:cubicBezTo>
                    <a:pt x="6814" y="1316"/>
                    <a:pt x="6981" y="1149"/>
                    <a:pt x="6981" y="942"/>
                  </a:cubicBezTo>
                  <a:cubicBezTo>
                    <a:pt x="6981" y="600"/>
                    <a:pt x="6891" y="275"/>
                    <a:pt x="672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18"/>
            <p:cNvSpPr/>
            <p:nvPr/>
          </p:nvSpPr>
          <p:spPr>
            <a:xfrm>
              <a:off x="3473694" y="3987914"/>
              <a:ext cx="388994" cy="89744"/>
            </a:xfrm>
            <a:custGeom>
              <a:rect b="b" l="l" r="r" t="t"/>
              <a:pathLst>
                <a:path extrusionOk="0" h="1698" w="7360">
                  <a:moveTo>
                    <a:pt x="6915" y="0"/>
                  </a:moveTo>
                  <a:cubicBezTo>
                    <a:pt x="6882" y="0"/>
                    <a:pt x="6849" y="9"/>
                    <a:pt x="6819" y="27"/>
                  </a:cubicBezTo>
                  <a:cubicBezTo>
                    <a:pt x="6729" y="81"/>
                    <a:pt x="6702" y="198"/>
                    <a:pt x="6751" y="288"/>
                  </a:cubicBezTo>
                  <a:cubicBezTo>
                    <a:pt x="6904" y="540"/>
                    <a:pt x="6981" y="833"/>
                    <a:pt x="6981" y="1130"/>
                  </a:cubicBezTo>
                  <a:cubicBezTo>
                    <a:pt x="6981" y="1233"/>
                    <a:pt x="6895" y="1315"/>
                    <a:pt x="6792" y="1315"/>
                  </a:cubicBezTo>
                  <a:lnTo>
                    <a:pt x="190" y="1315"/>
                  </a:lnTo>
                  <a:cubicBezTo>
                    <a:pt x="86" y="1315"/>
                    <a:pt x="0" y="1400"/>
                    <a:pt x="0" y="1504"/>
                  </a:cubicBezTo>
                  <a:cubicBezTo>
                    <a:pt x="0" y="1612"/>
                    <a:pt x="86" y="1697"/>
                    <a:pt x="190" y="1697"/>
                  </a:cubicBezTo>
                  <a:lnTo>
                    <a:pt x="6792" y="1697"/>
                  </a:lnTo>
                  <a:cubicBezTo>
                    <a:pt x="7107" y="1697"/>
                    <a:pt x="7359" y="1441"/>
                    <a:pt x="7359" y="1130"/>
                  </a:cubicBezTo>
                  <a:cubicBezTo>
                    <a:pt x="7359" y="765"/>
                    <a:pt x="7265" y="405"/>
                    <a:pt x="7080" y="94"/>
                  </a:cubicBezTo>
                  <a:cubicBezTo>
                    <a:pt x="7044" y="34"/>
                    <a:pt x="6980" y="0"/>
                    <a:pt x="6915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18"/>
            <p:cNvSpPr/>
            <p:nvPr/>
          </p:nvSpPr>
          <p:spPr>
            <a:xfrm>
              <a:off x="3433474" y="3997850"/>
              <a:ext cx="368963" cy="69554"/>
            </a:xfrm>
            <a:custGeom>
              <a:rect b="b" l="l" r="r" t="t"/>
              <a:pathLst>
                <a:path extrusionOk="0" h="1316" w="6981">
                  <a:moveTo>
                    <a:pt x="6729" y="1"/>
                  </a:moveTo>
                  <a:lnTo>
                    <a:pt x="0" y="1316"/>
                  </a:lnTo>
                  <a:lnTo>
                    <a:pt x="6603" y="1316"/>
                  </a:lnTo>
                  <a:cubicBezTo>
                    <a:pt x="6814" y="1316"/>
                    <a:pt x="6981" y="1149"/>
                    <a:pt x="6981" y="942"/>
                  </a:cubicBezTo>
                  <a:cubicBezTo>
                    <a:pt x="6981" y="600"/>
                    <a:pt x="6891" y="275"/>
                    <a:pt x="672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18"/>
            <p:cNvSpPr/>
            <p:nvPr/>
          </p:nvSpPr>
          <p:spPr>
            <a:xfrm>
              <a:off x="3423485" y="3987914"/>
              <a:ext cx="388942" cy="89744"/>
            </a:xfrm>
            <a:custGeom>
              <a:rect b="b" l="l" r="r" t="t"/>
              <a:pathLst>
                <a:path extrusionOk="0" h="1698" w="7359">
                  <a:moveTo>
                    <a:pt x="6914" y="0"/>
                  </a:moveTo>
                  <a:cubicBezTo>
                    <a:pt x="6882" y="0"/>
                    <a:pt x="6849" y="9"/>
                    <a:pt x="6819" y="27"/>
                  </a:cubicBezTo>
                  <a:cubicBezTo>
                    <a:pt x="6728" y="81"/>
                    <a:pt x="6701" y="198"/>
                    <a:pt x="6751" y="288"/>
                  </a:cubicBezTo>
                  <a:cubicBezTo>
                    <a:pt x="6904" y="540"/>
                    <a:pt x="6981" y="833"/>
                    <a:pt x="6981" y="1130"/>
                  </a:cubicBezTo>
                  <a:cubicBezTo>
                    <a:pt x="6981" y="1233"/>
                    <a:pt x="6895" y="1315"/>
                    <a:pt x="6792" y="1315"/>
                  </a:cubicBezTo>
                  <a:lnTo>
                    <a:pt x="189" y="1315"/>
                  </a:lnTo>
                  <a:cubicBezTo>
                    <a:pt x="86" y="1315"/>
                    <a:pt x="0" y="1400"/>
                    <a:pt x="0" y="1504"/>
                  </a:cubicBezTo>
                  <a:cubicBezTo>
                    <a:pt x="0" y="1612"/>
                    <a:pt x="86" y="1697"/>
                    <a:pt x="189" y="1697"/>
                  </a:cubicBezTo>
                  <a:lnTo>
                    <a:pt x="6792" y="1697"/>
                  </a:lnTo>
                  <a:cubicBezTo>
                    <a:pt x="7107" y="1697"/>
                    <a:pt x="7359" y="1441"/>
                    <a:pt x="7359" y="1130"/>
                  </a:cubicBezTo>
                  <a:cubicBezTo>
                    <a:pt x="7359" y="765"/>
                    <a:pt x="7264" y="405"/>
                    <a:pt x="7080" y="94"/>
                  </a:cubicBezTo>
                  <a:cubicBezTo>
                    <a:pt x="7044" y="34"/>
                    <a:pt x="6980" y="0"/>
                    <a:pt x="6914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18"/>
            <p:cNvSpPr/>
            <p:nvPr/>
          </p:nvSpPr>
          <p:spPr>
            <a:xfrm>
              <a:off x="3208803" y="3507181"/>
              <a:ext cx="492268" cy="356120"/>
            </a:xfrm>
            <a:custGeom>
              <a:rect b="b" l="l" r="r" t="t"/>
              <a:pathLst>
                <a:path extrusionOk="0" h="6738" w="9314">
                  <a:moveTo>
                    <a:pt x="4905" y="1"/>
                  </a:moveTo>
                  <a:cubicBezTo>
                    <a:pt x="4398" y="1"/>
                    <a:pt x="3941" y="99"/>
                    <a:pt x="3589" y="233"/>
                  </a:cubicBezTo>
                  <a:cubicBezTo>
                    <a:pt x="3589" y="233"/>
                    <a:pt x="0" y="2367"/>
                    <a:pt x="1608" y="4984"/>
                  </a:cubicBezTo>
                  <a:cubicBezTo>
                    <a:pt x="2396" y="6266"/>
                    <a:pt x="3460" y="6738"/>
                    <a:pt x="4537" y="6738"/>
                  </a:cubicBezTo>
                  <a:cubicBezTo>
                    <a:pt x="6652" y="6738"/>
                    <a:pt x="8821" y="4919"/>
                    <a:pt x="9066" y="3853"/>
                  </a:cubicBezTo>
                  <a:cubicBezTo>
                    <a:pt x="9313" y="2782"/>
                    <a:pt x="7877" y="1390"/>
                    <a:pt x="7579" y="1102"/>
                  </a:cubicBezTo>
                  <a:cubicBezTo>
                    <a:pt x="6724" y="272"/>
                    <a:pt x="5747" y="1"/>
                    <a:pt x="490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18"/>
            <p:cNvSpPr/>
            <p:nvPr/>
          </p:nvSpPr>
          <p:spPr>
            <a:xfrm>
              <a:off x="3221382" y="3500522"/>
              <a:ext cx="691522" cy="577149"/>
            </a:xfrm>
            <a:custGeom>
              <a:rect b="b" l="l" r="r" t="t"/>
              <a:pathLst>
                <a:path extrusionOk="0" h="10920" w="13084">
                  <a:moveTo>
                    <a:pt x="4311" y="0"/>
                  </a:moveTo>
                  <a:cubicBezTo>
                    <a:pt x="3314" y="0"/>
                    <a:pt x="2483" y="299"/>
                    <a:pt x="1870" y="629"/>
                  </a:cubicBezTo>
                  <a:cubicBezTo>
                    <a:pt x="730" y="1237"/>
                    <a:pt x="91" y="2070"/>
                    <a:pt x="64" y="2106"/>
                  </a:cubicBezTo>
                  <a:cubicBezTo>
                    <a:pt x="1" y="2187"/>
                    <a:pt x="14" y="2304"/>
                    <a:pt x="100" y="2372"/>
                  </a:cubicBezTo>
                  <a:cubicBezTo>
                    <a:pt x="133" y="2397"/>
                    <a:pt x="173" y="2410"/>
                    <a:pt x="212" y="2410"/>
                  </a:cubicBezTo>
                  <a:cubicBezTo>
                    <a:pt x="270" y="2410"/>
                    <a:pt x="328" y="2384"/>
                    <a:pt x="365" y="2336"/>
                  </a:cubicBezTo>
                  <a:cubicBezTo>
                    <a:pt x="383" y="2307"/>
                    <a:pt x="1888" y="381"/>
                    <a:pt x="4318" y="381"/>
                  </a:cubicBezTo>
                  <a:cubicBezTo>
                    <a:pt x="4990" y="381"/>
                    <a:pt x="5733" y="528"/>
                    <a:pt x="6535" y="904"/>
                  </a:cubicBezTo>
                  <a:cubicBezTo>
                    <a:pt x="8071" y="1620"/>
                    <a:pt x="8855" y="3020"/>
                    <a:pt x="8688" y="4745"/>
                  </a:cubicBezTo>
                  <a:cubicBezTo>
                    <a:pt x="8521" y="6443"/>
                    <a:pt x="7450" y="8010"/>
                    <a:pt x="6238" y="8312"/>
                  </a:cubicBezTo>
                  <a:cubicBezTo>
                    <a:pt x="6148" y="8334"/>
                    <a:pt x="6085" y="8424"/>
                    <a:pt x="6098" y="8519"/>
                  </a:cubicBezTo>
                  <a:cubicBezTo>
                    <a:pt x="6107" y="8614"/>
                    <a:pt x="6189" y="8686"/>
                    <a:pt x="6288" y="8686"/>
                  </a:cubicBezTo>
                  <a:lnTo>
                    <a:pt x="11043" y="8686"/>
                  </a:lnTo>
                  <a:cubicBezTo>
                    <a:pt x="11958" y="8686"/>
                    <a:pt x="12705" y="9433"/>
                    <a:pt x="12705" y="10352"/>
                  </a:cubicBezTo>
                  <a:cubicBezTo>
                    <a:pt x="12705" y="10455"/>
                    <a:pt x="12620" y="10537"/>
                    <a:pt x="12516" y="10537"/>
                  </a:cubicBezTo>
                  <a:lnTo>
                    <a:pt x="4013" y="10537"/>
                  </a:lnTo>
                  <a:cubicBezTo>
                    <a:pt x="3910" y="10537"/>
                    <a:pt x="3824" y="10622"/>
                    <a:pt x="3824" y="10726"/>
                  </a:cubicBezTo>
                  <a:cubicBezTo>
                    <a:pt x="3824" y="10834"/>
                    <a:pt x="3910" y="10919"/>
                    <a:pt x="4013" y="10919"/>
                  </a:cubicBezTo>
                  <a:lnTo>
                    <a:pt x="12516" y="10919"/>
                  </a:lnTo>
                  <a:cubicBezTo>
                    <a:pt x="12831" y="10919"/>
                    <a:pt x="13083" y="10663"/>
                    <a:pt x="13083" y="10352"/>
                  </a:cubicBezTo>
                  <a:cubicBezTo>
                    <a:pt x="13083" y="9226"/>
                    <a:pt x="12169" y="8307"/>
                    <a:pt x="11043" y="8307"/>
                  </a:cubicBezTo>
                  <a:lnTo>
                    <a:pt x="7152" y="8307"/>
                  </a:lnTo>
                  <a:cubicBezTo>
                    <a:pt x="8152" y="7636"/>
                    <a:pt x="8918" y="6272"/>
                    <a:pt x="9062" y="4781"/>
                  </a:cubicBezTo>
                  <a:cubicBezTo>
                    <a:pt x="9246" y="2890"/>
                    <a:pt x="8382" y="1349"/>
                    <a:pt x="6697" y="561"/>
                  </a:cubicBezTo>
                  <a:cubicBezTo>
                    <a:pt x="5829" y="154"/>
                    <a:pt x="5027" y="0"/>
                    <a:pt x="43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18"/>
            <p:cNvSpPr/>
            <p:nvPr/>
          </p:nvSpPr>
          <p:spPr>
            <a:xfrm>
              <a:off x="4208434" y="3661295"/>
              <a:ext cx="78645" cy="87418"/>
            </a:xfrm>
            <a:custGeom>
              <a:rect b="b" l="l" r="r" t="t"/>
              <a:pathLst>
                <a:path extrusionOk="0" h="1654" w="1488">
                  <a:moveTo>
                    <a:pt x="663" y="1"/>
                  </a:moveTo>
                  <a:cubicBezTo>
                    <a:pt x="537" y="374"/>
                    <a:pt x="64" y="559"/>
                    <a:pt x="64" y="559"/>
                  </a:cubicBezTo>
                  <a:cubicBezTo>
                    <a:pt x="64" y="559"/>
                    <a:pt x="1" y="1653"/>
                    <a:pt x="744" y="1653"/>
                  </a:cubicBezTo>
                  <a:cubicBezTo>
                    <a:pt x="1487" y="1653"/>
                    <a:pt x="1365" y="582"/>
                    <a:pt x="1365" y="582"/>
                  </a:cubicBezTo>
                  <a:cubicBezTo>
                    <a:pt x="830" y="478"/>
                    <a:pt x="663" y="1"/>
                    <a:pt x="66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18"/>
            <p:cNvSpPr/>
            <p:nvPr/>
          </p:nvSpPr>
          <p:spPr>
            <a:xfrm>
              <a:off x="4200136" y="3651306"/>
              <a:ext cx="94077" cy="107396"/>
            </a:xfrm>
            <a:custGeom>
              <a:rect b="b" l="l" r="r" t="t"/>
              <a:pathLst>
                <a:path extrusionOk="0" h="2032" w="1780">
                  <a:moveTo>
                    <a:pt x="820" y="559"/>
                  </a:moveTo>
                  <a:cubicBezTo>
                    <a:pt x="928" y="694"/>
                    <a:pt x="1095" y="838"/>
                    <a:pt x="1342" y="919"/>
                  </a:cubicBezTo>
                  <a:cubicBezTo>
                    <a:pt x="1342" y="1104"/>
                    <a:pt x="1315" y="1392"/>
                    <a:pt x="1176" y="1545"/>
                  </a:cubicBezTo>
                  <a:cubicBezTo>
                    <a:pt x="1108" y="1617"/>
                    <a:pt x="1023" y="1653"/>
                    <a:pt x="901" y="1653"/>
                  </a:cubicBezTo>
                  <a:cubicBezTo>
                    <a:pt x="784" y="1653"/>
                    <a:pt x="689" y="1617"/>
                    <a:pt x="617" y="1541"/>
                  </a:cubicBezTo>
                  <a:cubicBezTo>
                    <a:pt x="460" y="1374"/>
                    <a:pt x="415" y="1059"/>
                    <a:pt x="410" y="870"/>
                  </a:cubicBezTo>
                  <a:cubicBezTo>
                    <a:pt x="518" y="811"/>
                    <a:pt x="685" y="708"/>
                    <a:pt x="820" y="559"/>
                  </a:cubicBezTo>
                  <a:close/>
                  <a:moveTo>
                    <a:pt x="820" y="1"/>
                  </a:moveTo>
                  <a:cubicBezTo>
                    <a:pt x="739" y="5"/>
                    <a:pt x="667" y="55"/>
                    <a:pt x="640" y="131"/>
                  </a:cubicBezTo>
                  <a:cubicBezTo>
                    <a:pt x="563" y="365"/>
                    <a:pt x="261" y="527"/>
                    <a:pt x="153" y="572"/>
                  </a:cubicBezTo>
                  <a:cubicBezTo>
                    <a:pt x="81" y="599"/>
                    <a:pt x="36" y="663"/>
                    <a:pt x="32" y="739"/>
                  </a:cubicBezTo>
                  <a:cubicBezTo>
                    <a:pt x="27" y="811"/>
                    <a:pt x="0" y="1442"/>
                    <a:pt x="343" y="1797"/>
                  </a:cubicBezTo>
                  <a:cubicBezTo>
                    <a:pt x="487" y="1951"/>
                    <a:pt x="680" y="2032"/>
                    <a:pt x="901" y="2032"/>
                  </a:cubicBezTo>
                  <a:cubicBezTo>
                    <a:pt x="1131" y="2032"/>
                    <a:pt x="1320" y="1951"/>
                    <a:pt x="1459" y="1793"/>
                  </a:cubicBezTo>
                  <a:cubicBezTo>
                    <a:pt x="1779" y="1437"/>
                    <a:pt x="1716" y="820"/>
                    <a:pt x="1712" y="748"/>
                  </a:cubicBezTo>
                  <a:cubicBezTo>
                    <a:pt x="1703" y="667"/>
                    <a:pt x="1640" y="599"/>
                    <a:pt x="1558" y="586"/>
                  </a:cubicBezTo>
                  <a:cubicBezTo>
                    <a:pt x="1140" y="505"/>
                    <a:pt x="1005" y="145"/>
                    <a:pt x="1000" y="131"/>
                  </a:cubicBezTo>
                  <a:cubicBezTo>
                    <a:pt x="973" y="55"/>
                    <a:pt x="901" y="1"/>
                    <a:pt x="82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18"/>
            <p:cNvSpPr/>
            <p:nvPr/>
          </p:nvSpPr>
          <p:spPr>
            <a:xfrm>
              <a:off x="4227038" y="3714991"/>
              <a:ext cx="49100" cy="26215"/>
            </a:xfrm>
            <a:custGeom>
              <a:rect b="b" l="l" r="r" t="t"/>
              <a:pathLst>
                <a:path extrusionOk="0" h="496" w="929">
                  <a:moveTo>
                    <a:pt x="269" y="1"/>
                  </a:moveTo>
                  <a:cubicBezTo>
                    <a:pt x="114" y="1"/>
                    <a:pt x="0" y="124"/>
                    <a:pt x="0" y="124"/>
                  </a:cubicBezTo>
                  <a:cubicBezTo>
                    <a:pt x="0" y="124"/>
                    <a:pt x="23" y="453"/>
                    <a:pt x="478" y="493"/>
                  </a:cubicBezTo>
                  <a:cubicBezTo>
                    <a:pt x="496" y="495"/>
                    <a:pt x="514" y="496"/>
                    <a:pt x="531" y="496"/>
                  </a:cubicBezTo>
                  <a:cubicBezTo>
                    <a:pt x="929" y="496"/>
                    <a:pt x="887" y="61"/>
                    <a:pt x="887" y="61"/>
                  </a:cubicBezTo>
                  <a:cubicBezTo>
                    <a:pt x="838" y="18"/>
                    <a:pt x="782" y="2"/>
                    <a:pt x="726" y="2"/>
                  </a:cubicBezTo>
                  <a:cubicBezTo>
                    <a:pt x="598" y="2"/>
                    <a:pt x="478" y="84"/>
                    <a:pt x="478" y="84"/>
                  </a:cubicBezTo>
                  <a:cubicBezTo>
                    <a:pt x="405" y="22"/>
                    <a:pt x="333" y="1"/>
                    <a:pt x="269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18"/>
            <p:cNvSpPr/>
            <p:nvPr/>
          </p:nvSpPr>
          <p:spPr>
            <a:xfrm>
              <a:off x="4163246" y="3688460"/>
              <a:ext cx="53592" cy="73359"/>
            </a:xfrm>
            <a:custGeom>
              <a:rect b="b" l="l" r="r" t="t"/>
              <a:pathLst>
                <a:path extrusionOk="0" h="1388" w="1014">
                  <a:moveTo>
                    <a:pt x="424" y="387"/>
                  </a:moveTo>
                  <a:lnTo>
                    <a:pt x="604" y="396"/>
                  </a:lnTo>
                  <a:cubicBezTo>
                    <a:pt x="581" y="554"/>
                    <a:pt x="554" y="703"/>
                    <a:pt x="523" y="820"/>
                  </a:cubicBezTo>
                  <a:cubicBezTo>
                    <a:pt x="487" y="703"/>
                    <a:pt x="451" y="550"/>
                    <a:pt x="424" y="387"/>
                  </a:cubicBezTo>
                  <a:close/>
                  <a:moveTo>
                    <a:pt x="203" y="0"/>
                  </a:moveTo>
                  <a:cubicBezTo>
                    <a:pt x="144" y="0"/>
                    <a:pt x="90" y="23"/>
                    <a:pt x="54" y="63"/>
                  </a:cubicBezTo>
                  <a:cubicBezTo>
                    <a:pt x="18" y="108"/>
                    <a:pt x="0" y="162"/>
                    <a:pt x="9" y="216"/>
                  </a:cubicBezTo>
                  <a:cubicBezTo>
                    <a:pt x="176" y="1347"/>
                    <a:pt x="406" y="1374"/>
                    <a:pt x="505" y="1387"/>
                  </a:cubicBezTo>
                  <a:lnTo>
                    <a:pt x="532" y="1387"/>
                  </a:lnTo>
                  <a:cubicBezTo>
                    <a:pt x="590" y="1387"/>
                    <a:pt x="644" y="1365"/>
                    <a:pt x="689" y="1329"/>
                  </a:cubicBezTo>
                  <a:cubicBezTo>
                    <a:pt x="874" y="1185"/>
                    <a:pt x="964" y="653"/>
                    <a:pt x="1009" y="234"/>
                  </a:cubicBezTo>
                  <a:cubicBezTo>
                    <a:pt x="1014" y="180"/>
                    <a:pt x="996" y="126"/>
                    <a:pt x="964" y="86"/>
                  </a:cubicBezTo>
                  <a:cubicBezTo>
                    <a:pt x="928" y="50"/>
                    <a:pt x="878" y="23"/>
                    <a:pt x="824" y="23"/>
                  </a:cubicBezTo>
                  <a:lnTo>
                    <a:pt x="203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18"/>
            <p:cNvSpPr/>
            <p:nvPr/>
          </p:nvSpPr>
          <p:spPr>
            <a:xfrm>
              <a:off x="4275819" y="3688460"/>
              <a:ext cx="53592" cy="73359"/>
            </a:xfrm>
            <a:custGeom>
              <a:rect b="b" l="l" r="r" t="t"/>
              <a:pathLst>
                <a:path extrusionOk="0" h="1388" w="1014">
                  <a:moveTo>
                    <a:pt x="590" y="387"/>
                  </a:moveTo>
                  <a:lnTo>
                    <a:pt x="590" y="387"/>
                  </a:lnTo>
                  <a:cubicBezTo>
                    <a:pt x="559" y="550"/>
                    <a:pt x="523" y="703"/>
                    <a:pt x="491" y="820"/>
                  </a:cubicBezTo>
                  <a:cubicBezTo>
                    <a:pt x="460" y="703"/>
                    <a:pt x="433" y="554"/>
                    <a:pt x="406" y="396"/>
                  </a:cubicBezTo>
                  <a:lnTo>
                    <a:pt x="590" y="387"/>
                  </a:lnTo>
                  <a:close/>
                  <a:moveTo>
                    <a:pt x="811" y="0"/>
                  </a:moveTo>
                  <a:lnTo>
                    <a:pt x="185" y="23"/>
                  </a:lnTo>
                  <a:cubicBezTo>
                    <a:pt x="136" y="23"/>
                    <a:pt x="86" y="50"/>
                    <a:pt x="50" y="86"/>
                  </a:cubicBezTo>
                  <a:cubicBezTo>
                    <a:pt x="14" y="126"/>
                    <a:pt x="0" y="180"/>
                    <a:pt x="5" y="234"/>
                  </a:cubicBezTo>
                  <a:cubicBezTo>
                    <a:pt x="50" y="653"/>
                    <a:pt x="140" y="1185"/>
                    <a:pt x="320" y="1329"/>
                  </a:cubicBezTo>
                  <a:cubicBezTo>
                    <a:pt x="370" y="1365"/>
                    <a:pt x="424" y="1387"/>
                    <a:pt x="482" y="1387"/>
                  </a:cubicBezTo>
                  <a:lnTo>
                    <a:pt x="509" y="1387"/>
                  </a:lnTo>
                  <a:cubicBezTo>
                    <a:pt x="608" y="1374"/>
                    <a:pt x="838" y="1347"/>
                    <a:pt x="1005" y="216"/>
                  </a:cubicBezTo>
                  <a:cubicBezTo>
                    <a:pt x="1014" y="162"/>
                    <a:pt x="996" y="108"/>
                    <a:pt x="960" y="63"/>
                  </a:cubicBezTo>
                  <a:cubicBezTo>
                    <a:pt x="919" y="23"/>
                    <a:pt x="865" y="0"/>
                    <a:pt x="8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18"/>
            <p:cNvSpPr/>
            <p:nvPr/>
          </p:nvSpPr>
          <p:spPr>
            <a:xfrm>
              <a:off x="5017809" y="3351271"/>
              <a:ext cx="1256093" cy="716151"/>
            </a:xfrm>
            <a:custGeom>
              <a:rect b="b" l="l" r="r" t="t"/>
              <a:pathLst>
                <a:path extrusionOk="0" h="13550" w="23766">
                  <a:moveTo>
                    <a:pt x="13433" y="1"/>
                  </a:moveTo>
                  <a:cubicBezTo>
                    <a:pt x="6346" y="1"/>
                    <a:pt x="4481" y="4921"/>
                    <a:pt x="4481" y="4921"/>
                  </a:cubicBezTo>
                  <a:cubicBezTo>
                    <a:pt x="4418" y="4979"/>
                    <a:pt x="0" y="13550"/>
                    <a:pt x="0" y="13550"/>
                  </a:cubicBezTo>
                  <a:lnTo>
                    <a:pt x="16956" y="13550"/>
                  </a:lnTo>
                  <a:cubicBezTo>
                    <a:pt x="22986" y="13550"/>
                    <a:pt x="23766" y="701"/>
                    <a:pt x="14601" y="44"/>
                  </a:cubicBezTo>
                  <a:cubicBezTo>
                    <a:pt x="14197" y="15"/>
                    <a:pt x="13808" y="1"/>
                    <a:pt x="1343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18"/>
            <p:cNvSpPr/>
            <p:nvPr/>
          </p:nvSpPr>
          <p:spPr>
            <a:xfrm>
              <a:off x="5425601" y="3640366"/>
              <a:ext cx="734438" cy="427524"/>
            </a:xfrm>
            <a:custGeom>
              <a:rect b="b" l="l" r="r" t="t"/>
              <a:pathLst>
                <a:path extrusionOk="0" h="8089" w="13896">
                  <a:moveTo>
                    <a:pt x="13256" y="0"/>
                  </a:moveTo>
                  <a:cubicBezTo>
                    <a:pt x="13256" y="1"/>
                    <a:pt x="13418" y="3428"/>
                    <a:pt x="10567" y="4666"/>
                  </a:cubicBezTo>
                  <a:cubicBezTo>
                    <a:pt x="9738" y="5028"/>
                    <a:pt x="8810" y="5221"/>
                    <a:pt x="7881" y="5221"/>
                  </a:cubicBezTo>
                  <a:cubicBezTo>
                    <a:pt x="5620" y="5221"/>
                    <a:pt x="3352" y="4079"/>
                    <a:pt x="2474" y="1446"/>
                  </a:cubicBezTo>
                  <a:lnTo>
                    <a:pt x="2474" y="1446"/>
                  </a:lnTo>
                  <a:cubicBezTo>
                    <a:pt x="2474" y="1446"/>
                    <a:pt x="2285" y="4887"/>
                    <a:pt x="4960" y="5850"/>
                  </a:cubicBezTo>
                  <a:cubicBezTo>
                    <a:pt x="5839" y="6175"/>
                    <a:pt x="7739" y="6053"/>
                    <a:pt x="7843" y="6548"/>
                  </a:cubicBezTo>
                  <a:cubicBezTo>
                    <a:pt x="7914" y="6888"/>
                    <a:pt x="6225" y="6995"/>
                    <a:pt x="4584" y="6995"/>
                  </a:cubicBezTo>
                  <a:cubicBezTo>
                    <a:pt x="3834" y="6995"/>
                    <a:pt x="3094" y="6973"/>
                    <a:pt x="2538" y="6940"/>
                  </a:cubicBezTo>
                  <a:cubicBezTo>
                    <a:pt x="2453" y="6935"/>
                    <a:pt x="2370" y="6933"/>
                    <a:pt x="2290" y="6933"/>
                  </a:cubicBezTo>
                  <a:cubicBezTo>
                    <a:pt x="686" y="6933"/>
                    <a:pt x="1" y="7875"/>
                    <a:pt x="966" y="8012"/>
                  </a:cubicBezTo>
                  <a:cubicBezTo>
                    <a:pt x="1382" y="8071"/>
                    <a:pt x="2753" y="8089"/>
                    <a:pt x="4226" y="8089"/>
                  </a:cubicBezTo>
                  <a:cubicBezTo>
                    <a:pt x="6344" y="8089"/>
                    <a:pt x="8671" y="8053"/>
                    <a:pt x="8671" y="8053"/>
                  </a:cubicBezTo>
                  <a:cubicBezTo>
                    <a:pt x="8671" y="8053"/>
                    <a:pt x="8816" y="8069"/>
                    <a:pt x="9050" y="8069"/>
                  </a:cubicBezTo>
                  <a:cubicBezTo>
                    <a:pt x="9757" y="8069"/>
                    <a:pt x="11281" y="7917"/>
                    <a:pt x="12117" y="6693"/>
                  </a:cubicBezTo>
                  <a:cubicBezTo>
                    <a:pt x="13233" y="5058"/>
                    <a:pt x="13895" y="2085"/>
                    <a:pt x="13256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18"/>
            <p:cNvSpPr/>
            <p:nvPr/>
          </p:nvSpPr>
          <p:spPr>
            <a:xfrm>
              <a:off x="5389503" y="3823177"/>
              <a:ext cx="299938" cy="139266"/>
            </a:xfrm>
            <a:custGeom>
              <a:rect b="b" l="l" r="r" t="t"/>
              <a:pathLst>
                <a:path extrusionOk="0" h="2635" w="5675">
                  <a:moveTo>
                    <a:pt x="3401" y="0"/>
                  </a:moveTo>
                  <a:cubicBezTo>
                    <a:pt x="3275" y="509"/>
                    <a:pt x="3194" y="1293"/>
                    <a:pt x="2198" y="1347"/>
                  </a:cubicBezTo>
                  <a:cubicBezTo>
                    <a:pt x="2163" y="1349"/>
                    <a:pt x="2130" y="1350"/>
                    <a:pt x="2097" y="1350"/>
                  </a:cubicBezTo>
                  <a:cubicBezTo>
                    <a:pt x="1071" y="1350"/>
                    <a:pt x="1045" y="423"/>
                    <a:pt x="1045" y="423"/>
                  </a:cubicBezTo>
                  <a:cubicBezTo>
                    <a:pt x="1045" y="423"/>
                    <a:pt x="852" y="1752"/>
                    <a:pt x="0" y="2635"/>
                  </a:cubicBezTo>
                  <a:cubicBezTo>
                    <a:pt x="271" y="2482"/>
                    <a:pt x="586" y="2391"/>
                    <a:pt x="919" y="2391"/>
                  </a:cubicBezTo>
                  <a:lnTo>
                    <a:pt x="5675" y="2391"/>
                  </a:lnTo>
                  <a:cubicBezTo>
                    <a:pt x="4707" y="2148"/>
                    <a:pt x="3851" y="1189"/>
                    <a:pt x="3401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18"/>
            <p:cNvSpPr/>
            <p:nvPr/>
          </p:nvSpPr>
          <p:spPr>
            <a:xfrm>
              <a:off x="5449014" y="3512519"/>
              <a:ext cx="290424" cy="433496"/>
            </a:xfrm>
            <a:custGeom>
              <a:rect b="b" l="l" r="r" t="t"/>
              <a:pathLst>
                <a:path extrusionOk="0" h="8202" w="5495">
                  <a:moveTo>
                    <a:pt x="5495" y="1"/>
                  </a:moveTo>
                  <a:cubicBezTo>
                    <a:pt x="5494" y="1"/>
                    <a:pt x="1487" y="456"/>
                    <a:pt x="743" y="3514"/>
                  </a:cubicBezTo>
                  <a:cubicBezTo>
                    <a:pt x="0" y="6572"/>
                    <a:pt x="1527" y="8161"/>
                    <a:pt x="1527" y="8161"/>
                  </a:cubicBezTo>
                  <a:lnTo>
                    <a:pt x="4090" y="8202"/>
                  </a:lnTo>
                  <a:cubicBezTo>
                    <a:pt x="4090" y="8202"/>
                    <a:pt x="2396" y="7315"/>
                    <a:pt x="2126" y="5684"/>
                  </a:cubicBezTo>
                  <a:cubicBezTo>
                    <a:pt x="1860" y="4050"/>
                    <a:pt x="1671" y="1221"/>
                    <a:pt x="5495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18"/>
            <p:cNvSpPr/>
            <p:nvPr/>
          </p:nvSpPr>
          <p:spPr>
            <a:xfrm>
              <a:off x="5035822" y="3341335"/>
              <a:ext cx="1122799" cy="736341"/>
            </a:xfrm>
            <a:custGeom>
              <a:rect b="b" l="l" r="r" t="t"/>
              <a:pathLst>
                <a:path extrusionOk="0" h="13932" w="21244">
                  <a:moveTo>
                    <a:pt x="12947" y="379"/>
                  </a:moveTo>
                  <a:cubicBezTo>
                    <a:pt x="13312" y="379"/>
                    <a:pt x="13692" y="392"/>
                    <a:pt x="14087" y="421"/>
                  </a:cubicBezTo>
                  <a:cubicBezTo>
                    <a:pt x="18897" y="768"/>
                    <a:pt x="20924" y="4501"/>
                    <a:pt x="20798" y="8050"/>
                  </a:cubicBezTo>
                  <a:cubicBezTo>
                    <a:pt x="20699" y="10783"/>
                    <a:pt x="19176" y="13549"/>
                    <a:pt x="16456" y="13549"/>
                  </a:cubicBezTo>
                  <a:lnTo>
                    <a:pt x="572" y="13549"/>
                  </a:lnTo>
                  <a:cubicBezTo>
                    <a:pt x="1603" y="11112"/>
                    <a:pt x="3941" y="5622"/>
                    <a:pt x="4134" y="5222"/>
                  </a:cubicBezTo>
                  <a:lnTo>
                    <a:pt x="4143" y="5213"/>
                  </a:lnTo>
                  <a:lnTo>
                    <a:pt x="4157" y="5172"/>
                  </a:lnTo>
                  <a:cubicBezTo>
                    <a:pt x="4166" y="5163"/>
                    <a:pt x="4684" y="3830"/>
                    <a:pt x="6161" y="2582"/>
                  </a:cubicBezTo>
                  <a:cubicBezTo>
                    <a:pt x="7390" y="1545"/>
                    <a:pt x="9533" y="379"/>
                    <a:pt x="12947" y="379"/>
                  </a:cubicBezTo>
                  <a:close/>
                  <a:moveTo>
                    <a:pt x="12951" y="0"/>
                  </a:moveTo>
                  <a:cubicBezTo>
                    <a:pt x="9410" y="0"/>
                    <a:pt x="7179" y="1224"/>
                    <a:pt x="5900" y="2308"/>
                  </a:cubicBezTo>
                  <a:cubicBezTo>
                    <a:pt x="4355" y="3614"/>
                    <a:pt x="3828" y="4983"/>
                    <a:pt x="3806" y="5041"/>
                  </a:cubicBezTo>
                  <a:cubicBezTo>
                    <a:pt x="3680" y="5294"/>
                    <a:pt x="3112" y="6586"/>
                    <a:pt x="108" y="13666"/>
                  </a:cubicBezTo>
                  <a:lnTo>
                    <a:pt x="0" y="13931"/>
                  </a:lnTo>
                  <a:lnTo>
                    <a:pt x="16456" y="13931"/>
                  </a:lnTo>
                  <a:cubicBezTo>
                    <a:pt x="17821" y="13931"/>
                    <a:pt x="19001" y="13305"/>
                    <a:pt x="19870" y="12130"/>
                  </a:cubicBezTo>
                  <a:cubicBezTo>
                    <a:pt x="20658" y="11067"/>
                    <a:pt x="21122" y="9621"/>
                    <a:pt x="21176" y="8063"/>
                  </a:cubicBezTo>
                  <a:cubicBezTo>
                    <a:pt x="21243" y="6122"/>
                    <a:pt x="20685" y="4267"/>
                    <a:pt x="19604" y="2839"/>
                  </a:cubicBezTo>
                  <a:cubicBezTo>
                    <a:pt x="18343" y="1177"/>
                    <a:pt x="16443" y="209"/>
                    <a:pt x="14114" y="42"/>
                  </a:cubicBezTo>
                  <a:cubicBezTo>
                    <a:pt x="13712" y="14"/>
                    <a:pt x="13324" y="0"/>
                    <a:pt x="1295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18"/>
            <p:cNvSpPr/>
            <p:nvPr/>
          </p:nvSpPr>
          <p:spPr>
            <a:xfrm>
              <a:off x="4643770" y="3949544"/>
              <a:ext cx="388519" cy="117861"/>
            </a:xfrm>
            <a:custGeom>
              <a:rect b="b" l="l" r="r" t="t"/>
              <a:pathLst>
                <a:path extrusionOk="0" h="2230" w="7351">
                  <a:moveTo>
                    <a:pt x="1852" y="0"/>
                  </a:moveTo>
                  <a:cubicBezTo>
                    <a:pt x="830" y="0"/>
                    <a:pt x="1" y="829"/>
                    <a:pt x="1" y="1856"/>
                  </a:cubicBezTo>
                  <a:cubicBezTo>
                    <a:pt x="1" y="2063"/>
                    <a:pt x="168" y="2230"/>
                    <a:pt x="379" y="2230"/>
                  </a:cubicBezTo>
                  <a:lnTo>
                    <a:pt x="6981" y="2230"/>
                  </a:lnTo>
                  <a:lnTo>
                    <a:pt x="7351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18"/>
            <p:cNvSpPr/>
            <p:nvPr/>
          </p:nvSpPr>
          <p:spPr>
            <a:xfrm>
              <a:off x="4633782" y="3939555"/>
              <a:ext cx="408497" cy="138104"/>
            </a:xfrm>
            <a:custGeom>
              <a:rect b="b" l="l" r="r" t="t"/>
              <a:pathLst>
                <a:path extrusionOk="0" h="2613" w="7729">
                  <a:moveTo>
                    <a:pt x="2041" y="0"/>
                  </a:moveTo>
                  <a:cubicBezTo>
                    <a:pt x="915" y="0"/>
                    <a:pt x="1" y="919"/>
                    <a:pt x="1" y="2045"/>
                  </a:cubicBezTo>
                  <a:cubicBezTo>
                    <a:pt x="1" y="2356"/>
                    <a:pt x="253" y="2612"/>
                    <a:pt x="568" y="2612"/>
                  </a:cubicBezTo>
                  <a:lnTo>
                    <a:pt x="7170" y="2612"/>
                  </a:lnTo>
                  <a:cubicBezTo>
                    <a:pt x="7274" y="2612"/>
                    <a:pt x="7360" y="2527"/>
                    <a:pt x="7360" y="2419"/>
                  </a:cubicBezTo>
                  <a:cubicBezTo>
                    <a:pt x="7360" y="2315"/>
                    <a:pt x="7274" y="2230"/>
                    <a:pt x="7170" y="2230"/>
                  </a:cubicBezTo>
                  <a:lnTo>
                    <a:pt x="568" y="2230"/>
                  </a:lnTo>
                  <a:cubicBezTo>
                    <a:pt x="460" y="2230"/>
                    <a:pt x="379" y="2148"/>
                    <a:pt x="379" y="2045"/>
                  </a:cubicBezTo>
                  <a:cubicBezTo>
                    <a:pt x="379" y="1126"/>
                    <a:pt x="1122" y="379"/>
                    <a:pt x="2041" y="379"/>
                  </a:cubicBezTo>
                  <a:lnTo>
                    <a:pt x="7540" y="379"/>
                  </a:lnTo>
                  <a:cubicBezTo>
                    <a:pt x="7643" y="379"/>
                    <a:pt x="7729" y="293"/>
                    <a:pt x="7729" y="189"/>
                  </a:cubicBezTo>
                  <a:cubicBezTo>
                    <a:pt x="7729" y="86"/>
                    <a:pt x="7643" y="0"/>
                    <a:pt x="754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" name="Google Shape;280;p18"/>
            <p:cNvSpPr/>
            <p:nvPr/>
          </p:nvSpPr>
          <p:spPr>
            <a:xfrm>
              <a:off x="4682352" y="3997850"/>
              <a:ext cx="368963" cy="69554"/>
            </a:xfrm>
            <a:custGeom>
              <a:rect b="b" l="l" r="r" t="t"/>
              <a:pathLst>
                <a:path extrusionOk="0" h="1316" w="6981">
                  <a:moveTo>
                    <a:pt x="253" y="1"/>
                  </a:moveTo>
                  <a:cubicBezTo>
                    <a:pt x="91" y="275"/>
                    <a:pt x="0" y="600"/>
                    <a:pt x="0" y="942"/>
                  </a:cubicBezTo>
                  <a:cubicBezTo>
                    <a:pt x="0" y="1149"/>
                    <a:pt x="167" y="1316"/>
                    <a:pt x="379" y="1316"/>
                  </a:cubicBezTo>
                  <a:lnTo>
                    <a:pt x="6981" y="1316"/>
                  </a:lnTo>
                  <a:lnTo>
                    <a:pt x="253" y="1"/>
                  </a:lnTo>
                  <a:close/>
                </a:path>
              </a:pathLst>
            </a:custGeom>
            <a:solidFill>
              <a:srgbClr val="C499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18"/>
            <p:cNvSpPr/>
            <p:nvPr/>
          </p:nvSpPr>
          <p:spPr>
            <a:xfrm>
              <a:off x="4672363" y="3987914"/>
              <a:ext cx="388994" cy="89744"/>
            </a:xfrm>
            <a:custGeom>
              <a:rect b="b" l="l" r="r" t="t"/>
              <a:pathLst>
                <a:path extrusionOk="0" h="1698" w="7360">
                  <a:moveTo>
                    <a:pt x="443" y="0"/>
                  </a:moveTo>
                  <a:cubicBezTo>
                    <a:pt x="378" y="0"/>
                    <a:pt x="316" y="34"/>
                    <a:pt x="280" y="94"/>
                  </a:cubicBezTo>
                  <a:cubicBezTo>
                    <a:pt x="95" y="405"/>
                    <a:pt x="0" y="765"/>
                    <a:pt x="0" y="1130"/>
                  </a:cubicBezTo>
                  <a:cubicBezTo>
                    <a:pt x="0" y="1441"/>
                    <a:pt x="253" y="1697"/>
                    <a:pt x="568" y="1697"/>
                  </a:cubicBezTo>
                  <a:lnTo>
                    <a:pt x="7170" y="1697"/>
                  </a:lnTo>
                  <a:cubicBezTo>
                    <a:pt x="7274" y="1697"/>
                    <a:pt x="7359" y="1612"/>
                    <a:pt x="7359" y="1504"/>
                  </a:cubicBezTo>
                  <a:cubicBezTo>
                    <a:pt x="7359" y="1400"/>
                    <a:pt x="7274" y="1315"/>
                    <a:pt x="7170" y="1315"/>
                  </a:cubicBezTo>
                  <a:lnTo>
                    <a:pt x="568" y="1315"/>
                  </a:lnTo>
                  <a:cubicBezTo>
                    <a:pt x="460" y="1315"/>
                    <a:pt x="379" y="1233"/>
                    <a:pt x="379" y="1130"/>
                  </a:cubicBezTo>
                  <a:cubicBezTo>
                    <a:pt x="379" y="833"/>
                    <a:pt x="455" y="540"/>
                    <a:pt x="604" y="288"/>
                  </a:cubicBezTo>
                  <a:cubicBezTo>
                    <a:pt x="658" y="198"/>
                    <a:pt x="631" y="81"/>
                    <a:pt x="541" y="27"/>
                  </a:cubicBezTo>
                  <a:cubicBezTo>
                    <a:pt x="509" y="9"/>
                    <a:pt x="476" y="0"/>
                    <a:pt x="443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18"/>
            <p:cNvSpPr/>
            <p:nvPr/>
          </p:nvSpPr>
          <p:spPr>
            <a:xfrm>
              <a:off x="4732561" y="3997850"/>
              <a:ext cx="369016" cy="69554"/>
            </a:xfrm>
            <a:custGeom>
              <a:rect b="b" l="l" r="r" t="t"/>
              <a:pathLst>
                <a:path extrusionOk="0" h="1316" w="6982">
                  <a:moveTo>
                    <a:pt x="253" y="1"/>
                  </a:moveTo>
                  <a:cubicBezTo>
                    <a:pt x="91" y="275"/>
                    <a:pt x="1" y="600"/>
                    <a:pt x="1" y="942"/>
                  </a:cubicBezTo>
                  <a:cubicBezTo>
                    <a:pt x="1" y="1149"/>
                    <a:pt x="167" y="1316"/>
                    <a:pt x="375" y="1316"/>
                  </a:cubicBezTo>
                  <a:lnTo>
                    <a:pt x="6981" y="1316"/>
                  </a:lnTo>
                  <a:lnTo>
                    <a:pt x="253" y="1"/>
                  </a:lnTo>
                  <a:close/>
                </a:path>
              </a:pathLst>
            </a:custGeom>
            <a:solidFill>
              <a:srgbClr val="C499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18"/>
            <p:cNvSpPr/>
            <p:nvPr/>
          </p:nvSpPr>
          <p:spPr>
            <a:xfrm>
              <a:off x="4722572" y="3987914"/>
              <a:ext cx="388994" cy="89744"/>
            </a:xfrm>
            <a:custGeom>
              <a:rect b="b" l="l" r="r" t="t"/>
              <a:pathLst>
                <a:path extrusionOk="0" h="1698" w="7360">
                  <a:moveTo>
                    <a:pt x="442" y="0"/>
                  </a:moveTo>
                  <a:cubicBezTo>
                    <a:pt x="378" y="0"/>
                    <a:pt x="316" y="34"/>
                    <a:pt x="280" y="94"/>
                  </a:cubicBezTo>
                  <a:cubicBezTo>
                    <a:pt x="95" y="405"/>
                    <a:pt x="1" y="765"/>
                    <a:pt x="1" y="1130"/>
                  </a:cubicBezTo>
                  <a:cubicBezTo>
                    <a:pt x="1" y="1441"/>
                    <a:pt x="253" y="1697"/>
                    <a:pt x="564" y="1697"/>
                  </a:cubicBezTo>
                  <a:lnTo>
                    <a:pt x="7170" y="1697"/>
                  </a:lnTo>
                  <a:cubicBezTo>
                    <a:pt x="7274" y="1697"/>
                    <a:pt x="7359" y="1612"/>
                    <a:pt x="7359" y="1504"/>
                  </a:cubicBezTo>
                  <a:cubicBezTo>
                    <a:pt x="7359" y="1400"/>
                    <a:pt x="7274" y="1315"/>
                    <a:pt x="7170" y="1315"/>
                  </a:cubicBezTo>
                  <a:lnTo>
                    <a:pt x="564" y="1315"/>
                  </a:lnTo>
                  <a:cubicBezTo>
                    <a:pt x="460" y="1315"/>
                    <a:pt x="379" y="1233"/>
                    <a:pt x="379" y="1130"/>
                  </a:cubicBezTo>
                  <a:cubicBezTo>
                    <a:pt x="379" y="833"/>
                    <a:pt x="455" y="540"/>
                    <a:pt x="604" y="288"/>
                  </a:cubicBezTo>
                  <a:cubicBezTo>
                    <a:pt x="658" y="198"/>
                    <a:pt x="627" y="81"/>
                    <a:pt x="536" y="27"/>
                  </a:cubicBezTo>
                  <a:cubicBezTo>
                    <a:pt x="506" y="9"/>
                    <a:pt x="474" y="0"/>
                    <a:pt x="44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18"/>
            <p:cNvSpPr/>
            <p:nvPr/>
          </p:nvSpPr>
          <p:spPr>
            <a:xfrm>
              <a:off x="4821615" y="3949544"/>
              <a:ext cx="388730" cy="117861"/>
            </a:xfrm>
            <a:custGeom>
              <a:rect b="b" l="l" r="r" t="t"/>
              <a:pathLst>
                <a:path extrusionOk="0" h="2230" w="7355">
                  <a:moveTo>
                    <a:pt x="1855" y="0"/>
                  </a:moveTo>
                  <a:cubicBezTo>
                    <a:pt x="829" y="0"/>
                    <a:pt x="0" y="829"/>
                    <a:pt x="0" y="1856"/>
                  </a:cubicBezTo>
                  <a:cubicBezTo>
                    <a:pt x="0" y="2063"/>
                    <a:pt x="171" y="2230"/>
                    <a:pt x="378" y="2230"/>
                  </a:cubicBezTo>
                  <a:lnTo>
                    <a:pt x="6981" y="2230"/>
                  </a:lnTo>
                  <a:lnTo>
                    <a:pt x="7354" y="0"/>
                  </a:lnTo>
                  <a:close/>
                </a:path>
              </a:pathLst>
            </a:custGeom>
            <a:solidFill>
              <a:srgbClr val="C499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18"/>
            <p:cNvSpPr/>
            <p:nvPr/>
          </p:nvSpPr>
          <p:spPr>
            <a:xfrm>
              <a:off x="4811574" y="3939555"/>
              <a:ext cx="408761" cy="138104"/>
            </a:xfrm>
            <a:custGeom>
              <a:rect b="b" l="l" r="r" t="t"/>
              <a:pathLst>
                <a:path extrusionOk="0" h="2613" w="7734">
                  <a:moveTo>
                    <a:pt x="2045" y="0"/>
                  </a:moveTo>
                  <a:cubicBezTo>
                    <a:pt x="915" y="0"/>
                    <a:pt x="1" y="919"/>
                    <a:pt x="1" y="2045"/>
                  </a:cubicBezTo>
                  <a:cubicBezTo>
                    <a:pt x="1" y="2356"/>
                    <a:pt x="258" y="2612"/>
                    <a:pt x="568" y="2612"/>
                  </a:cubicBezTo>
                  <a:lnTo>
                    <a:pt x="7171" y="2612"/>
                  </a:lnTo>
                  <a:cubicBezTo>
                    <a:pt x="7274" y="2612"/>
                    <a:pt x="7360" y="2527"/>
                    <a:pt x="7360" y="2419"/>
                  </a:cubicBezTo>
                  <a:cubicBezTo>
                    <a:pt x="7360" y="2315"/>
                    <a:pt x="7274" y="2230"/>
                    <a:pt x="7171" y="2230"/>
                  </a:cubicBezTo>
                  <a:lnTo>
                    <a:pt x="568" y="2230"/>
                  </a:lnTo>
                  <a:cubicBezTo>
                    <a:pt x="465" y="2230"/>
                    <a:pt x="379" y="2148"/>
                    <a:pt x="379" y="2045"/>
                  </a:cubicBezTo>
                  <a:cubicBezTo>
                    <a:pt x="379" y="1126"/>
                    <a:pt x="1127" y="379"/>
                    <a:pt x="2045" y="379"/>
                  </a:cubicBezTo>
                  <a:lnTo>
                    <a:pt x="7544" y="379"/>
                  </a:lnTo>
                  <a:cubicBezTo>
                    <a:pt x="7648" y="379"/>
                    <a:pt x="7733" y="293"/>
                    <a:pt x="7733" y="189"/>
                  </a:cubicBezTo>
                  <a:cubicBezTo>
                    <a:pt x="7733" y="86"/>
                    <a:pt x="7648" y="0"/>
                    <a:pt x="7544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18"/>
            <p:cNvSpPr/>
            <p:nvPr/>
          </p:nvSpPr>
          <p:spPr>
            <a:xfrm>
              <a:off x="4830177" y="3814034"/>
              <a:ext cx="570490" cy="221663"/>
            </a:xfrm>
            <a:custGeom>
              <a:rect b="b" l="l" r="r" t="t"/>
              <a:pathLst>
                <a:path extrusionOk="0" h="4194" w="10794">
                  <a:moveTo>
                    <a:pt x="8522" y="1"/>
                  </a:moveTo>
                  <a:cubicBezTo>
                    <a:pt x="6869" y="1"/>
                    <a:pt x="4706" y="462"/>
                    <a:pt x="4648" y="475"/>
                  </a:cubicBezTo>
                  <a:cubicBezTo>
                    <a:pt x="4544" y="493"/>
                    <a:pt x="617" y="2808"/>
                    <a:pt x="559" y="2848"/>
                  </a:cubicBezTo>
                  <a:cubicBezTo>
                    <a:pt x="496" y="2889"/>
                    <a:pt x="0" y="3591"/>
                    <a:pt x="63" y="3798"/>
                  </a:cubicBezTo>
                  <a:cubicBezTo>
                    <a:pt x="63" y="3798"/>
                    <a:pt x="94" y="4096"/>
                    <a:pt x="296" y="4096"/>
                  </a:cubicBezTo>
                  <a:cubicBezTo>
                    <a:pt x="371" y="4096"/>
                    <a:pt x="470" y="4055"/>
                    <a:pt x="599" y="3943"/>
                  </a:cubicBezTo>
                  <a:cubicBezTo>
                    <a:pt x="599" y="3943"/>
                    <a:pt x="917" y="4193"/>
                    <a:pt x="1218" y="4193"/>
                  </a:cubicBezTo>
                  <a:cubicBezTo>
                    <a:pt x="1357" y="4193"/>
                    <a:pt x="1492" y="4140"/>
                    <a:pt x="1590" y="3983"/>
                  </a:cubicBezTo>
                  <a:cubicBezTo>
                    <a:pt x="1901" y="3488"/>
                    <a:pt x="1734" y="3321"/>
                    <a:pt x="2603" y="3303"/>
                  </a:cubicBezTo>
                  <a:cubicBezTo>
                    <a:pt x="2891" y="3296"/>
                    <a:pt x="3384" y="3293"/>
                    <a:pt x="3913" y="3293"/>
                  </a:cubicBezTo>
                  <a:cubicBezTo>
                    <a:pt x="4972" y="3293"/>
                    <a:pt x="6175" y="3303"/>
                    <a:pt x="6175" y="3303"/>
                  </a:cubicBezTo>
                  <a:cubicBezTo>
                    <a:pt x="6175" y="3303"/>
                    <a:pt x="6262" y="3311"/>
                    <a:pt x="6414" y="3311"/>
                  </a:cubicBezTo>
                  <a:cubicBezTo>
                    <a:pt x="7111" y="3311"/>
                    <a:pt x="9154" y="3144"/>
                    <a:pt x="10223" y="1276"/>
                  </a:cubicBezTo>
                  <a:cubicBezTo>
                    <a:pt x="10794" y="282"/>
                    <a:pt x="9813" y="1"/>
                    <a:pt x="8522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18"/>
            <p:cNvSpPr/>
            <p:nvPr/>
          </p:nvSpPr>
          <p:spPr>
            <a:xfrm>
              <a:off x="4850631" y="3987914"/>
              <a:ext cx="388994" cy="89744"/>
            </a:xfrm>
            <a:custGeom>
              <a:rect b="b" l="l" r="r" t="t"/>
              <a:pathLst>
                <a:path extrusionOk="0" h="1698" w="7360">
                  <a:moveTo>
                    <a:pt x="445" y="0"/>
                  </a:moveTo>
                  <a:cubicBezTo>
                    <a:pt x="380" y="0"/>
                    <a:pt x="316" y="34"/>
                    <a:pt x="280" y="94"/>
                  </a:cubicBezTo>
                  <a:cubicBezTo>
                    <a:pt x="95" y="405"/>
                    <a:pt x="0" y="765"/>
                    <a:pt x="0" y="1130"/>
                  </a:cubicBezTo>
                  <a:cubicBezTo>
                    <a:pt x="0" y="1441"/>
                    <a:pt x="253" y="1697"/>
                    <a:pt x="568" y="1697"/>
                  </a:cubicBezTo>
                  <a:lnTo>
                    <a:pt x="7170" y="1697"/>
                  </a:lnTo>
                  <a:cubicBezTo>
                    <a:pt x="7274" y="1697"/>
                    <a:pt x="7359" y="1612"/>
                    <a:pt x="7359" y="1504"/>
                  </a:cubicBezTo>
                  <a:cubicBezTo>
                    <a:pt x="7359" y="1400"/>
                    <a:pt x="7274" y="1315"/>
                    <a:pt x="7170" y="1315"/>
                  </a:cubicBezTo>
                  <a:lnTo>
                    <a:pt x="568" y="1315"/>
                  </a:lnTo>
                  <a:cubicBezTo>
                    <a:pt x="464" y="1315"/>
                    <a:pt x="379" y="1233"/>
                    <a:pt x="379" y="1130"/>
                  </a:cubicBezTo>
                  <a:cubicBezTo>
                    <a:pt x="379" y="833"/>
                    <a:pt x="455" y="540"/>
                    <a:pt x="604" y="288"/>
                  </a:cubicBezTo>
                  <a:cubicBezTo>
                    <a:pt x="658" y="198"/>
                    <a:pt x="631" y="81"/>
                    <a:pt x="541" y="27"/>
                  </a:cubicBezTo>
                  <a:cubicBezTo>
                    <a:pt x="511" y="9"/>
                    <a:pt x="478" y="0"/>
                    <a:pt x="445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18"/>
            <p:cNvSpPr/>
            <p:nvPr/>
          </p:nvSpPr>
          <p:spPr>
            <a:xfrm>
              <a:off x="4900840" y="3987914"/>
              <a:ext cx="388994" cy="89744"/>
            </a:xfrm>
            <a:custGeom>
              <a:rect b="b" l="l" r="r" t="t"/>
              <a:pathLst>
                <a:path extrusionOk="0" h="1698" w="7360">
                  <a:moveTo>
                    <a:pt x="442" y="0"/>
                  </a:moveTo>
                  <a:cubicBezTo>
                    <a:pt x="378" y="0"/>
                    <a:pt x="316" y="34"/>
                    <a:pt x="280" y="94"/>
                  </a:cubicBezTo>
                  <a:cubicBezTo>
                    <a:pt x="95" y="405"/>
                    <a:pt x="1" y="765"/>
                    <a:pt x="1" y="1130"/>
                  </a:cubicBezTo>
                  <a:cubicBezTo>
                    <a:pt x="1" y="1441"/>
                    <a:pt x="253" y="1697"/>
                    <a:pt x="568" y="1697"/>
                  </a:cubicBezTo>
                  <a:lnTo>
                    <a:pt x="7170" y="1697"/>
                  </a:lnTo>
                  <a:cubicBezTo>
                    <a:pt x="7274" y="1697"/>
                    <a:pt x="7360" y="1612"/>
                    <a:pt x="7360" y="1504"/>
                  </a:cubicBezTo>
                  <a:cubicBezTo>
                    <a:pt x="7360" y="1400"/>
                    <a:pt x="7274" y="1315"/>
                    <a:pt x="7170" y="1315"/>
                  </a:cubicBezTo>
                  <a:lnTo>
                    <a:pt x="568" y="1315"/>
                  </a:lnTo>
                  <a:cubicBezTo>
                    <a:pt x="460" y="1315"/>
                    <a:pt x="379" y="1233"/>
                    <a:pt x="379" y="1130"/>
                  </a:cubicBezTo>
                  <a:cubicBezTo>
                    <a:pt x="379" y="833"/>
                    <a:pt x="456" y="540"/>
                    <a:pt x="604" y="288"/>
                  </a:cubicBezTo>
                  <a:cubicBezTo>
                    <a:pt x="658" y="198"/>
                    <a:pt x="631" y="81"/>
                    <a:pt x="537" y="27"/>
                  </a:cubicBezTo>
                  <a:cubicBezTo>
                    <a:pt x="507" y="9"/>
                    <a:pt x="474" y="0"/>
                    <a:pt x="44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18"/>
            <p:cNvSpPr/>
            <p:nvPr/>
          </p:nvSpPr>
          <p:spPr>
            <a:xfrm>
              <a:off x="4992748" y="3983580"/>
              <a:ext cx="371342" cy="79067"/>
            </a:xfrm>
            <a:custGeom>
              <a:rect b="b" l="l" r="r" t="t"/>
              <a:pathLst>
                <a:path extrusionOk="0" h="1496" w="7026">
                  <a:moveTo>
                    <a:pt x="7026" y="0"/>
                  </a:moveTo>
                  <a:cubicBezTo>
                    <a:pt x="6872" y="95"/>
                    <a:pt x="6706" y="176"/>
                    <a:pt x="6526" y="239"/>
                  </a:cubicBezTo>
                  <a:cubicBezTo>
                    <a:pt x="5686" y="528"/>
                    <a:pt x="4548" y="601"/>
                    <a:pt x="3473" y="601"/>
                  </a:cubicBezTo>
                  <a:cubicBezTo>
                    <a:pt x="2888" y="601"/>
                    <a:pt x="2322" y="580"/>
                    <a:pt x="1833" y="559"/>
                  </a:cubicBezTo>
                  <a:cubicBezTo>
                    <a:pt x="1811" y="558"/>
                    <a:pt x="1790" y="558"/>
                    <a:pt x="1768" y="558"/>
                  </a:cubicBezTo>
                  <a:cubicBezTo>
                    <a:pt x="1336" y="558"/>
                    <a:pt x="914" y="729"/>
                    <a:pt x="631" y="1059"/>
                  </a:cubicBezTo>
                  <a:cubicBezTo>
                    <a:pt x="518" y="1194"/>
                    <a:pt x="324" y="1311"/>
                    <a:pt x="0" y="1356"/>
                  </a:cubicBezTo>
                  <a:lnTo>
                    <a:pt x="6706" y="1496"/>
                  </a:lnTo>
                  <a:cubicBezTo>
                    <a:pt x="6625" y="1424"/>
                    <a:pt x="6571" y="1324"/>
                    <a:pt x="6571" y="1212"/>
                  </a:cubicBezTo>
                  <a:cubicBezTo>
                    <a:pt x="6571" y="748"/>
                    <a:pt x="6742" y="325"/>
                    <a:pt x="702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18"/>
            <p:cNvSpPr/>
            <p:nvPr/>
          </p:nvSpPr>
          <p:spPr>
            <a:xfrm>
              <a:off x="5187726" y="3278495"/>
              <a:ext cx="300202" cy="284822"/>
            </a:xfrm>
            <a:custGeom>
              <a:rect b="b" l="l" r="r" t="t"/>
              <a:pathLst>
                <a:path extrusionOk="0" h="5389" w="5680">
                  <a:moveTo>
                    <a:pt x="4161" y="1"/>
                  </a:moveTo>
                  <a:cubicBezTo>
                    <a:pt x="4106" y="1"/>
                    <a:pt x="4051" y="7"/>
                    <a:pt x="3996" y="20"/>
                  </a:cubicBezTo>
                  <a:cubicBezTo>
                    <a:pt x="1163" y="723"/>
                    <a:pt x="1" y="3073"/>
                    <a:pt x="1" y="3073"/>
                  </a:cubicBezTo>
                  <a:cubicBezTo>
                    <a:pt x="577" y="4010"/>
                    <a:pt x="4793" y="5388"/>
                    <a:pt x="4793" y="5388"/>
                  </a:cubicBezTo>
                  <a:cubicBezTo>
                    <a:pt x="5680" y="3195"/>
                    <a:pt x="5180" y="1326"/>
                    <a:pt x="4829" y="448"/>
                  </a:cubicBezTo>
                  <a:cubicBezTo>
                    <a:pt x="4715" y="172"/>
                    <a:pt x="4446" y="1"/>
                    <a:pt x="4161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18"/>
            <p:cNvSpPr/>
            <p:nvPr/>
          </p:nvSpPr>
          <p:spPr>
            <a:xfrm>
              <a:off x="5167897" y="3268612"/>
              <a:ext cx="321872" cy="307073"/>
            </a:xfrm>
            <a:custGeom>
              <a:rect b="b" l="l" r="r" t="t"/>
              <a:pathLst>
                <a:path extrusionOk="0" h="5810" w="6090">
                  <a:moveTo>
                    <a:pt x="4382" y="376"/>
                  </a:moveTo>
                  <a:cubicBezTo>
                    <a:pt x="4591" y="376"/>
                    <a:pt x="4786" y="503"/>
                    <a:pt x="4869" y="702"/>
                  </a:cubicBezTo>
                  <a:cubicBezTo>
                    <a:pt x="5211" y="1567"/>
                    <a:pt x="5666" y="3292"/>
                    <a:pt x="4896" y="5337"/>
                  </a:cubicBezTo>
                  <a:cubicBezTo>
                    <a:pt x="3685" y="4931"/>
                    <a:pt x="1028" y="3931"/>
                    <a:pt x="442" y="3247"/>
                  </a:cubicBezTo>
                  <a:cubicBezTo>
                    <a:pt x="699" y="2801"/>
                    <a:pt x="1874" y="982"/>
                    <a:pt x="4257" y="392"/>
                  </a:cubicBezTo>
                  <a:cubicBezTo>
                    <a:pt x="4298" y="381"/>
                    <a:pt x="4340" y="376"/>
                    <a:pt x="4382" y="376"/>
                  </a:cubicBezTo>
                  <a:close/>
                  <a:moveTo>
                    <a:pt x="4383" y="0"/>
                  </a:moveTo>
                  <a:cubicBezTo>
                    <a:pt x="4311" y="0"/>
                    <a:pt x="4238" y="9"/>
                    <a:pt x="4166" y="27"/>
                  </a:cubicBezTo>
                  <a:cubicBezTo>
                    <a:pt x="1284" y="738"/>
                    <a:pt x="95" y="3076"/>
                    <a:pt x="46" y="3175"/>
                  </a:cubicBezTo>
                  <a:lnTo>
                    <a:pt x="1" y="3269"/>
                  </a:lnTo>
                  <a:lnTo>
                    <a:pt x="55" y="3359"/>
                  </a:lnTo>
                  <a:cubicBezTo>
                    <a:pt x="654" y="4328"/>
                    <a:pt x="4509" y="5611"/>
                    <a:pt x="4950" y="5755"/>
                  </a:cubicBezTo>
                  <a:lnTo>
                    <a:pt x="5117" y="5809"/>
                  </a:lnTo>
                  <a:lnTo>
                    <a:pt x="5184" y="5647"/>
                  </a:lnTo>
                  <a:cubicBezTo>
                    <a:pt x="6089" y="3405"/>
                    <a:pt x="5594" y="1500"/>
                    <a:pt x="5220" y="563"/>
                  </a:cubicBezTo>
                  <a:cubicBezTo>
                    <a:pt x="5081" y="217"/>
                    <a:pt x="4742" y="0"/>
                    <a:pt x="4383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18"/>
            <p:cNvSpPr/>
            <p:nvPr/>
          </p:nvSpPr>
          <p:spPr>
            <a:xfrm>
              <a:off x="5337867" y="3339009"/>
              <a:ext cx="97619" cy="191432"/>
            </a:xfrm>
            <a:custGeom>
              <a:rect b="b" l="l" r="r" t="t"/>
              <a:pathLst>
                <a:path extrusionOk="0" h="3622" w="1847">
                  <a:moveTo>
                    <a:pt x="689" y="1"/>
                  </a:moveTo>
                  <a:cubicBezTo>
                    <a:pt x="689" y="1"/>
                    <a:pt x="0" y="771"/>
                    <a:pt x="248" y="1433"/>
                  </a:cubicBezTo>
                  <a:cubicBezTo>
                    <a:pt x="248" y="1433"/>
                    <a:pt x="1023" y="1820"/>
                    <a:pt x="856" y="2095"/>
                  </a:cubicBezTo>
                  <a:cubicBezTo>
                    <a:pt x="689" y="2370"/>
                    <a:pt x="248" y="2699"/>
                    <a:pt x="248" y="2699"/>
                  </a:cubicBezTo>
                  <a:cubicBezTo>
                    <a:pt x="248" y="2699"/>
                    <a:pt x="1024" y="3621"/>
                    <a:pt x="1347" y="3621"/>
                  </a:cubicBezTo>
                  <a:cubicBezTo>
                    <a:pt x="1369" y="3621"/>
                    <a:pt x="1388" y="3617"/>
                    <a:pt x="1405" y="3608"/>
                  </a:cubicBezTo>
                  <a:cubicBezTo>
                    <a:pt x="1405" y="3608"/>
                    <a:pt x="1847" y="2509"/>
                    <a:pt x="1680" y="1460"/>
                  </a:cubicBezTo>
                  <a:cubicBezTo>
                    <a:pt x="1518" y="415"/>
                    <a:pt x="689" y="1"/>
                    <a:pt x="68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18"/>
            <p:cNvSpPr/>
            <p:nvPr/>
          </p:nvSpPr>
          <p:spPr>
            <a:xfrm>
              <a:off x="5328566" y="3310100"/>
              <a:ext cx="69554" cy="184667"/>
            </a:xfrm>
            <a:custGeom>
              <a:rect b="b" l="l" r="r" t="t"/>
              <a:pathLst>
                <a:path extrusionOk="0" h="3494" w="1316">
                  <a:moveTo>
                    <a:pt x="976" y="1"/>
                  </a:moveTo>
                  <a:cubicBezTo>
                    <a:pt x="924" y="1"/>
                    <a:pt x="872" y="21"/>
                    <a:pt x="834" y="62"/>
                  </a:cubicBezTo>
                  <a:cubicBezTo>
                    <a:pt x="802" y="102"/>
                    <a:pt x="1" y="1003"/>
                    <a:pt x="239" y="2025"/>
                  </a:cubicBezTo>
                  <a:cubicBezTo>
                    <a:pt x="253" y="2079"/>
                    <a:pt x="293" y="2129"/>
                    <a:pt x="343" y="2151"/>
                  </a:cubicBezTo>
                  <a:cubicBezTo>
                    <a:pt x="622" y="2286"/>
                    <a:pt x="870" y="2502"/>
                    <a:pt x="847" y="2597"/>
                  </a:cubicBezTo>
                  <a:cubicBezTo>
                    <a:pt x="807" y="2759"/>
                    <a:pt x="410" y="3011"/>
                    <a:pt x="154" y="3128"/>
                  </a:cubicBezTo>
                  <a:cubicBezTo>
                    <a:pt x="59" y="3173"/>
                    <a:pt x="19" y="3286"/>
                    <a:pt x="59" y="3381"/>
                  </a:cubicBezTo>
                  <a:cubicBezTo>
                    <a:pt x="91" y="3453"/>
                    <a:pt x="163" y="3493"/>
                    <a:pt x="235" y="3493"/>
                  </a:cubicBezTo>
                  <a:cubicBezTo>
                    <a:pt x="257" y="3493"/>
                    <a:pt x="284" y="3484"/>
                    <a:pt x="311" y="3475"/>
                  </a:cubicBezTo>
                  <a:cubicBezTo>
                    <a:pt x="446" y="3412"/>
                    <a:pt x="1117" y="3083"/>
                    <a:pt x="1217" y="2687"/>
                  </a:cubicBezTo>
                  <a:cubicBezTo>
                    <a:pt x="1316" y="2295"/>
                    <a:pt x="820" y="1976"/>
                    <a:pt x="595" y="1854"/>
                  </a:cubicBezTo>
                  <a:cubicBezTo>
                    <a:pt x="460" y="1061"/>
                    <a:pt x="1108" y="327"/>
                    <a:pt x="1117" y="318"/>
                  </a:cubicBezTo>
                  <a:cubicBezTo>
                    <a:pt x="1185" y="242"/>
                    <a:pt x="1181" y="120"/>
                    <a:pt x="1104" y="48"/>
                  </a:cubicBezTo>
                  <a:cubicBezTo>
                    <a:pt x="1068" y="16"/>
                    <a:pt x="1022" y="1"/>
                    <a:pt x="97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18"/>
            <p:cNvSpPr/>
            <p:nvPr/>
          </p:nvSpPr>
          <p:spPr>
            <a:xfrm>
              <a:off x="4625546" y="3278495"/>
              <a:ext cx="300414" cy="284822"/>
            </a:xfrm>
            <a:custGeom>
              <a:rect b="b" l="l" r="r" t="t"/>
              <a:pathLst>
                <a:path extrusionOk="0" h="5389" w="5684">
                  <a:moveTo>
                    <a:pt x="1523" y="1"/>
                  </a:moveTo>
                  <a:cubicBezTo>
                    <a:pt x="1235" y="1"/>
                    <a:pt x="970" y="172"/>
                    <a:pt x="856" y="448"/>
                  </a:cubicBezTo>
                  <a:cubicBezTo>
                    <a:pt x="505" y="1326"/>
                    <a:pt x="0" y="3195"/>
                    <a:pt x="892" y="5388"/>
                  </a:cubicBezTo>
                  <a:cubicBezTo>
                    <a:pt x="892" y="5388"/>
                    <a:pt x="5103" y="4010"/>
                    <a:pt x="5684" y="3073"/>
                  </a:cubicBezTo>
                  <a:cubicBezTo>
                    <a:pt x="5684" y="3073"/>
                    <a:pt x="4518" y="723"/>
                    <a:pt x="1689" y="20"/>
                  </a:cubicBezTo>
                  <a:cubicBezTo>
                    <a:pt x="1634" y="7"/>
                    <a:pt x="1578" y="1"/>
                    <a:pt x="152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18"/>
            <p:cNvSpPr/>
            <p:nvPr/>
          </p:nvSpPr>
          <p:spPr>
            <a:xfrm>
              <a:off x="4606880" y="3268612"/>
              <a:ext cx="322136" cy="307073"/>
            </a:xfrm>
            <a:custGeom>
              <a:rect b="b" l="l" r="r" t="t"/>
              <a:pathLst>
                <a:path extrusionOk="0" h="5810" w="6095">
                  <a:moveTo>
                    <a:pt x="1712" y="378"/>
                  </a:moveTo>
                  <a:cubicBezTo>
                    <a:pt x="1753" y="378"/>
                    <a:pt x="1798" y="383"/>
                    <a:pt x="1838" y="392"/>
                  </a:cubicBezTo>
                  <a:cubicBezTo>
                    <a:pt x="4216" y="982"/>
                    <a:pt x="5396" y="2801"/>
                    <a:pt x="5653" y="3247"/>
                  </a:cubicBezTo>
                  <a:cubicBezTo>
                    <a:pt x="5067" y="3931"/>
                    <a:pt x="2406" y="4931"/>
                    <a:pt x="1199" y="5337"/>
                  </a:cubicBezTo>
                  <a:cubicBezTo>
                    <a:pt x="429" y="3292"/>
                    <a:pt x="879" y="1563"/>
                    <a:pt x="1226" y="702"/>
                  </a:cubicBezTo>
                  <a:cubicBezTo>
                    <a:pt x="1307" y="504"/>
                    <a:pt x="1505" y="378"/>
                    <a:pt x="1712" y="378"/>
                  </a:cubicBezTo>
                  <a:close/>
                  <a:moveTo>
                    <a:pt x="1712" y="0"/>
                  </a:moveTo>
                  <a:cubicBezTo>
                    <a:pt x="1353" y="0"/>
                    <a:pt x="1013" y="217"/>
                    <a:pt x="875" y="563"/>
                  </a:cubicBezTo>
                  <a:cubicBezTo>
                    <a:pt x="496" y="1500"/>
                    <a:pt x="1" y="3405"/>
                    <a:pt x="911" y="5647"/>
                  </a:cubicBezTo>
                  <a:lnTo>
                    <a:pt x="978" y="5809"/>
                  </a:lnTo>
                  <a:lnTo>
                    <a:pt x="1145" y="5755"/>
                  </a:lnTo>
                  <a:cubicBezTo>
                    <a:pt x="1582" y="5611"/>
                    <a:pt x="5441" y="4328"/>
                    <a:pt x="6040" y="3359"/>
                  </a:cubicBezTo>
                  <a:lnTo>
                    <a:pt x="6094" y="3269"/>
                  </a:lnTo>
                  <a:lnTo>
                    <a:pt x="6049" y="3175"/>
                  </a:lnTo>
                  <a:cubicBezTo>
                    <a:pt x="6000" y="3076"/>
                    <a:pt x="4811" y="738"/>
                    <a:pt x="1928" y="27"/>
                  </a:cubicBezTo>
                  <a:cubicBezTo>
                    <a:pt x="1856" y="9"/>
                    <a:pt x="1784" y="0"/>
                    <a:pt x="171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18"/>
            <p:cNvSpPr/>
            <p:nvPr/>
          </p:nvSpPr>
          <p:spPr>
            <a:xfrm>
              <a:off x="4661423" y="3339009"/>
              <a:ext cx="97407" cy="191432"/>
            </a:xfrm>
            <a:custGeom>
              <a:rect b="b" l="l" r="r" t="t"/>
              <a:pathLst>
                <a:path extrusionOk="0" h="3622" w="1843">
                  <a:moveTo>
                    <a:pt x="1158" y="1"/>
                  </a:moveTo>
                  <a:cubicBezTo>
                    <a:pt x="1158" y="1"/>
                    <a:pt x="329" y="415"/>
                    <a:pt x="162" y="1460"/>
                  </a:cubicBezTo>
                  <a:cubicBezTo>
                    <a:pt x="0" y="2509"/>
                    <a:pt x="441" y="3608"/>
                    <a:pt x="441" y="3608"/>
                  </a:cubicBezTo>
                  <a:cubicBezTo>
                    <a:pt x="459" y="3617"/>
                    <a:pt x="478" y="3621"/>
                    <a:pt x="500" y="3621"/>
                  </a:cubicBezTo>
                  <a:cubicBezTo>
                    <a:pt x="822" y="3621"/>
                    <a:pt x="1594" y="2699"/>
                    <a:pt x="1594" y="2699"/>
                  </a:cubicBezTo>
                  <a:cubicBezTo>
                    <a:pt x="1594" y="2699"/>
                    <a:pt x="1158" y="2370"/>
                    <a:pt x="991" y="2095"/>
                  </a:cubicBezTo>
                  <a:cubicBezTo>
                    <a:pt x="824" y="1820"/>
                    <a:pt x="1594" y="1433"/>
                    <a:pt x="1594" y="1433"/>
                  </a:cubicBezTo>
                  <a:cubicBezTo>
                    <a:pt x="1842" y="771"/>
                    <a:pt x="1158" y="1"/>
                    <a:pt x="115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18"/>
            <p:cNvSpPr/>
            <p:nvPr/>
          </p:nvSpPr>
          <p:spPr>
            <a:xfrm>
              <a:off x="4698789" y="3310100"/>
              <a:ext cx="69554" cy="184667"/>
            </a:xfrm>
            <a:custGeom>
              <a:rect b="b" l="l" r="r" t="t"/>
              <a:pathLst>
                <a:path extrusionOk="0" h="3494" w="1316">
                  <a:moveTo>
                    <a:pt x="339" y="1"/>
                  </a:moveTo>
                  <a:cubicBezTo>
                    <a:pt x="294" y="1"/>
                    <a:pt x="248" y="16"/>
                    <a:pt x="212" y="48"/>
                  </a:cubicBezTo>
                  <a:cubicBezTo>
                    <a:pt x="135" y="120"/>
                    <a:pt x="126" y="242"/>
                    <a:pt x="198" y="318"/>
                  </a:cubicBezTo>
                  <a:cubicBezTo>
                    <a:pt x="203" y="323"/>
                    <a:pt x="856" y="1057"/>
                    <a:pt x="721" y="1854"/>
                  </a:cubicBezTo>
                  <a:cubicBezTo>
                    <a:pt x="496" y="1976"/>
                    <a:pt x="0" y="2295"/>
                    <a:pt x="99" y="2687"/>
                  </a:cubicBezTo>
                  <a:cubicBezTo>
                    <a:pt x="198" y="3083"/>
                    <a:pt x="869" y="3412"/>
                    <a:pt x="1004" y="3475"/>
                  </a:cubicBezTo>
                  <a:cubicBezTo>
                    <a:pt x="1027" y="3484"/>
                    <a:pt x="1054" y="3493"/>
                    <a:pt x="1081" y="3493"/>
                  </a:cubicBezTo>
                  <a:cubicBezTo>
                    <a:pt x="1153" y="3493"/>
                    <a:pt x="1221" y="3453"/>
                    <a:pt x="1252" y="3381"/>
                  </a:cubicBezTo>
                  <a:cubicBezTo>
                    <a:pt x="1297" y="3286"/>
                    <a:pt x="1257" y="3173"/>
                    <a:pt x="1162" y="3128"/>
                  </a:cubicBezTo>
                  <a:cubicBezTo>
                    <a:pt x="905" y="3011"/>
                    <a:pt x="509" y="2759"/>
                    <a:pt x="469" y="2597"/>
                  </a:cubicBezTo>
                  <a:cubicBezTo>
                    <a:pt x="446" y="2507"/>
                    <a:pt x="694" y="2286"/>
                    <a:pt x="973" y="2151"/>
                  </a:cubicBezTo>
                  <a:cubicBezTo>
                    <a:pt x="1023" y="2124"/>
                    <a:pt x="1059" y="2079"/>
                    <a:pt x="1072" y="2025"/>
                  </a:cubicBezTo>
                  <a:cubicBezTo>
                    <a:pt x="1315" y="1003"/>
                    <a:pt x="514" y="102"/>
                    <a:pt x="478" y="62"/>
                  </a:cubicBezTo>
                  <a:cubicBezTo>
                    <a:pt x="442" y="21"/>
                    <a:pt x="391" y="1"/>
                    <a:pt x="339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18"/>
            <p:cNvSpPr/>
            <p:nvPr/>
          </p:nvSpPr>
          <p:spPr>
            <a:xfrm>
              <a:off x="4628338" y="3410411"/>
              <a:ext cx="825239" cy="550142"/>
            </a:xfrm>
            <a:custGeom>
              <a:rect b="b" l="l" r="r" t="t"/>
              <a:pathLst>
                <a:path extrusionOk="0" h="10409" w="15614">
                  <a:moveTo>
                    <a:pt x="4711" y="1"/>
                  </a:moveTo>
                  <a:cubicBezTo>
                    <a:pt x="2108" y="1"/>
                    <a:pt x="0" y="2109"/>
                    <a:pt x="0" y="4707"/>
                  </a:cubicBezTo>
                  <a:lnTo>
                    <a:pt x="0" y="5702"/>
                  </a:lnTo>
                  <a:cubicBezTo>
                    <a:pt x="0" y="8301"/>
                    <a:pt x="2108" y="10409"/>
                    <a:pt x="4711" y="10409"/>
                  </a:cubicBezTo>
                  <a:lnTo>
                    <a:pt x="10908" y="10409"/>
                  </a:lnTo>
                  <a:cubicBezTo>
                    <a:pt x="13506" y="10409"/>
                    <a:pt x="15614" y="8301"/>
                    <a:pt x="15614" y="5702"/>
                  </a:cubicBezTo>
                  <a:lnTo>
                    <a:pt x="15614" y="4707"/>
                  </a:lnTo>
                  <a:cubicBezTo>
                    <a:pt x="15614" y="2109"/>
                    <a:pt x="13506" y="1"/>
                    <a:pt x="1090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18"/>
            <p:cNvSpPr/>
            <p:nvPr/>
          </p:nvSpPr>
          <p:spPr>
            <a:xfrm>
              <a:off x="4636962" y="3410411"/>
              <a:ext cx="825028" cy="414469"/>
            </a:xfrm>
            <a:custGeom>
              <a:rect b="b" l="l" r="r" t="t"/>
              <a:pathLst>
                <a:path extrusionOk="0" h="7842" w="15610">
                  <a:moveTo>
                    <a:pt x="5202" y="1"/>
                  </a:moveTo>
                  <a:cubicBezTo>
                    <a:pt x="2383" y="1"/>
                    <a:pt x="91" y="2239"/>
                    <a:pt x="1" y="5036"/>
                  </a:cubicBezTo>
                  <a:lnTo>
                    <a:pt x="185" y="6333"/>
                  </a:lnTo>
                  <a:cubicBezTo>
                    <a:pt x="185" y="6333"/>
                    <a:pt x="651" y="6440"/>
                    <a:pt x="1306" y="6440"/>
                  </a:cubicBezTo>
                  <a:cubicBezTo>
                    <a:pt x="2306" y="6440"/>
                    <a:pt x="3746" y="6190"/>
                    <a:pt x="4644" y="4928"/>
                  </a:cubicBezTo>
                  <a:cubicBezTo>
                    <a:pt x="6216" y="2726"/>
                    <a:pt x="5774" y="1239"/>
                    <a:pt x="7152" y="1239"/>
                  </a:cubicBezTo>
                  <a:cubicBezTo>
                    <a:pt x="8913" y="1239"/>
                    <a:pt x="8089" y="4324"/>
                    <a:pt x="10539" y="6198"/>
                  </a:cubicBezTo>
                  <a:cubicBezTo>
                    <a:pt x="12439" y="7648"/>
                    <a:pt x="14579" y="7828"/>
                    <a:pt x="14894" y="7842"/>
                  </a:cubicBezTo>
                  <a:cubicBezTo>
                    <a:pt x="15349" y="7067"/>
                    <a:pt x="15610" y="6166"/>
                    <a:pt x="15610" y="5203"/>
                  </a:cubicBezTo>
                  <a:cubicBezTo>
                    <a:pt x="15610" y="2329"/>
                    <a:pt x="13282" y="1"/>
                    <a:pt x="10408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18"/>
            <p:cNvSpPr/>
            <p:nvPr/>
          </p:nvSpPr>
          <p:spPr>
            <a:xfrm>
              <a:off x="4640917" y="3528005"/>
              <a:ext cx="815038" cy="432545"/>
            </a:xfrm>
            <a:custGeom>
              <a:rect b="b" l="l" r="r" t="t"/>
              <a:pathLst>
                <a:path extrusionOk="0" h="8184" w="15421">
                  <a:moveTo>
                    <a:pt x="14480" y="1"/>
                  </a:moveTo>
                  <a:lnTo>
                    <a:pt x="14480" y="1"/>
                  </a:lnTo>
                  <a:cubicBezTo>
                    <a:pt x="14606" y="447"/>
                    <a:pt x="14673" y="919"/>
                    <a:pt x="14673" y="1410"/>
                  </a:cubicBezTo>
                  <a:cubicBezTo>
                    <a:pt x="14673" y="4284"/>
                    <a:pt x="12345" y="6612"/>
                    <a:pt x="9472" y="6612"/>
                  </a:cubicBezTo>
                  <a:lnTo>
                    <a:pt x="4266" y="6612"/>
                  </a:lnTo>
                  <a:cubicBezTo>
                    <a:pt x="2500" y="6612"/>
                    <a:pt x="942" y="5734"/>
                    <a:pt x="1" y="4387"/>
                  </a:cubicBezTo>
                  <a:lnTo>
                    <a:pt x="1" y="4387"/>
                  </a:lnTo>
                  <a:cubicBezTo>
                    <a:pt x="613" y="6580"/>
                    <a:pt x="2626" y="8184"/>
                    <a:pt x="5009" y="8184"/>
                  </a:cubicBezTo>
                  <a:lnTo>
                    <a:pt x="10215" y="8184"/>
                  </a:lnTo>
                  <a:cubicBezTo>
                    <a:pt x="13088" y="8184"/>
                    <a:pt x="15421" y="5855"/>
                    <a:pt x="15421" y="2978"/>
                  </a:cubicBezTo>
                  <a:cubicBezTo>
                    <a:pt x="15421" y="1870"/>
                    <a:pt x="15070" y="843"/>
                    <a:pt x="14480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18"/>
            <p:cNvSpPr/>
            <p:nvPr/>
          </p:nvSpPr>
          <p:spPr>
            <a:xfrm>
              <a:off x="3787420" y="3528005"/>
              <a:ext cx="814774" cy="432545"/>
            </a:xfrm>
            <a:custGeom>
              <a:rect b="b" l="l" r="r" t="t"/>
              <a:pathLst>
                <a:path extrusionOk="0" h="8184" w="15416">
                  <a:moveTo>
                    <a:pt x="937" y="1"/>
                  </a:moveTo>
                  <a:cubicBezTo>
                    <a:pt x="347" y="843"/>
                    <a:pt x="0" y="1870"/>
                    <a:pt x="0" y="2978"/>
                  </a:cubicBezTo>
                  <a:cubicBezTo>
                    <a:pt x="0" y="5855"/>
                    <a:pt x="2328" y="8184"/>
                    <a:pt x="5202" y="8184"/>
                  </a:cubicBezTo>
                  <a:lnTo>
                    <a:pt x="10408" y="8184"/>
                  </a:lnTo>
                  <a:cubicBezTo>
                    <a:pt x="12795" y="8184"/>
                    <a:pt x="14803" y="6580"/>
                    <a:pt x="15416" y="4387"/>
                  </a:cubicBezTo>
                  <a:lnTo>
                    <a:pt x="15416" y="4387"/>
                  </a:lnTo>
                  <a:cubicBezTo>
                    <a:pt x="14475" y="5734"/>
                    <a:pt x="12916" y="6612"/>
                    <a:pt x="11151" y="6612"/>
                  </a:cubicBezTo>
                  <a:lnTo>
                    <a:pt x="5945" y="6612"/>
                  </a:lnTo>
                  <a:cubicBezTo>
                    <a:pt x="3072" y="6612"/>
                    <a:pt x="743" y="4284"/>
                    <a:pt x="743" y="1410"/>
                  </a:cubicBezTo>
                  <a:cubicBezTo>
                    <a:pt x="743" y="919"/>
                    <a:pt x="811" y="447"/>
                    <a:pt x="93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18"/>
            <p:cNvSpPr/>
            <p:nvPr/>
          </p:nvSpPr>
          <p:spPr>
            <a:xfrm>
              <a:off x="4620727" y="3400422"/>
              <a:ext cx="845270" cy="570120"/>
            </a:xfrm>
            <a:custGeom>
              <a:rect b="b" l="l" r="r" t="t"/>
              <a:pathLst>
                <a:path extrusionOk="0" h="10787" w="15993">
                  <a:moveTo>
                    <a:pt x="11092" y="379"/>
                  </a:moveTo>
                  <a:cubicBezTo>
                    <a:pt x="13587" y="379"/>
                    <a:pt x="15609" y="2406"/>
                    <a:pt x="15609" y="4896"/>
                  </a:cubicBezTo>
                  <a:lnTo>
                    <a:pt x="15609" y="5891"/>
                  </a:lnTo>
                  <a:cubicBezTo>
                    <a:pt x="15609" y="8382"/>
                    <a:pt x="13587" y="10408"/>
                    <a:pt x="11092" y="10408"/>
                  </a:cubicBezTo>
                  <a:lnTo>
                    <a:pt x="4895" y="10408"/>
                  </a:lnTo>
                  <a:cubicBezTo>
                    <a:pt x="2405" y="10408"/>
                    <a:pt x="378" y="8382"/>
                    <a:pt x="378" y="5891"/>
                  </a:cubicBezTo>
                  <a:lnTo>
                    <a:pt x="378" y="4896"/>
                  </a:lnTo>
                  <a:cubicBezTo>
                    <a:pt x="378" y="2406"/>
                    <a:pt x="2405" y="379"/>
                    <a:pt x="4895" y="379"/>
                  </a:cubicBezTo>
                  <a:close/>
                  <a:moveTo>
                    <a:pt x="4895" y="1"/>
                  </a:moveTo>
                  <a:cubicBezTo>
                    <a:pt x="2193" y="1"/>
                    <a:pt x="0" y="2194"/>
                    <a:pt x="0" y="4896"/>
                  </a:cubicBezTo>
                  <a:lnTo>
                    <a:pt x="0" y="5891"/>
                  </a:lnTo>
                  <a:cubicBezTo>
                    <a:pt x="0" y="8589"/>
                    <a:pt x="2193" y="10787"/>
                    <a:pt x="4895" y="10787"/>
                  </a:cubicBezTo>
                  <a:lnTo>
                    <a:pt x="11092" y="10787"/>
                  </a:lnTo>
                  <a:cubicBezTo>
                    <a:pt x="13794" y="10787"/>
                    <a:pt x="15992" y="8589"/>
                    <a:pt x="15992" y="5891"/>
                  </a:cubicBezTo>
                  <a:lnTo>
                    <a:pt x="15992" y="4896"/>
                  </a:lnTo>
                  <a:cubicBezTo>
                    <a:pt x="15992" y="2194"/>
                    <a:pt x="13794" y="1"/>
                    <a:pt x="1109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18"/>
            <p:cNvSpPr/>
            <p:nvPr/>
          </p:nvSpPr>
          <p:spPr>
            <a:xfrm>
              <a:off x="4946292" y="3552527"/>
              <a:ext cx="104067" cy="46457"/>
            </a:xfrm>
            <a:custGeom>
              <a:rect b="b" l="l" r="r" t="t"/>
              <a:pathLst>
                <a:path extrusionOk="0" h="879" w="1969">
                  <a:moveTo>
                    <a:pt x="442" y="1"/>
                  </a:moveTo>
                  <a:cubicBezTo>
                    <a:pt x="199" y="1"/>
                    <a:pt x="1" y="199"/>
                    <a:pt x="1" y="442"/>
                  </a:cubicBezTo>
                  <a:cubicBezTo>
                    <a:pt x="1" y="681"/>
                    <a:pt x="199" y="879"/>
                    <a:pt x="442" y="879"/>
                  </a:cubicBezTo>
                  <a:lnTo>
                    <a:pt x="1532" y="879"/>
                  </a:lnTo>
                  <a:cubicBezTo>
                    <a:pt x="1771" y="879"/>
                    <a:pt x="1969" y="681"/>
                    <a:pt x="1969" y="442"/>
                  </a:cubicBezTo>
                  <a:cubicBezTo>
                    <a:pt x="1969" y="199"/>
                    <a:pt x="1771" y="1"/>
                    <a:pt x="153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18"/>
            <p:cNvSpPr/>
            <p:nvPr/>
          </p:nvSpPr>
          <p:spPr>
            <a:xfrm>
              <a:off x="4936303" y="3542539"/>
              <a:ext cx="124098" cy="66436"/>
            </a:xfrm>
            <a:custGeom>
              <a:rect b="b" l="l" r="r" t="t"/>
              <a:pathLst>
                <a:path extrusionOk="0" h="1257" w="2348">
                  <a:moveTo>
                    <a:pt x="1721" y="379"/>
                  </a:moveTo>
                  <a:cubicBezTo>
                    <a:pt x="1856" y="379"/>
                    <a:pt x="1969" y="491"/>
                    <a:pt x="1969" y="631"/>
                  </a:cubicBezTo>
                  <a:cubicBezTo>
                    <a:pt x="1969" y="766"/>
                    <a:pt x="1856" y="879"/>
                    <a:pt x="1721" y="879"/>
                  </a:cubicBezTo>
                  <a:lnTo>
                    <a:pt x="631" y="879"/>
                  </a:lnTo>
                  <a:cubicBezTo>
                    <a:pt x="492" y="879"/>
                    <a:pt x="379" y="766"/>
                    <a:pt x="379" y="631"/>
                  </a:cubicBezTo>
                  <a:cubicBezTo>
                    <a:pt x="379" y="491"/>
                    <a:pt x="492" y="379"/>
                    <a:pt x="631" y="379"/>
                  </a:cubicBezTo>
                  <a:close/>
                  <a:moveTo>
                    <a:pt x="631" y="0"/>
                  </a:moveTo>
                  <a:cubicBezTo>
                    <a:pt x="284" y="0"/>
                    <a:pt x="1" y="284"/>
                    <a:pt x="1" y="631"/>
                  </a:cubicBezTo>
                  <a:cubicBezTo>
                    <a:pt x="1" y="978"/>
                    <a:pt x="284" y="1257"/>
                    <a:pt x="631" y="1257"/>
                  </a:cubicBezTo>
                  <a:lnTo>
                    <a:pt x="1721" y="1257"/>
                  </a:lnTo>
                  <a:cubicBezTo>
                    <a:pt x="2068" y="1257"/>
                    <a:pt x="2347" y="978"/>
                    <a:pt x="2347" y="631"/>
                  </a:cubicBezTo>
                  <a:cubicBezTo>
                    <a:pt x="2347" y="284"/>
                    <a:pt x="2068" y="0"/>
                    <a:pt x="172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18"/>
            <p:cNvSpPr/>
            <p:nvPr/>
          </p:nvSpPr>
          <p:spPr>
            <a:xfrm>
              <a:off x="4989894" y="3577737"/>
              <a:ext cx="143336" cy="127639"/>
            </a:xfrm>
            <a:custGeom>
              <a:rect b="b" l="l" r="r" t="t"/>
              <a:pathLst>
                <a:path extrusionOk="0" h="2415" w="2712">
                  <a:moveTo>
                    <a:pt x="189" y="1"/>
                  </a:moveTo>
                  <a:cubicBezTo>
                    <a:pt x="86" y="1"/>
                    <a:pt x="0" y="87"/>
                    <a:pt x="0" y="190"/>
                  </a:cubicBezTo>
                  <a:lnTo>
                    <a:pt x="0" y="1100"/>
                  </a:lnTo>
                  <a:cubicBezTo>
                    <a:pt x="0" y="1825"/>
                    <a:pt x="590" y="2415"/>
                    <a:pt x="1315" y="2415"/>
                  </a:cubicBezTo>
                  <a:lnTo>
                    <a:pt x="1396" y="2415"/>
                  </a:lnTo>
                  <a:cubicBezTo>
                    <a:pt x="2121" y="2415"/>
                    <a:pt x="2711" y="1825"/>
                    <a:pt x="2711" y="1100"/>
                  </a:cubicBezTo>
                  <a:cubicBezTo>
                    <a:pt x="2711" y="996"/>
                    <a:pt x="2626" y="911"/>
                    <a:pt x="2522" y="911"/>
                  </a:cubicBezTo>
                  <a:cubicBezTo>
                    <a:pt x="2418" y="911"/>
                    <a:pt x="2333" y="996"/>
                    <a:pt x="2333" y="1100"/>
                  </a:cubicBezTo>
                  <a:cubicBezTo>
                    <a:pt x="2333" y="1613"/>
                    <a:pt x="1914" y="2037"/>
                    <a:pt x="1396" y="2037"/>
                  </a:cubicBezTo>
                  <a:lnTo>
                    <a:pt x="1315" y="2037"/>
                  </a:lnTo>
                  <a:cubicBezTo>
                    <a:pt x="797" y="2037"/>
                    <a:pt x="378" y="1613"/>
                    <a:pt x="378" y="1100"/>
                  </a:cubicBezTo>
                  <a:lnTo>
                    <a:pt x="378" y="190"/>
                  </a:lnTo>
                  <a:cubicBezTo>
                    <a:pt x="378" y="87"/>
                    <a:pt x="293" y="1"/>
                    <a:pt x="189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18"/>
            <p:cNvSpPr/>
            <p:nvPr/>
          </p:nvSpPr>
          <p:spPr>
            <a:xfrm>
              <a:off x="4866592" y="3577737"/>
              <a:ext cx="143336" cy="127639"/>
            </a:xfrm>
            <a:custGeom>
              <a:rect b="b" l="l" r="r" t="t"/>
              <a:pathLst>
                <a:path extrusionOk="0" h="2415" w="2712">
                  <a:moveTo>
                    <a:pt x="2522" y="1"/>
                  </a:moveTo>
                  <a:cubicBezTo>
                    <a:pt x="2419" y="1"/>
                    <a:pt x="2333" y="87"/>
                    <a:pt x="2333" y="190"/>
                  </a:cubicBezTo>
                  <a:lnTo>
                    <a:pt x="2333" y="1100"/>
                  </a:lnTo>
                  <a:cubicBezTo>
                    <a:pt x="2333" y="1613"/>
                    <a:pt x="1914" y="2037"/>
                    <a:pt x="1396" y="2037"/>
                  </a:cubicBezTo>
                  <a:lnTo>
                    <a:pt x="1315" y="2037"/>
                  </a:lnTo>
                  <a:cubicBezTo>
                    <a:pt x="802" y="2037"/>
                    <a:pt x="379" y="1613"/>
                    <a:pt x="379" y="1100"/>
                  </a:cubicBezTo>
                  <a:cubicBezTo>
                    <a:pt x="379" y="996"/>
                    <a:pt x="297" y="911"/>
                    <a:pt x="189" y="911"/>
                  </a:cubicBezTo>
                  <a:cubicBezTo>
                    <a:pt x="86" y="911"/>
                    <a:pt x="0" y="996"/>
                    <a:pt x="0" y="1100"/>
                  </a:cubicBezTo>
                  <a:cubicBezTo>
                    <a:pt x="0" y="1825"/>
                    <a:pt x="590" y="2415"/>
                    <a:pt x="1315" y="2415"/>
                  </a:cubicBezTo>
                  <a:lnTo>
                    <a:pt x="1396" y="2415"/>
                  </a:lnTo>
                  <a:cubicBezTo>
                    <a:pt x="2121" y="2415"/>
                    <a:pt x="2711" y="1825"/>
                    <a:pt x="2711" y="1100"/>
                  </a:cubicBezTo>
                  <a:lnTo>
                    <a:pt x="2711" y="190"/>
                  </a:lnTo>
                  <a:cubicBezTo>
                    <a:pt x="2711" y="87"/>
                    <a:pt x="2626" y="1"/>
                    <a:pt x="252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18"/>
            <p:cNvSpPr/>
            <p:nvPr/>
          </p:nvSpPr>
          <p:spPr>
            <a:xfrm>
              <a:off x="4961301" y="3556333"/>
              <a:ext cx="33878" cy="16490"/>
            </a:xfrm>
            <a:custGeom>
              <a:rect b="b" l="l" r="r" t="t"/>
              <a:pathLst>
                <a:path extrusionOk="0" h="312" w="641">
                  <a:moveTo>
                    <a:pt x="158" y="1"/>
                  </a:moveTo>
                  <a:cubicBezTo>
                    <a:pt x="73" y="1"/>
                    <a:pt x="1" y="68"/>
                    <a:pt x="1" y="154"/>
                  </a:cubicBezTo>
                  <a:cubicBezTo>
                    <a:pt x="1" y="239"/>
                    <a:pt x="73" y="311"/>
                    <a:pt x="158" y="311"/>
                  </a:cubicBezTo>
                  <a:lnTo>
                    <a:pt x="487" y="311"/>
                  </a:lnTo>
                  <a:cubicBezTo>
                    <a:pt x="573" y="311"/>
                    <a:pt x="640" y="239"/>
                    <a:pt x="640" y="154"/>
                  </a:cubicBezTo>
                  <a:cubicBezTo>
                    <a:pt x="640" y="68"/>
                    <a:pt x="573" y="1"/>
                    <a:pt x="48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18"/>
            <p:cNvSpPr/>
            <p:nvPr/>
          </p:nvSpPr>
          <p:spPr>
            <a:xfrm>
              <a:off x="5380201" y="3987914"/>
              <a:ext cx="389259" cy="89744"/>
            </a:xfrm>
            <a:custGeom>
              <a:rect b="b" l="l" r="r" t="t"/>
              <a:pathLst>
                <a:path extrusionOk="0" h="1698" w="7365">
                  <a:moveTo>
                    <a:pt x="446" y="0"/>
                  </a:moveTo>
                  <a:cubicBezTo>
                    <a:pt x="381" y="0"/>
                    <a:pt x="318" y="34"/>
                    <a:pt x="285" y="94"/>
                  </a:cubicBezTo>
                  <a:cubicBezTo>
                    <a:pt x="100" y="405"/>
                    <a:pt x="1" y="765"/>
                    <a:pt x="1" y="1130"/>
                  </a:cubicBezTo>
                  <a:cubicBezTo>
                    <a:pt x="1" y="1441"/>
                    <a:pt x="258" y="1697"/>
                    <a:pt x="568" y="1697"/>
                  </a:cubicBezTo>
                  <a:lnTo>
                    <a:pt x="7171" y="1697"/>
                  </a:lnTo>
                  <a:cubicBezTo>
                    <a:pt x="7279" y="1697"/>
                    <a:pt x="7364" y="1612"/>
                    <a:pt x="7364" y="1504"/>
                  </a:cubicBezTo>
                  <a:cubicBezTo>
                    <a:pt x="7364" y="1400"/>
                    <a:pt x="7279" y="1315"/>
                    <a:pt x="7171" y="1315"/>
                  </a:cubicBezTo>
                  <a:lnTo>
                    <a:pt x="568" y="1315"/>
                  </a:lnTo>
                  <a:cubicBezTo>
                    <a:pt x="465" y="1315"/>
                    <a:pt x="384" y="1233"/>
                    <a:pt x="384" y="1130"/>
                  </a:cubicBezTo>
                  <a:cubicBezTo>
                    <a:pt x="384" y="833"/>
                    <a:pt x="460" y="540"/>
                    <a:pt x="609" y="288"/>
                  </a:cubicBezTo>
                  <a:cubicBezTo>
                    <a:pt x="663" y="198"/>
                    <a:pt x="631" y="81"/>
                    <a:pt x="541" y="27"/>
                  </a:cubicBezTo>
                  <a:cubicBezTo>
                    <a:pt x="511" y="9"/>
                    <a:pt x="478" y="0"/>
                    <a:pt x="446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18"/>
            <p:cNvSpPr/>
            <p:nvPr/>
          </p:nvSpPr>
          <p:spPr>
            <a:xfrm>
              <a:off x="5430463" y="3987914"/>
              <a:ext cx="389206" cy="89744"/>
            </a:xfrm>
            <a:custGeom>
              <a:rect b="b" l="l" r="r" t="t"/>
              <a:pathLst>
                <a:path extrusionOk="0" h="1698" w="7364">
                  <a:moveTo>
                    <a:pt x="445" y="0"/>
                  </a:moveTo>
                  <a:cubicBezTo>
                    <a:pt x="380" y="0"/>
                    <a:pt x="317" y="34"/>
                    <a:pt x="284" y="94"/>
                  </a:cubicBezTo>
                  <a:cubicBezTo>
                    <a:pt x="99" y="405"/>
                    <a:pt x="0" y="765"/>
                    <a:pt x="0" y="1130"/>
                  </a:cubicBezTo>
                  <a:cubicBezTo>
                    <a:pt x="0" y="1441"/>
                    <a:pt x="257" y="1697"/>
                    <a:pt x="568" y="1697"/>
                  </a:cubicBezTo>
                  <a:lnTo>
                    <a:pt x="7170" y="1697"/>
                  </a:lnTo>
                  <a:cubicBezTo>
                    <a:pt x="7278" y="1697"/>
                    <a:pt x="7363" y="1612"/>
                    <a:pt x="7363" y="1504"/>
                  </a:cubicBezTo>
                  <a:cubicBezTo>
                    <a:pt x="7363" y="1400"/>
                    <a:pt x="7278" y="1315"/>
                    <a:pt x="7170" y="1315"/>
                  </a:cubicBezTo>
                  <a:lnTo>
                    <a:pt x="568" y="1315"/>
                  </a:lnTo>
                  <a:cubicBezTo>
                    <a:pt x="464" y="1315"/>
                    <a:pt x="378" y="1233"/>
                    <a:pt x="378" y="1130"/>
                  </a:cubicBezTo>
                  <a:cubicBezTo>
                    <a:pt x="378" y="833"/>
                    <a:pt x="459" y="540"/>
                    <a:pt x="608" y="288"/>
                  </a:cubicBezTo>
                  <a:cubicBezTo>
                    <a:pt x="662" y="198"/>
                    <a:pt x="631" y="81"/>
                    <a:pt x="541" y="27"/>
                  </a:cubicBezTo>
                  <a:cubicBezTo>
                    <a:pt x="511" y="9"/>
                    <a:pt x="477" y="0"/>
                    <a:pt x="445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18"/>
            <p:cNvSpPr/>
            <p:nvPr/>
          </p:nvSpPr>
          <p:spPr>
            <a:xfrm>
              <a:off x="5329993" y="3500522"/>
              <a:ext cx="691734" cy="577149"/>
            </a:xfrm>
            <a:custGeom>
              <a:rect b="b" l="l" r="r" t="t"/>
              <a:pathLst>
                <a:path extrusionOk="0" h="10920" w="13088">
                  <a:moveTo>
                    <a:pt x="8776" y="0"/>
                  </a:moveTo>
                  <a:cubicBezTo>
                    <a:pt x="8061" y="0"/>
                    <a:pt x="7259" y="154"/>
                    <a:pt x="6391" y="561"/>
                  </a:cubicBezTo>
                  <a:cubicBezTo>
                    <a:pt x="4702" y="1349"/>
                    <a:pt x="3842" y="2890"/>
                    <a:pt x="4022" y="4781"/>
                  </a:cubicBezTo>
                  <a:cubicBezTo>
                    <a:pt x="4166" y="6272"/>
                    <a:pt x="4936" y="7636"/>
                    <a:pt x="5936" y="8307"/>
                  </a:cubicBezTo>
                  <a:lnTo>
                    <a:pt x="2045" y="8307"/>
                  </a:lnTo>
                  <a:cubicBezTo>
                    <a:pt x="919" y="8307"/>
                    <a:pt x="1" y="9226"/>
                    <a:pt x="1" y="10352"/>
                  </a:cubicBezTo>
                  <a:cubicBezTo>
                    <a:pt x="1" y="10663"/>
                    <a:pt x="257" y="10919"/>
                    <a:pt x="568" y="10919"/>
                  </a:cubicBezTo>
                  <a:lnTo>
                    <a:pt x="9071" y="10919"/>
                  </a:lnTo>
                  <a:cubicBezTo>
                    <a:pt x="9179" y="10919"/>
                    <a:pt x="9264" y="10834"/>
                    <a:pt x="9264" y="10726"/>
                  </a:cubicBezTo>
                  <a:cubicBezTo>
                    <a:pt x="9264" y="10622"/>
                    <a:pt x="9179" y="10537"/>
                    <a:pt x="9071" y="10537"/>
                  </a:cubicBezTo>
                  <a:lnTo>
                    <a:pt x="568" y="10537"/>
                  </a:lnTo>
                  <a:cubicBezTo>
                    <a:pt x="464" y="10537"/>
                    <a:pt x="383" y="10455"/>
                    <a:pt x="383" y="10352"/>
                  </a:cubicBezTo>
                  <a:cubicBezTo>
                    <a:pt x="383" y="9433"/>
                    <a:pt x="1126" y="8686"/>
                    <a:pt x="2045" y="8686"/>
                  </a:cubicBezTo>
                  <a:lnTo>
                    <a:pt x="6801" y="8686"/>
                  </a:lnTo>
                  <a:cubicBezTo>
                    <a:pt x="6896" y="8686"/>
                    <a:pt x="6977" y="8614"/>
                    <a:pt x="6990" y="8519"/>
                  </a:cubicBezTo>
                  <a:cubicBezTo>
                    <a:pt x="6999" y="8424"/>
                    <a:pt x="6941" y="8334"/>
                    <a:pt x="6846" y="8312"/>
                  </a:cubicBezTo>
                  <a:cubicBezTo>
                    <a:pt x="5639" y="8010"/>
                    <a:pt x="4567" y="6443"/>
                    <a:pt x="4401" y="4745"/>
                  </a:cubicBezTo>
                  <a:cubicBezTo>
                    <a:pt x="4234" y="3020"/>
                    <a:pt x="5018" y="1620"/>
                    <a:pt x="6549" y="904"/>
                  </a:cubicBezTo>
                  <a:cubicBezTo>
                    <a:pt x="7306" y="549"/>
                    <a:pt x="8053" y="372"/>
                    <a:pt x="8785" y="372"/>
                  </a:cubicBezTo>
                  <a:cubicBezTo>
                    <a:pt x="9551" y="372"/>
                    <a:pt x="10300" y="566"/>
                    <a:pt x="11025" y="953"/>
                  </a:cubicBezTo>
                  <a:cubicBezTo>
                    <a:pt x="12097" y="1525"/>
                    <a:pt x="12714" y="2327"/>
                    <a:pt x="12723" y="2336"/>
                  </a:cubicBezTo>
                  <a:cubicBezTo>
                    <a:pt x="12760" y="2384"/>
                    <a:pt x="12817" y="2410"/>
                    <a:pt x="12874" y="2410"/>
                  </a:cubicBezTo>
                  <a:cubicBezTo>
                    <a:pt x="12914" y="2410"/>
                    <a:pt x="12954" y="2397"/>
                    <a:pt x="12989" y="2372"/>
                  </a:cubicBezTo>
                  <a:cubicBezTo>
                    <a:pt x="13070" y="2304"/>
                    <a:pt x="13088" y="2187"/>
                    <a:pt x="13025" y="2106"/>
                  </a:cubicBezTo>
                  <a:cubicBezTo>
                    <a:pt x="12998" y="2070"/>
                    <a:pt x="12354" y="1237"/>
                    <a:pt x="11219" y="629"/>
                  </a:cubicBezTo>
                  <a:cubicBezTo>
                    <a:pt x="10603" y="299"/>
                    <a:pt x="9772" y="0"/>
                    <a:pt x="877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18"/>
            <p:cNvSpPr/>
            <p:nvPr/>
          </p:nvSpPr>
          <p:spPr>
            <a:xfrm>
              <a:off x="4955858" y="3661295"/>
              <a:ext cx="78592" cy="87418"/>
            </a:xfrm>
            <a:custGeom>
              <a:rect b="b" l="l" r="r" t="t"/>
              <a:pathLst>
                <a:path extrusionOk="0" h="1654" w="1487">
                  <a:moveTo>
                    <a:pt x="829" y="1"/>
                  </a:moveTo>
                  <a:cubicBezTo>
                    <a:pt x="829" y="1"/>
                    <a:pt x="662" y="478"/>
                    <a:pt x="126" y="582"/>
                  </a:cubicBezTo>
                  <a:cubicBezTo>
                    <a:pt x="126" y="582"/>
                    <a:pt x="0" y="1653"/>
                    <a:pt x="743" y="1653"/>
                  </a:cubicBezTo>
                  <a:cubicBezTo>
                    <a:pt x="1486" y="1653"/>
                    <a:pt x="1428" y="559"/>
                    <a:pt x="1428" y="559"/>
                  </a:cubicBezTo>
                  <a:cubicBezTo>
                    <a:pt x="1428" y="559"/>
                    <a:pt x="950" y="374"/>
                    <a:pt x="829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18"/>
            <p:cNvSpPr/>
            <p:nvPr/>
          </p:nvSpPr>
          <p:spPr>
            <a:xfrm>
              <a:off x="4948934" y="3651570"/>
              <a:ext cx="93813" cy="107132"/>
            </a:xfrm>
            <a:custGeom>
              <a:rect b="b" l="l" r="r" t="t"/>
              <a:pathLst>
                <a:path extrusionOk="0" h="2027" w="1775">
                  <a:moveTo>
                    <a:pt x="960" y="554"/>
                  </a:moveTo>
                  <a:cubicBezTo>
                    <a:pt x="1095" y="703"/>
                    <a:pt x="1257" y="806"/>
                    <a:pt x="1370" y="865"/>
                  </a:cubicBezTo>
                  <a:cubicBezTo>
                    <a:pt x="1361" y="1054"/>
                    <a:pt x="1320" y="1369"/>
                    <a:pt x="1162" y="1536"/>
                  </a:cubicBezTo>
                  <a:cubicBezTo>
                    <a:pt x="1090" y="1612"/>
                    <a:pt x="996" y="1648"/>
                    <a:pt x="874" y="1648"/>
                  </a:cubicBezTo>
                  <a:cubicBezTo>
                    <a:pt x="757" y="1648"/>
                    <a:pt x="667" y="1612"/>
                    <a:pt x="599" y="1540"/>
                  </a:cubicBezTo>
                  <a:cubicBezTo>
                    <a:pt x="464" y="1387"/>
                    <a:pt x="437" y="1099"/>
                    <a:pt x="437" y="914"/>
                  </a:cubicBezTo>
                  <a:cubicBezTo>
                    <a:pt x="680" y="833"/>
                    <a:pt x="852" y="689"/>
                    <a:pt x="960" y="554"/>
                  </a:cubicBezTo>
                  <a:close/>
                  <a:moveTo>
                    <a:pt x="960" y="0"/>
                  </a:moveTo>
                  <a:cubicBezTo>
                    <a:pt x="883" y="0"/>
                    <a:pt x="807" y="50"/>
                    <a:pt x="780" y="122"/>
                  </a:cubicBezTo>
                  <a:cubicBezTo>
                    <a:pt x="775" y="140"/>
                    <a:pt x="640" y="500"/>
                    <a:pt x="221" y="581"/>
                  </a:cubicBezTo>
                  <a:cubicBezTo>
                    <a:pt x="140" y="594"/>
                    <a:pt x="77" y="662"/>
                    <a:pt x="68" y="743"/>
                  </a:cubicBezTo>
                  <a:cubicBezTo>
                    <a:pt x="59" y="815"/>
                    <a:pt x="0" y="1432"/>
                    <a:pt x="316" y="1792"/>
                  </a:cubicBezTo>
                  <a:cubicBezTo>
                    <a:pt x="455" y="1946"/>
                    <a:pt x="649" y="2027"/>
                    <a:pt x="874" y="2027"/>
                  </a:cubicBezTo>
                  <a:cubicBezTo>
                    <a:pt x="1099" y="2027"/>
                    <a:pt x="1293" y="1946"/>
                    <a:pt x="1437" y="1792"/>
                  </a:cubicBezTo>
                  <a:cubicBezTo>
                    <a:pt x="1775" y="1437"/>
                    <a:pt x="1752" y="806"/>
                    <a:pt x="1748" y="734"/>
                  </a:cubicBezTo>
                  <a:cubicBezTo>
                    <a:pt x="1743" y="662"/>
                    <a:pt x="1694" y="594"/>
                    <a:pt x="1626" y="567"/>
                  </a:cubicBezTo>
                  <a:cubicBezTo>
                    <a:pt x="1518" y="522"/>
                    <a:pt x="1216" y="360"/>
                    <a:pt x="1140" y="126"/>
                  </a:cubicBezTo>
                  <a:cubicBezTo>
                    <a:pt x="1113" y="50"/>
                    <a:pt x="1041" y="0"/>
                    <a:pt x="96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18"/>
            <p:cNvSpPr/>
            <p:nvPr/>
          </p:nvSpPr>
          <p:spPr>
            <a:xfrm>
              <a:off x="4966957" y="3714991"/>
              <a:ext cx="48889" cy="26215"/>
            </a:xfrm>
            <a:custGeom>
              <a:rect b="b" l="l" r="r" t="t"/>
              <a:pathLst>
                <a:path extrusionOk="0" h="496" w="925">
                  <a:moveTo>
                    <a:pt x="660" y="1"/>
                  </a:moveTo>
                  <a:cubicBezTo>
                    <a:pt x="596" y="1"/>
                    <a:pt x="525" y="22"/>
                    <a:pt x="452" y="84"/>
                  </a:cubicBezTo>
                  <a:cubicBezTo>
                    <a:pt x="452" y="84"/>
                    <a:pt x="331" y="2"/>
                    <a:pt x="202" y="2"/>
                  </a:cubicBezTo>
                  <a:cubicBezTo>
                    <a:pt x="146" y="2"/>
                    <a:pt x="88" y="18"/>
                    <a:pt x="38" y="61"/>
                  </a:cubicBezTo>
                  <a:cubicBezTo>
                    <a:pt x="38" y="61"/>
                    <a:pt x="0" y="496"/>
                    <a:pt x="398" y="496"/>
                  </a:cubicBezTo>
                  <a:cubicBezTo>
                    <a:pt x="416" y="496"/>
                    <a:pt x="433" y="495"/>
                    <a:pt x="452" y="493"/>
                  </a:cubicBezTo>
                  <a:cubicBezTo>
                    <a:pt x="907" y="453"/>
                    <a:pt x="925" y="124"/>
                    <a:pt x="925" y="124"/>
                  </a:cubicBezTo>
                  <a:cubicBezTo>
                    <a:pt x="925" y="124"/>
                    <a:pt x="813" y="1"/>
                    <a:pt x="66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18"/>
            <p:cNvSpPr/>
            <p:nvPr/>
          </p:nvSpPr>
          <p:spPr>
            <a:xfrm>
              <a:off x="5026309" y="3688460"/>
              <a:ext cx="53592" cy="71192"/>
            </a:xfrm>
            <a:custGeom>
              <a:rect b="b" l="l" r="r" t="t"/>
              <a:pathLst>
                <a:path extrusionOk="0" h="1347" w="1014">
                  <a:moveTo>
                    <a:pt x="590" y="387"/>
                  </a:moveTo>
                  <a:cubicBezTo>
                    <a:pt x="559" y="541"/>
                    <a:pt x="522" y="685"/>
                    <a:pt x="486" y="793"/>
                  </a:cubicBezTo>
                  <a:cubicBezTo>
                    <a:pt x="459" y="685"/>
                    <a:pt x="432" y="545"/>
                    <a:pt x="410" y="396"/>
                  </a:cubicBezTo>
                  <a:lnTo>
                    <a:pt x="590" y="387"/>
                  </a:lnTo>
                  <a:close/>
                  <a:moveTo>
                    <a:pt x="811" y="0"/>
                  </a:moveTo>
                  <a:lnTo>
                    <a:pt x="185" y="23"/>
                  </a:lnTo>
                  <a:cubicBezTo>
                    <a:pt x="135" y="23"/>
                    <a:pt x="86" y="50"/>
                    <a:pt x="50" y="90"/>
                  </a:cubicBezTo>
                  <a:cubicBezTo>
                    <a:pt x="14" y="126"/>
                    <a:pt x="0" y="180"/>
                    <a:pt x="5" y="234"/>
                  </a:cubicBezTo>
                  <a:cubicBezTo>
                    <a:pt x="5" y="243"/>
                    <a:pt x="32" y="486"/>
                    <a:pt x="86" y="730"/>
                  </a:cubicBezTo>
                  <a:cubicBezTo>
                    <a:pt x="131" y="946"/>
                    <a:pt x="212" y="1347"/>
                    <a:pt x="477" y="1347"/>
                  </a:cubicBezTo>
                  <a:cubicBezTo>
                    <a:pt x="486" y="1347"/>
                    <a:pt x="495" y="1347"/>
                    <a:pt x="504" y="1342"/>
                  </a:cubicBezTo>
                  <a:cubicBezTo>
                    <a:pt x="604" y="1333"/>
                    <a:pt x="838" y="1306"/>
                    <a:pt x="1004" y="221"/>
                  </a:cubicBezTo>
                  <a:cubicBezTo>
                    <a:pt x="1013" y="162"/>
                    <a:pt x="995" y="108"/>
                    <a:pt x="959" y="63"/>
                  </a:cubicBezTo>
                  <a:cubicBezTo>
                    <a:pt x="919" y="23"/>
                    <a:pt x="865" y="0"/>
                    <a:pt x="8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18"/>
            <p:cNvSpPr/>
            <p:nvPr/>
          </p:nvSpPr>
          <p:spPr>
            <a:xfrm>
              <a:off x="4913682" y="3688460"/>
              <a:ext cx="53645" cy="71192"/>
            </a:xfrm>
            <a:custGeom>
              <a:rect b="b" l="l" r="r" t="t"/>
              <a:pathLst>
                <a:path extrusionOk="0" h="1347" w="1015">
                  <a:moveTo>
                    <a:pt x="424" y="387"/>
                  </a:moveTo>
                  <a:lnTo>
                    <a:pt x="604" y="396"/>
                  </a:lnTo>
                  <a:cubicBezTo>
                    <a:pt x="582" y="545"/>
                    <a:pt x="555" y="685"/>
                    <a:pt x="523" y="793"/>
                  </a:cubicBezTo>
                  <a:cubicBezTo>
                    <a:pt x="492" y="685"/>
                    <a:pt x="456" y="541"/>
                    <a:pt x="424" y="387"/>
                  </a:cubicBezTo>
                  <a:close/>
                  <a:moveTo>
                    <a:pt x="204" y="0"/>
                  </a:moveTo>
                  <a:cubicBezTo>
                    <a:pt x="145" y="0"/>
                    <a:pt x="91" y="23"/>
                    <a:pt x="55" y="63"/>
                  </a:cubicBezTo>
                  <a:cubicBezTo>
                    <a:pt x="19" y="108"/>
                    <a:pt x="1" y="162"/>
                    <a:pt x="10" y="221"/>
                  </a:cubicBezTo>
                  <a:cubicBezTo>
                    <a:pt x="177" y="1306"/>
                    <a:pt x="406" y="1333"/>
                    <a:pt x="505" y="1342"/>
                  </a:cubicBezTo>
                  <a:cubicBezTo>
                    <a:pt x="514" y="1347"/>
                    <a:pt x="528" y="1347"/>
                    <a:pt x="537" y="1347"/>
                  </a:cubicBezTo>
                  <a:cubicBezTo>
                    <a:pt x="798" y="1347"/>
                    <a:pt x="884" y="946"/>
                    <a:pt x="929" y="730"/>
                  </a:cubicBezTo>
                  <a:cubicBezTo>
                    <a:pt x="978" y="486"/>
                    <a:pt x="1005" y="243"/>
                    <a:pt x="1010" y="234"/>
                  </a:cubicBezTo>
                  <a:cubicBezTo>
                    <a:pt x="1014" y="180"/>
                    <a:pt x="996" y="126"/>
                    <a:pt x="965" y="90"/>
                  </a:cubicBezTo>
                  <a:cubicBezTo>
                    <a:pt x="929" y="50"/>
                    <a:pt x="879" y="23"/>
                    <a:pt x="825" y="23"/>
                  </a:cubicBezTo>
                  <a:lnTo>
                    <a:pt x="204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18"/>
            <p:cNvSpPr/>
            <p:nvPr/>
          </p:nvSpPr>
          <p:spPr>
            <a:xfrm>
              <a:off x="4649478" y="3563256"/>
              <a:ext cx="192383" cy="91435"/>
            </a:xfrm>
            <a:custGeom>
              <a:rect b="b" l="l" r="r" t="t"/>
              <a:pathLst>
                <a:path extrusionOk="0" h="1730" w="3640">
                  <a:moveTo>
                    <a:pt x="1528" y="0"/>
                  </a:moveTo>
                  <a:cubicBezTo>
                    <a:pt x="1424" y="0"/>
                    <a:pt x="1339" y="86"/>
                    <a:pt x="1339" y="189"/>
                  </a:cubicBezTo>
                  <a:cubicBezTo>
                    <a:pt x="1339" y="293"/>
                    <a:pt x="1424" y="379"/>
                    <a:pt x="1528" y="379"/>
                  </a:cubicBezTo>
                  <a:lnTo>
                    <a:pt x="1537" y="379"/>
                  </a:lnTo>
                  <a:cubicBezTo>
                    <a:pt x="2181" y="379"/>
                    <a:pt x="2582" y="568"/>
                    <a:pt x="2834" y="793"/>
                  </a:cubicBezTo>
                  <a:cubicBezTo>
                    <a:pt x="2600" y="698"/>
                    <a:pt x="2298" y="635"/>
                    <a:pt x="1910" y="635"/>
                  </a:cubicBezTo>
                  <a:cubicBezTo>
                    <a:pt x="550" y="635"/>
                    <a:pt x="78" y="1365"/>
                    <a:pt x="60" y="1396"/>
                  </a:cubicBezTo>
                  <a:cubicBezTo>
                    <a:pt x="1" y="1486"/>
                    <a:pt x="28" y="1599"/>
                    <a:pt x="118" y="1658"/>
                  </a:cubicBezTo>
                  <a:cubicBezTo>
                    <a:pt x="149" y="1677"/>
                    <a:pt x="184" y="1687"/>
                    <a:pt x="219" y="1687"/>
                  </a:cubicBezTo>
                  <a:cubicBezTo>
                    <a:pt x="280" y="1687"/>
                    <a:pt x="342" y="1657"/>
                    <a:pt x="379" y="1599"/>
                  </a:cubicBezTo>
                  <a:cubicBezTo>
                    <a:pt x="393" y="1576"/>
                    <a:pt x="776" y="1014"/>
                    <a:pt x="1910" y="1014"/>
                  </a:cubicBezTo>
                  <a:cubicBezTo>
                    <a:pt x="3014" y="1014"/>
                    <a:pt x="3257" y="1585"/>
                    <a:pt x="3266" y="1608"/>
                  </a:cubicBezTo>
                  <a:cubicBezTo>
                    <a:pt x="3293" y="1685"/>
                    <a:pt x="3365" y="1730"/>
                    <a:pt x="3442" y="1730"/>
                  </a:cubicBezTo>
                  <a:cubicBezTo>
                    <a:pt x="3455" y="1730"/>
                    <a:pt x="3473" y="1730"/>
                    <a:pt x="3487" y="1725"/>
                  </a:cubicBezTo>
                  <a:cubicBezTo>
                    <a:pt x="3577" y="1707"/>
                    <a:pt x="3640" y="1617"/>
                    <a:pt x="3631" y="1522"/>
                  </a:cubicBezTo>
                  <a:cubicBezTo>
                    <a:pt x="3631" y="1509"/>
                    <a:pt x="3473" y="0"/>
                    <a:pt x="153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18"/>
            <p:cNvSpPr/>
            <p:nvPr/>
          </p:nvSpPr>
          <p:spPr>
            <a:xfrm>
              <a:off x="5171016" y="3563256"/>
              <a:ext cx="192383" cy="91435"/>
            </a:xfrm>
            <a:custGeom>
              <a:rect b="b" l="l" r="r" t="t"/>
              <a:pathLst>
                <a:path extrusionOk="0" h="1730" w="3640">
                  <a:moveTo>
                    <a:pt x="2108" y="0"/>
                  </a:moveTo>
                  <a:cubicBezTo>
                    <a:pt x="167" y="0"/>
                    <a:pt x="9" y="1509"/>
                    <a:pt x="9" y="1522"/>
                  </a:cubicBezTo>
                  <a:cubicBezTo>
                    <a:pt x="0" y="1617"/>
                    <a:pt x="63" y="1703"/>
                    <a:pt x="153" y="1725"/>
                  </a:cubicBezTo>
                  <a:cubicBezTo>
                    <a:pt x="171" y="1730"/>
                    <a:pt x="185" y="1730"/>
                    <a:pt x="198" y="1730"/>
                  </a:cubicBezTo>
                  <a:cubicBezTo>
                    <a:pt x="275" y="1730"/>
                    <a:pt x="347" y="1685"/>
                    <a:pt x="374" y="1608"/>
                  </a:cubicBezTo>
                  <a:cubicBezTo>
                    <a:pt x="383" y="1585"/>
                    <a:pt x="631" y="1014"/>
                    <a:pt x="1734" y="1014"/>
                  </a:cubicBezTo>
                  <a:cubicBezTo>
                    <a:pt x="2864" y="1014"/>
                    <a:pt x="3247" y="1572"/>
                    <a:pt x="3265" y="1599"/>
                  </a:cubicBezTo>
                  <a:cubicBezTo>
                    <a:pt x="3300" y="1657"/>
                    <a:pt x="3360" y="1689"/>
                    <a:pt x="3423" y="1689"/>
                  </a:cubicBezTo>
                  <a:cubicBezTo>
                    <a:pt x="3458" y="1689"/>
                    <a:pt x="3494" y="1679"/>
                    <a:pt x="3527" y="1658"/>
                  </a:cubicBezTo>
                  <a:cubicBezTo>
                    <a:pt x="3612" y="1603"/>
                    <a:pt x="3639" y="1486"/>
                    <a:pt x="3585" y="1396"/>
                  </a:cubicBezTo>
                  <a:cubicBezTo>
                    <a:pt x="3563" y="1365"/>
                    <a:pt x="3090" y="635"/>
                    <a:pt x="1734" y="635"/>
                  </a:cubicBezTo>
                  <a:cubicBezTo>
                    <a:pt x="1342" y="635"/>
                    <a:pt x="1036" y="703"/>
                    <a:pt x="797" y="793"/>
                  </a:cubicBezTo>
                  <a:cubicBezTo>
                    <a:pt x="1050" y="568"/>
                    <a:pt x="1455" y="379"/>
                    <a:pt x="2108" y="379"/>
                  </a:cubicBezTo>
                  <a:lnTo>
                    <a:pt x="2112" y="379"/>
                  </a:lnTo>
                  <a:cubicBezTo>
                    <a:pt x="2220" y="379"/>
                    <a:pt x="2302" y="293"/>
                    <a:pt x="2302" y="189"/>
                  </a:cubicBezTo>
                  <a:cubicBezTo>
                    <a:pt x="2302" y="86"/>
                    <a:pt x="2220" y="0"/>
                    <a:pt x="211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18"/>
            <p:cNvSpPr/>
            <p:nvPr/>
          </p:nvSpPr>
          <p:spPr>
            <a:xfrm>
              <a:off x="4219163" y="2063081"/>
              <a:ext cx="753148" cy="536030"/>
            </a:xfrm>
            <a:custGeom>
              <a:rect b="b" l="l" r="r" t="t"/>
              <a:pathLst>
                <a:path extrusionOk="0" h="10142" w="14250">
                  <a:moveTo>
                    <a:pt x="4118" y="1"/>
                  </a:moveTo>
                  <a:cubicBezTo>
                    <a:pt x="3159" y="1"/>
                    <a:pt x="2198" y="367"/>
                    <a:pt x="1464" y="1098"/>
                  </a:cubicBezTo>
                  <a:cubicBezTo>
                    <a:pt x="1" y="2567"/>
                    <a:pt x="1" y="4940"/>
                    <a:pt x="1464" y="6404"/>
                  </a:cubicBezTo>
                  <a:cubicBezTo>
                    <a:pt x="2883" y="7818"/>
                    <a:pt x="7125" y="10141"/>
                    <a:pt x="7125" y="10141"/>
                  </a:cubicBezTo>
                  <a:cubicBezTo>
                    <a:pt x="7125" y="10141"/>
                    <a:pt x="11368" y="7818"/>
                    <a:pt x="12782" y="6404"/>
                  </a:cubicBezTo>
                  <a:cubicBezTo>
                    <a:pt x="14250" y="4940"/>
                    <a:pt x="14250" y="2567"/>
                    <a:pt x="12782" y="1098"/>
                  </a:cubicBezTo>
                  <a:cubicBezTo>
                    <a:pt x="12050" y="367"/>
                    <a:pt x="11091" y="1"/>
                    <a:pt x="10131" y="1"/>
                  </a:cubicBezTo>
                  <a:cubicBezTo>
                    <a:pt x="9171" y="1"/>
                    <a:pt x="8211" y="367"/>
                    <a:pt x="7476" y="1098"/>
                  </a:cubicBezTo>
                  <a:lnTo>
                    <a:pt x="7125" y="1454"/>
                  </a:lnTo>
                  <a:lnTo>
                    <a:pt x="6769" y="1098"/>
                  </a:lnTo>
                  <a:cubicBezTo>
                    <a:pt x="6038" y="367"/>
                    <a:pt x="5078" y="1"/>
                    <a:pt x="4118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18"/>
            <p:cNvSpPr/>
            <p:nvPr/>
          </p:nvSpPr>
          <p:spPr>
            <a:xfrm>
              <a:off x="4228464" y="2053039"/>
              <a:ext cx="754575" cy="556061"/>
            </a:xfrm>
            <a:custGeom>
              <a:rect b="b" l="l" r="r" t="t"/>
              <a:pathLst>
                <a:path extrusionOk="0" h="10521" w="14277">
                  <a:moveTo>
                    <a:pt x="9953" y="379"/>
                  </a:moveTo>
                  <a:cubicBezTo>
                    <a:pt x="10908" y="379"/>
                    <a:pt x="11799" y="753"/>
                    <a:pt x="12475" y="1424"/>
                  </a:cubicBezTo>
                  <a:cubicBezTo>
                    <a:pt x="13862" y="2811"/>
                    <a:pt x="13862" y="5071"/>
                    <a:pt x="12475" y="6458"/>
                  </a:cubicBezTo>
                  <a:cubicBezTo>
                    <a:pt x="11210" y="7724"/>
                    <a:pt x="7571" y="9769"/>
                    <a:pt x="6949" y="10115"/>
                  </a:cubicBezTo>
                  <a:cubicBezTo>
                    <a:pt x="6328" y="9769"/>
                    <a:pt x="2689" y="7724"/>
                    <a:pt x="1423" y="6458"/>
                  </a:cubicBezTo>
                  <a:cubicBezTo>
                    <a:pt x="752" y="5787"/>
                    <a:pt x="378" y="4891"/>
                    <a:pt x="378" y="3941"/>
                  </a:cubicBezTo>
                  <a:cubicBezTo>
                    <a:pt x="378" y="2991"/>
                    <a:pt x="752" y="2095"/>
                    <a:pt x="1423" y="1424"/>
                  </a:cubicBezTo>
                  <a:cubicBezTo>
                    <a:pt x="2099" y="753"/>
                    <a:pt x="2991" y="379"/>
                    <a:pt x="3941" y="379"/>
                  </a:cubicBezTo>
                  <a:cubicBezTo>
                    <a:pt x="4896" y="379"/>
                    <a:pt x="5787" y="753"/>
                    <a:pt x="6463" y="1424"/>
                  </a:cubicBezTo>
                  <a:lnTo>
                    <a:pt x="6814" y="1775"/>
                  </a:lnTo>
                  <a:cubicBezTo>
                    <a:pt x="6852" y="1813"/>
                    <a:pt x="6901" y="1832"/>
                    <a:pt x="6949" y="1832"/>
                  </a:cubicBezTo>
                  <a:cubicBezTo>
                    <a:pt x="6998" y="1832"/>
                    <a:pt x="7046" y="1813"/>
                    <a:pt x="7084" y="1775"/>
                  </a:cubicBezTo>
                  <a:lnTo>
                    <a:pt x="7436" y="1424"/>
                  </a:lnTo>
                  <a:cubicBezTo>
                    <a:pt x="8111" y="753"/>
                    <a:pt x="9003" y="379"/>
                    <a:pt x="9953" y="379"/>
                  </a:cubicBezTo>
                  <a:close/>
                  <a:moveTo>
                    <a:pt x="3941" y="0"/>
                  </a:moveTo>
                  <a:cubicBezTo>
                    <a:pt x="2891" y="0"/>
                    <a:pt x="1901" y="410"/>
                    <a:pt x="1158" y="1153"/>
                  </a:cubicBezTo>
                  <a:cubicBezTo>
                    <a:pt x="410" y="1901"/>
                    <a:pt x="0" y="2887"/>
                    <a:pt x="0" y="3941"/>
                  </a:cubicBezTo>
                  <a:cubicBezTo>
                    <a:pt x="0" y="4995"/>
                    <a:pt x="410" y="5986"/>
                    <a:pt x="1158" y="6729"/>
                  </a:cubicBezTo>
                  <a:cubicBezTo>
                    <a:pt x="2572" y="8147"/>
                    <a:pt x="6683" y="10404"/>
                    <a:pt x="6859" y="10498"/>
                  </a:cubicBezTo>
                  <a:cubicBezTo>
                    <a:pt x="6886" y="10512"/>
                    <a:pt x="6918" y="10521"/>
                    <a:pt x="6949" y="10521"/>
                  </a:cubicBezTo>
                  <a:cubicBezTo>
                    <a:pt x="6981" y="10521"/>
                    <a:pt x="7012" y="10512"/>
                    <a:pt x="7039" y="10498"/>
                  </a:cubicBezTo>
                  <a:cubicBezTo>
                    <a:pt x="7215" y="10404"/>
                    <a:pt x="11322" y="8147"/>
                    <a:pt x="12741" y="6729"/>
                  </a:cubicBezTo>
                  <a:cubicBezTo>
                    <a:pt x="14276" y="5193"/>
                    <a:pt x="14276" y="2694"/>
                    <a:pt x="12741" y="1153"/>
                  </a:cubicBezTo>
                  <a:cubicBezTo>
                    <a:pt x="11998" y="410"/>
                    <a:pt x="11007" y="0"/>
                    <a:pt x="9953" y="0"/>
                  </a:cubicBezTo>
                  <a:cubicBezTo>
                    <a:pt x="8904" y="0"/>
                    <a:pt x="7913" y="410"/>
                    <a:pt x="7170" y="1153"/>
                  </a:cubicBezTo>
                  <a:lnTo>
                    <a:pt x="6949" y="1374"/>
                  </a:lnTo>
                  <a:lnTo>
                    <a:pt x="6728" y="1153"/>
                  </a:lnTo>
                  <a:cubicBezTo>
                    <a:pt x="5985" y="410"/>
                    <a:pt x="4995" y="0"/>
                    <a:pt x="394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18"/>
            <p:cNvSpPr/>
            <p:nvPr/>
          </p:nvSpPr>
          <p:spPr>
            <a:xfrm>
              <a:off x="4340298" y="2063186"/>
              <a:ext cx="622497" cy="243174"/>
            </a:xfrm>
            <a:custGeom>
              <a:rect b="b" l="l" r="r" t="t"/>
              <a:pathLst>
                <a:path extrusionOk="0" h="4601" w="11778">
                  <a:moveTo>
                    <a:pt x="1829" y="0"/>
                  </a:moveTo>
                  <a:cubicBezTo>
                    <a:pt x="1199" y="0"/>
                    <a:pt x="567" y="159"/>
                    <a:pt x="1" y="475"/>
                  </a:cubicBezTo>
                  <a:cubicBezTo>
                    <a:pt x="195" y="445"/>
                    <a:pt x="490" y="409"/>
                    <a:pt x="848" y="409"/>
                  </a:cubicBezTo>
                  <a:cubicBezTo>
                    <a:pt x="1817" y="409"/>
                    <a:pt x="3251" y="667"/>
                    <a:pt x="4428" y="1979"/>
                  </a:cubicBezTo>
                  <a:cubicBezTo>
                    <a:pt x="4577" y="2144"/>
                    <a:pt x="4781" y="2228"/>
                    <a:pt x="4985" y="2228"/>
                  </a:cubicBezTo>
                  <a:cubicBezTo>
                    <a:pt x="5171" y="2228"/>
                    <a:pt x="5356" y="2159"/>
                    <a:pt x="5500" y="2020"/>
                  </a:cubicBezTo>
                  <a:cubicBezTo>
                    <a:pt x="6018" y="1515"/>
                    <a:pt x="6882" y="894"/>
                    <a:pt x="8049" y="844"/>
                  </a:cubicBezTo>
                  <a:cubicBezTo>
                    <a:pt x="8098" y="842"/>
                    <a:pt x="8147" y="841"/>
                    <a:pt x="8195" y="841"/>
                  </a:cubicBezTo>
                  <a:cubicBezTo>
                    <a:pt x="10095" y="841"/>
                    <a:pt x="11356" y="2378"/>
                    <a:pt x="11435" y="4231"/>
                  </a:cubicBezTo>
                  <a:cubicBezTo>
                    <a:pt x="11444" y="4379"/>
                    <a:pt x="11462" y="4501"/>
                    <a:pt x="11494" y="4600"/>
                  </a:cubicBezTo>
                  <a:cubicBezTo>
                    <a:pt x="11778" y="3362"/>
                    <a:pt x="11431" y="2006"/>
                    <a:pt x="10445" y="1051"/>
                  </a:cubicBezTo>
                  <a:cubicBezTo>
                    <a:pt x="9726" y="357"/>
                    <a:pt x="8795" y="15"/>
                    <a:pt x="7862" y="15"/>
                  </a:cubicBezTo>
                  <a:cubicBezTo>
                    <a:pt x="6878" y="15"/>
                    <a:pt x="5891" y="395"/>
                    <a:pt x="5144" y="1141"/>
                  </a:cubicBezTo>
                  <a:lnTo>
                    <a:pt x="4833" y="1452"/>
                  </a:lnTo>
                  <a:lnTo>
                    <a:pt x="4477" y="1096"/>
                  </a:lnTo>
                  <a:cubicBezTo>
                    <a:pt x="3747" y="366"/>
                    <a:pt x="2788" y="0"/>
                    <a:pt x="182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18"/>
            <p:cNvSpPr/>
            <p:nvPr/>
          </p:nvSpPr>
          <p:spPr>
            <a:xfrm>
              <a:off x="4228464" y="2053039"/>
              <a:ext cx="754575" cy="556061"/>
            </a:xfrm>
            <a:custGeom>
              <a:rect b="b" l="l" r="r" t="t"/>
              <a:pathLst>
                <a:path extrusionOk="0" h="10521" w="14277">
                  <a:moveTo>
                    <a:pt x="9953" y="379"/>
                  </a:moveTo>
                  <a:cubicBezTo>
                    <a:pt x="10908" y="379"/>
                    <a:pt x="11799" y="753"/>
                    <a:pt x="12475" y="1424"/>
                  </a:cubicBezTo>
                  <a:cubicBezTo>
                    <a:pt x="13862" y="2811"/>
                    <a:pt x="13862" y="5071"/>
                    <a:pt x="12475" y="6458"/>
                  </a:cubicBezTo>
                  <a:cubicBezTo>
                    <a:pt x="11210" y="7724"/>
                    <a:pt x="7571" y="9769"/>
                    <a:pt x="6949" y="10115"/>
                  </a:cubicBezTo>
                  <a:cubicBezTo>
                    <a:pt x="6328" y="9769"/>
                    <a:pt x="2689" y="7724"/>
                    <a:pt x="1423" y="6458"/>
                  </a:cubicBezTo>
                  <a:cubicBezTo>
                    <a:pt x="752" y="5787"/>
                    <a:pt x="378" y="4891"/>
                    <a:pt x="378" y="3941"/>
                  </a:cubicBezTo>
                  <a:cubicBezTo>
                    <a:pt x="378" y="2991"/>
                    <a:pt x="752" y="2095"/>
                    <a:pt x="1423" y="1424"/>
                  </a:cubicBezTo>
                  <a:cubicBezTo>
                    <a:pt x="2099" y="753"/>
                    <a:pt x="2991" y="379"/>
                    <a:pt x="3941" y="379"/>
                  </a:cubicBezTo>
                  <a:cubicBezTo>
                    <a:pt x="4896" y="379"/>
                    <a:pt x="5787" y="753"/>
                    <a:pt x="6463" y="1424"/>
                  </a:cubicBezTo>
                  <a:lnTo>
                    <a:pt x="6814" y="1775"/>
                  </a:lnTo>
                  <a:cubicBezTo>
                    <a:pt x="6852" y="1813"/>
                    <a:pt x="6901" y="1832"/>
                    <a:pt x="6949" y="1832"/>
                  </a:cubicBezTo>
                  <a:cubicBezTo>
                    <a:pt x="6998" y="1832"/>
                    <a:pt x="7046" y="1813"/>
                    <a:pt x="7084" y="1775"/>
                  </a:cubicBezTo>
                  <a:lnTo>
                    <a:pt x="7436" y="1424"/>
                  </a:lnTo>
                  <a:cubicBezTo>
                    <a:pt x="8111" y="753"/>
                    <a:pt x="9003" y="379"/>
                    <a:pt x="9953" y="379"/>
                  </a:cubicBezTo>
                  <a:close/>
                  <a:moveTo>
                    <a:pt x="3941" y="0"/>
                  </a:moveTo>
                  <a:cubicBezTo>
                    <a:pt x="2891" y="0"/>
                    <a:pt x="1901" y="410"/>
                    <a:pt x="1158" y="1153"/>
                  </a:cubicBezTo>
                  <a:cubicBezTo>
                    <a:pt x="410" y="1901"/>
                    <a:pt x="0" y="2887"/>
                    <a:pt x="0" y="3941"/>
                  </a:cubicBezTo>
                  <a:cubicBezTo>
                    <a:pt x="0" y="4995"/>
                    <a:pt x="410" y="5986"/>
                    <a:pt x="1158" y="6729"/>
                  </a:cubicBezTo>
                  <a:cubicBezTo>
                    <a:pt x="2572" y="8147"/>
                    <a:pt x="6683" y="10404"/>
                    <a:pt x="6859" y="10498"/>
                  </a:cubicBezTo>
                  <a:cubicBezTo>
                    <a:pt x="6886" y="10512"/>
                    <a:pt x="6918" y="10521"/>
                    <a:pt x="6949" y="10521"/>
                  </a:cubicBezTo>
                  <a:cubicBezTo>
                    <a:pt x="6981" y="10521"/>
                    <a:pt x="7012" y="10512"/>
                    <a:pt x="7039" y="10498"/>
                  </a:cubicBezTo>
                  <a:cubicBezTo>
                    <a:pt x="7215" y="10404"/>
                    <a:pt x="11322" y="8147"/>
                    <a:pt x="12741" y="6729"/>
                  </a:cubicBezTo>
                  <a:cubicBezTo>
                    <a:pt x="14276" y="5193"/>
                    <a:pt x="14276" y="2694"/>
                    <a:pt x="12741" y="1153"/>
                  </a:cubicBezTo>
                  <a:cubicBezTo>
                    <a:pt x="11998" y="410"/>
                    <a:pt x="11007" y="0"/>
                    <a:pt x="9953" y="0"/>
                  </a:cubicBezTo>
                  <a:cubicBezTo>
                    <a:pt x="8904" y="0"/>
                    <a:pt x="7913" y="410"/>
                    <a:pt x="7170" y="1153"/>
                  </a:cubicBezTo>
                  <a:lnTo>
                    <a:pt x="6949" y="1374"/>
                  </a:lnTo>
                  <a:lnTo>
                    <a:pt x="6728" y="1153"/>
                  </a:lnTo>
                  <a:cubicBezTo>
                    <a:pt x="5985" y="410"/>
                    <a:pt x="4995" y="0"/>
                    <a:pt x="394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18"/>
            <p:cNvSpPr/>
            <p:nvPr/>
          </p:nvSpPr>
          <p:spPr>
            <a:xfrm>
              <a:off x="4219163" y="2066146"/>
              <a:ext cx="629843" cy="532965"/>
            </a:xfrm>
            <a:custGeom>
              <a:rect b="b" l="l" r="r" t="t"/>
              <a:pathLst>
                <a:path extrusionOk="0" h="10084" w="11917">
                  <a:moveTo>
                    <a:pt x="3459" y="0"/>
                  </a:moveTo>
                  <a:lnTo>
                    <a:pt x="3459" y="0"/>
                  </a:lnTo>
                  <a:cubicBezTo>
                    <a:pt x="2730" y="131"/>
                    <a:pt x="2032" y="477"/>
                    <a:pt x="1464" y="1040"/>
                  </a:cubicBezTo>
                  <a:cubicBezTo>
                    <a:pt x="1" y="2509"/>
                    <a:pt x="1" y="4882"/>
                    <a:pt x="1464" y="6346"/>
                  </a:cubicBezTo>
                  <a:cubicBezTo>
                    <a:pt x="2883" y="7760"/>
                    <a:pt x="7125" y="10083"/>
                    <a:pt x="7125" y="10083"/>
                  </a:cubicBezTo>
                  <a:cubicBezTo>
                    <a:pt x="7125" y="10083"/>
                    <a:pt x="10120" y="8444"/>
                    <a:pt x="11917" y="7080"/>
                  </a:cubicBezTo>
                  <a:lnTo>
                    <a:pt x="11917" y="7080"/>
                  </a:lnTo>
                  <a:cubicBezTo>
                    <a:pt x="11477" y="7249"/>
                    <a:pt x="10515" y="7457"/>
                    <a:pt x="9368" y="7457"/>
                  </a:cubicBezTo>
                  <a:cubicBezTo>
                    <a:pt x="7437" y="7457"/>
                    <a:pt x="4981" y="6867"/>
                    <a:pt x="3608" y="4508"/>
                  </a:cubicBezTo>
                  <a:cubicBezTo>
                    <a:pt x="2180" y="2054"/>
                    <a:pt x="2775" y="694"/>
                    <a:pt x="3459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18"/>
            <p:cNvSpPr/>
            <p:nvPr/>
          </p:nvSpPr>
          <p:spPr>
            <a:xfrm>
              <a:off x="4739220" y="2134112"/>
              <a:ext cx="150735" cy="130387"/>
            </a:xfrm>
            <a:custGeom>
              <a:rect b="b" l="l" r="r" t="t"/>
              <a:pathLst>
                <a:path extrusionOk="0" h="2467" w="2852">
                  <a:moveTo>
                    <a:pt x="818" y="0"/>
                  </a:moveTo>
                  <a:cubicBezTo>
                    <a:pt x="417" y="0"/>
                    <a:pt x="56" y="308"/>
                    <a:pt x="23" y="741"/>
                  </a:cubicBezTo>
                  <a:cubicBezTo>
                    <a:pt x="1" y="1056"/>
                    <a:pt x="167" y="1344"/>
                    <a:pt x="442" y="1497"/>
                  </a:cubicBezTo>
                  <a:cubicBezTo>
                    <a:pt x="757" y="1673"/>
                    <a:pt x="992" y="1934"/>
                    <a:pt x="1149" y="2146"/>
                  </a:cubicBezTo>
                  <a:cubicBezTo>
                    <a:pt x="1298" y="2351"/>
                    <a:pt x="1536" y="2466"/>
                    <a:pt x="1784" y="2466"/>
                  </a:cubicBezTo>
                  <a:cubicBezTo>
                    <a:pt x="1814" y="2466"/>
                    <a:pt x="1844" y="2464"/>
                    <a:pt x="1874" y="2461"/>
                  </a:cubicBezTo>
                  <a:lnTo>
                    <a:pt x="1946" y="2452"/>
                  </a:lnTo>
                  <a:cubicBezTo>
                    <a:pt x="2536" y="2384"/>
                    <a:pt x="2852" y="1709"/>
                    <a:pt x="2514" y="1218"/>
                  </a:cubicBezTo>
                  <a:cubicBezTo>
                    <a:pt x="2090" y="606"/>
                    <a:pt x="1577" y="259"/>
                    <a:pt x="1131" y="65"/>
                  </a:cubicBezTo>
                  <a:cubicBezTo>
                    <a:pt x="1027" y="21"/>
                    <a:pt x="921" y="0"/>
                    <a:pt x="81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18"/>
            <p:cNvSpPr/>
            <p:nvPr/>
          </p:nvSpPr>
          <p:spPr>
            <a:xfrm>
              <a:off x="4793974" y="2291133"/>
              <a:ext cx="105018" cy="109299"/>
            </a:xfrm>
            <a:custGeom>
              <a:rect b="b" l="l" r="r" t="t"/>
              <a:pathLst>
                <a:path extrusionOk="0" h="2068" w="1987">
                  <a:moveTo>
                    <a:pt x="1164" y="0"/>
                  </a:moveTo>
                  <a:cubicBezTo>
                    <a:pt x="921" y="0"/>
                    <a:pt x="695" y="147"/>
                    <a:pt x="600" y="382"/>
                  </a:cubicBezTo>
                  <a:cubicBezTo>
                    <a:pt x="483" y="674"/>
                    <a:pt x="325" y="904"/>
                    <a:pt x="190" y="1071"/>
                  </a:cubicBezTo>
                  <a:cubicBezTo>
                    <a:pt x="19" y="1282"/>
                    <a:pt x="1" y="1580"/>
                    <a:pt x="154" y="1805"/>
                  </a:cubicBezTo>
                  <a:cubicBezTo>
                    <a:pt x="274" y="1980"/>
                    <a:pt x="464" y="2068"/>
                    <a:pt x="655" y="2068"/>
                  </a:cubicBezTo>
                  <a:cubicBezTo>
                    <a:pt x="827" y="2068"/>
                    <a:pt x="1000" y="1995"/>
                    <a:pt x="1122" y="1850"/>
                  </a:cubicBezTo>
                  <a:cubicBezTo>
                    <a:pt x="1365" y="1557"/>
                    <a:pt x="1586" y="1224"/>
                    <a:pt x="1766" y="931"/>
                  </a:cubicBezTo>
                  <a:cubicBezTo>
                    <a:pt x="1987" y="562"/>
                    <a:pt x="1766" y="89"/>
                    <a:pt x="1343" y="21"/>
                  </a:cubicBezTo>
                  <a:lnTo>
                    <a:pt x="1262" y="8"/>
                  </a:lnTo>
                  <a:cubicBezTo>
                    <a:pt x="1229" y="3"/>
                    <a:pt x="1197" y="0"/>
                    <a:pt x="116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18"/>
            <p:cNvSpPr/>
            <p:nvPr/>
          </p:nvSpPr>
          <p:spPr>
            <a:xfrm>
              <a:off x="3081431" y="3640366"/>
              <a:ext cx="734438" cy="427524"/>
            </a:xfrm>
            <a:custGeom>
              <a:rect b="b" l="l" r="r" t="t"/>
              <a:pathLst>
                <a:path extrusionOk="0" h="8089" w="13896">
                  <a:moveTo>
                    <a:pt x="640" y="0"/>
                  </a:moveTo>
                  <a:lnTo>
                    <a:pt x="640" y="0"/>
                  </a:lnTo>
                  <a:cubicBezTo>
                    <a:pt x="1" y="2085"/>
                    <a:pt x="663" y="5058"/>
                    <a:pt x="1775" y="6693"/>
                  </a:cubicBezTo>
                  <a:cubicBezTo>
                    <a:pt x="2614" y="7917"/>
                    <a:pt x="4139" y="8069"/>
                    <a:pt x="4846" y="8069"/>
                  </a:cubicBezTo>
                  <a:cubicBezTo>
                    <a:pt x="5080" y="8069"/>
                    <a:pt x="5225" y="8053"/>
                    <a:pt x="5225" y="8053"/>
                  </a:cubicBezTo>
                  <a:cubicBezTo>
                    <a:pt x="5225" y="8053"/>
                    <a:pt x="7552" y="8089"/>
                    <a:pt x="9670" y="8089"/>
                  </a:cubicBezTo>
                  <a:cubicBezTo>
                    <a:pt x="11143" y="8089"/>
                    <a:pt x="12515" y="8071"/>
                    <a:pt x="12930" y="8012"/>
                  </a:cubicBezTo>
                  <a:cubicBezTo>
                    <a:pt x="13895" y="7875"/>
                    <a:pt x="13210" y="6933"/>
                    <a:pt x="11606" y="6933"/>
                  </a:cubicBezTo>
                  <a:cubicBezTo>
                    <a:pt x="11526" y="6933"/>
                    <a:pt x="11443" y="6935"/>
                    <a:pt x="11359" y="6940"/>
                  </a:cubicBezTo>
                  <a:cubicBezTo>
                    <a:pt x="10802" y="6973"/>
                    <a:pt x="10062" y="6995"/>
                    <a:pt x="9312" y="6995"/>
                  </a:cubicBezTo>
                  <a:cubicBezTo>
                    <a:pt x="7671" y="6995"/>
                    <a:pt x="5982" y="6888"/>
                    <a:pt x="6053" y="6548"/>
                  </a:cubicBezTo>
                  <a:cubicBezTo>
                    <a:pt x="6157" y="6053"/>
                    <a:pt x="8057" y="6175"/>
                    <a:pt x="8936" y="5850"/>
                  </a:cubicBezTo>
                  <a:cubicBezTo>
                    <a:pt x="11611" y="4887"/>
                    <a:pt x="11422" y="1446"/>
                    <a:pt x="11422" y="1446"/>
                  </a:cubicBezTo>
                  <a:lnTo>
                    <a:pt x="11422" y="1446"/>
                  </a:lnTo>
                  <a:cubicBezTo>
                    <a:pt x="10544" y="4079"/>
                    <a:pt x="8276" y="5221"/>
                    <a:pt x="6014" y="5221"/>
                  </a:cubicBezTo>
                  <a:cubicBezTo>
                    <a:pt x="5084" y="5221"/>
                    <a:pt x="4155" y="5028"/>
                    <a:pt x="3324" y="4666"/>
                  </a:cubicBezTo>
                  <a:cubicBezTo>
                    <a:pt x="478" y="3428"/>
                    <a:pt x="640" y="1"/>
                    <a:pt x="640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18"/>
            <p:cNvSpPr/>
            <p:nvPr/>
          </p:nvSpPr>
          <p:spPr>
            <a:xfrm>
              <a:off x="4890164" y="3432344"/>
              <a:ext cx="184032" cy="36204"/>
            </a:xfrm>
            <a:custGeom>
              <a:rect b="b" l="l" r="r" t="t"/>
              <a:pathLst>
                <a:path extrusionOk="0" h="685" w="3482">
                  <a:moveTo>
                    <a:pt x="342" y="0"/>
                  </a:moveTo>
                  <a:cubicBezTo>
                    <a:pt x="153" y="0"/>
                    <a:pt x="0" y="153"/>
                    <a:pt x="0" y="343"/>
                  </a:cubicBezTo>
                  <a:cubicBezTo>
                    <a:pt x="0" y="532"/>
                    <a:pt x="153" y="685"/>
                    <a:pt x="342" y="685"/>
                  </a:cubicBezTo>
                  <a:lnTo>
                    <a:pt x="3144" y="685"/>
                  </a:lnTo>
                  <a:cubicBezTo>
                    <a:pt x="3328" y="685"/>
                    <a:pt x="3481" y="532"/>
                    <a:pt x="3481" y="343"/>
                  </a:cubicBezTo>
                  <a:cubicBezTo>
                    <a:pt x="3481" y="153"/>
                    <a:pt x="3328" y="0"/>
                    <a:pt x="314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18"/>
            <p:cNvSpPr/>
            <p:nvPr/>
          </p:nvSpPr>
          <p:spPr>
            <a:xfrm>
              <a:off x="5087458" y="3432344"/>
              <a:ext cx="54808" cy="36204"/>
            </a:xfrm>
            <a:custGeom>
              <a:rect b="b" l="l" r="r" t="t"/>
              <a:pathLst>
                <a:path extrusionOk="0" h="685" w="1037">
                  <a:moveTo>
                    <a:pt x="343" y="0"/>
                  </a:moveTo>
                  <a:cubicBezTo>
                    <a:pt x="154" y="0"/>
                    <a:pt x="0" y="153"/>
                    <a:pt x="0" y="343"/>
                  </a:cubicBezTo>
                  <a:cubicBezTo>
                    <a:pt x="0" y="532"/>
                    <a:pt x="154" y="685"/>
                    <a:pt x="343" y="685"/>
                  </a:cubicBezTo>
                  <a:lnTo>
                    <a:pt x="699" y="685"/>
                  </a:lnTo>
                  <a:cubicBezTo>
                    <a:pt x="883" y="685"/>
                    <a:pt x="1036" y="532"/>
                    <a:pt x="1036" y="343"/>
                  </a:cubicBezTo>
                  <a:cubicBezTo>
                    <a:pt x="1036" y="153"/>
                    <a:pt x="883" y="0"/>
                    <a:pt x="69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18"/>
            <p:cNvSpPr/>
            <p:nvPr/>
          </p:nvSpPr>
          <p:spPr>
            <a:xfrm>
              <a:off x="5533523" y="3383193"/>
              <a:ext cx="214740" cy="73729"/>
            </a:xfrm>
            <a:custGeom>
              <a:rect b="b" l="l" r="r" t="t"/>
              <a:pathLst>
                <a:path extrusionOk="0" h="1395" w="4063">
                  <a:moveTo>
                    <a:pt x="2850" y="1"/>
                  </a:moveTo>
                  <a:cubicBezTo>
                    <a:pt x="1683" y="1"/>
                    <a:pt x="851" y="221"/>
                    <a:pt x="369" y="399"/>
                  </a:cubicBezTo>
                  <a:cubicBezTo>
                    <a:pt x="108" y="493"/>
                    <a:pt x="0" y="800"/>
                    <a:pt x="140" y="1038"/>
                  </a:cubicBezTo>
                  <a:lnTo>
                    <a:pt x="221" y="1178"/>
                  </a:lnTo>
                  <a:cubicBezTo>
                    <a:pt x="303" y="1317"/>
                    <a:pt x="451" y="1395"/>
                    <a:pt x="606" y="1395"/>
                  </a:cubicBezTo>
                  <a:cubicBezTo>
                    <a:pt x="662" y="1395"/>
                    <a:pt x="719" y="1384"/>
                    <a:pt x="775" y="1363"/>
                  </a:cubicBezTo>
                  <a:cubicBezTo>
                    <a:pt x="1698" y="989"/>
                    <a:pt x="2749" y="919"/>
                    <a:pt x="3409" y="919"/>
                  </a:cubicBezTo>
                  <a:cubicBezTo>
                    <a:pt x="3480" y="919"/>
                    <a:pt x="3546" y="920"/>
                    <a:pt x="3607" y="921"/>
                  </a:cubicBezTo>
                  <a:cubicBezTo>
                    <a:pt x="3610" y="921"/>
                    <a:pt x="3613" y="921"/>
                    <a:pt x="3616" y="921"/>
                  </a:cubicBezTo>
                  <a:cubicBezTo>
                    <a:pt x="3860" y="921"/>
                    <a:pt x="4062" y="720"/>
                    <a:pt x="4062" y="475"/>
                  </a:cubicBezTo>
                  <a:cubicBezTo>
                    <a:pt x="4062" y="246"/>
                    <a:pt x="3882" y="52"/>
                    <a:pt x="3653" y="34"/>
                  </a:cubicBezTo>
                  <a:cubicBezTo>
                    <a:pt x="3369" y="11"/>
                    <a:pt x="3102" y="1"/>
                    <a:pt x="285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18"/>
            <p:cNvSpPr/>
            <p:nvPr/>
          </p:nvSpPr>
          <p:spPr>
            <a:xfrm>
              <a:off x="5780550" y="3391226"/>
              <a:ext cx="90272" cy="49787"/>
            </a:xfrm>
            <a:custGeom>
              <a:rect b="b" l="l" r="r" t="t"/>
              <a:pathLst>
                <a:path extrusionOk="0" h="942" w="1708">
                  <a:moveTo>
                    <a:pt x="432" y="0"/>
                  </a:moveTo>
                  <a:cubicBezTo>
                    <a:pt x="258" y="0"/>
                    <a:pt x="101" y="124"/>
                    <a:pt x="64" y="296"/>
                  </a:cubicBezTo>
                  <a:cubicBezTo>
                    <a:pt x="59" y="310"/>
                    <a:pt x="55" y="323"/>
                    <a:pt x="55" y="337"/>
                  </a:cubicBezTo>
                  <a:cubicBezTo>
                    <a:pt x="1" y="567"/>
                    <a:pt x="163" y="787"/>
                    <a:pt x="397" y="805"/>
                  </a:cubicBezTo>
                  <a:cubicBezTo>
                    <a:pt x="685" y="823"/>
                    <a:pt x="978" y="882"/>
                    <a:pt x="1190" y="931"/>
                  </a:cubicBezTo>
                  <a:cubicBezTo>
                    <a:pt x="1219" y="938"/>
                    <a:pt x="1248" y="942"/>
                    <a:pt x="1277" y="942"/>
                  </a:cubicBezTo>
                  <a:cubicBezTo>
                    <a:pt x="1432" y="942"/>
                    <a:pt x="1578" y="844"/>
                    <a:pt x="1631" y="688"/>
                  </a:cubicBezTo>
                  <a:cubicBezTo>
                    <a:pt x="1708" y="486"/>
                    <a:pt x="1595" y="260"/>
                    <a:pt x="1383" y="197"/>
                  </a:cubicBezTo>
                  <a:cubicBezTo>
                    <a:pt x="1059" y="94"/>
                    <a:pt x="730" y="35"/>
                    <a:pt x="483" y="4"/>
                  </a:cubicBezTo>
                  <a:cubicBezTo>
                    <a:pt x="466" y="1"/>
                    <a:pt x="449" y="0"/>
                    <a:pt x="43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18"/>
            <p:cNvSpPr/>
            <p:nvPr/>
          </p:nvSpPr>
          <p:spPr>
            <a:xfrm>
              <a:off x="5610369" y="3564525"/>
              <a:ext cx="142173" cy="115377"/>
            </a:xfrm>
            <a:custGeom>
              <a:rect b="b" l="l" r="r" t="t"/>
              <a:pathLst>
                <a:path extrusionOk="0" h="2183" w="2690">
                  <a:moveTo>
                    <a:pt x="1827" y="1"/>
                  </a:moveTo>
                  <a:cubicBezTo>
                    <a:pt x="1719" y="1"/>
                    <a:pt x="1610" y="23"/>
                    <a:pt x="1505" y="71"/>
                  </a:cubicBezTo>
                  <a:cubicBezTo>
                    <a:pt x="1010" y="291"/>
                    <a:pt x="649" y="584"/>
                    <a:pt x="388" y="863"/>
                  </a:cubicBezTo>
                  <a:cubicBezTo>
                    <a:pt x="1" y="1287"/>
                    <a:pt x="185" y="1967"/>
                    <a:pt x="735" y="2124"/>
                  </a:cubicBezTo>
                  <a:lnTo>
                    <a:pt x="820" y="2151"/>
                  </a:lnTo>
                  <a:cubicBezTo>
                    <a:pt x="892" y="2172"/>
                    <a:pt x="965" y="2182"/>
                    <a:pt x="1037" y="2182"/>
                  </a:cubicBezTo>
                  <a:cubicBezTo>
                    <a:pt x="1246" y="2182"/>
                    <a:pt x="1448" y="2097"/>
                    <a:pt x="1595" y="1940"/>
                  </a:cubicBezTo>
                  <a:cubicBezTo>
                    <a:pt x="1775" y="1742"/>
                    <a:pt x="2023" y="1557"/>
                    <a:pt x="2248" y="1408"/>
                  </a:cubicBezTo>
                  <a:cubicBezTo>
                    <a:pt x="2572" y="1192"/>
                    <a:pt x="2689" y="773"/>
                    <a:pt x="2514" y="422"/>
                  </a:cubicBezTo>
                  <a:cubicBezTo>
                    <a:pt x="2380" y="155"/>
                    <a:pt x="2110" y="1"/>
                    <a:pt x="182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18"/>
            <p:cNvSpPr/>
            <p:nvPr/>
          </p:nvSpPr>
          <p:spPr>
            <a:xfrm>
              <a:off x="5765594" y="3543226"/>
              <a:ext cx="70981" cy="70981"/>
            </a:xfrm>
            <a:custGeom>
              <a:rect b="b" l="l" r="r" t="t"/>
              <a:pathLst>
                <a:path extrusionOk="0" h="1343" w="1343">
                  <a:moveTo>
                    <a:pt x="671" y="1"/>
                  </a:moveTo>
                  <a:cubicBezTo>
                    <a:pt x="302" y="1"/>
                    <a:pt x="0" y="303"/>
                    <a:pt x="0" y="672"/>
                  </a:cubicBezTo>
                  <a:cubicBezTo>
                    <a:pt x="0" y="1041"/>
                    <a:pt x="302" y="1343"/>
                    <a:pt x="671" y="1343"/>
                  </a:cubicBezTo>
                  <a:cubicBezTo>
                    <a:pt x="1040" y="1343"/>
                    <a:pt x="1342" y="1041"/>
                    <a:pt x="1342" y="672"/>
                  </a:cubicBezTo>
                  <a:cubicBezTo>
                    <a:pt x="1342" y="303"/>
                    <a:pt x="1040" y="1"/>
                    <a:pt x="67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18"/>
            <p:cNvSpPr/>
            <p:nvPr/>
          </p:nvSpPr>
          <p:spPr>
            <a:xfrm>
              <a:off x="3503450" y="3580803"/>
              <a:ext cx="142173" cy="115377"/>
            </a:xfrm>
            <a:custGeom>
              <a:rect b="b" l="l" r="r" t="t"/>
              <a:pathLst>
                <a:path extrusionOk="0" h="2183" w="2690">
                  <a:moveTo>
                    <a:pt x="866" y="0"/>
                  </a:moveTo>
                  <a:cubicBezTo>
                    <a:pt x="582" y="0"/>
                    <a:pt x="310" y="157"/>
                    <a:pt x="176" y="425"/>
                  </a:cubicBezTo>
                  <a:cubicBezTo>
                    <a:pt x="0" y="772"/>
                    <a:pt x="117" y="1195"/>
                    <a:pt x="442" y="1411"/>
                  </a:cubicBezTo>
                  <a:cubicBezTo>
                    <a:pt x="667" y="1560"/>
                    <a:pt x="910" y="1744"/>
                    <a:pt x="1095" y="1943"/>
                  </a:cubicBezTo>
                  <a:cubicBezTo>
                    <a:pt x="1244" y="2098"/>
                    <a:pt x="1448" y="2183"/>
                    <a:pt x="1659" y="2183"/>
                  </a:cubicBezTo>
                  <a:cubicBezTo>
                    <a:pt x="1729" y="2183"/>
                    <a:pt x="1800" y="2173"/>
                    <a:pt x="1869" y="2154"/>
                  </a:cubicBezTo>
                  <a:lnTo>
                    <a:pt x="1955" y="2127"/>
                  </a:lnTo>
                  <a:cubicBezTo>
                    <a:pt x="2504" y="1970"/>
                    <a:pt x="2689" y="1285"/>
                    <a:pt x="2302" y="866"/>
                  </a:cubicBezTo>
                  <a:cubicBezTo>
                    <a:pt x="2040" y="587"/>
                    <a:pt x="1680" y="294"/>
                    <a:pt x="1185" y="69"/>
                  </a:cubicBezTo>
                  <a:cubicBezTo>
                    <a:pt x="1081" y="22"/>
                    <a:pt x="973" y="0"/>
                    <a:pt x="86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18"/>
            <p:cNvSpPr/>
            <p:nvPr/>
          </p:nvSpPr>
          <p:spPr>
            <a:xfrm>
              <a:off x="3419416" y="3559662"/>
              <a:ext cx="70981" cy="70981"/>
            </a:xfrm>
            <a:custGeom>
              <a:rect b="b" l="l" r="r" t="t"/>
              <a:pathLst>
                <a:path extrusionOk="0" h="1343" w="1343">
                  <a:moveTo>
                    <a:pt x="672" y="1"/>
                  </a:moveTo>
                  <a:cubicBezTo>
                    <a:pt x="302" y="1"/>
                    <a:pt x="1" y="298"/>
                    <a:pt x="1" y="672"/>
                  </a:cubicBezTo>
                  <a:cubicBezTo>
                    <a:pt x="1" y="1041"/>
                    <a:pt x="302" y="1343"/>
                    <a:pt x="672" y="1343"/>
                  </a:cubicBezTo>
                  <a:cubicBezTo>
                    <a:pt x="1041" y="1343"/>
                    <a:pt x="1343" y="1041"/>
                    <a:pt x="1343" y="672"/>
                  </a:cubicBezTo>
                  <a:cubicBezTo>
                    <a:pt x="1343" y="298"/>
                    <a:pt x="1041" y="1"/>
                    <a:pt x="67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18"/>
            <p:cNvSpPr/>
            <p:nvPr/>
          </p:nvSpPr>
          <p:spPr>
            <a:xfrm>
              <a:off x="4086136" y="2469822"/>
              <a:ext cx="517479" cy="365475"/>
            </a:xfrm>
            <a:custGeom>
              <a:rect b="b" l="l" r="r" t="t"/>
              <a:pathLst>
                <a:path extrusionOk="0" h="6915" w="9791">
                  <a:moveTo>
                    <a:pt x="771" y="1"/>
                  </a:moveTo>
                  <a:cubicBezTo>
                    <a:pt x="601" y="1"/>
                    <a:pt x="430" y="66"/>
                    <a:pt x="297" y="198"/>
                  </a:cubicBezTo>
                  <a:lnTo>
                    <a:pt x="257" y="239"/>
                  </a:lnTo>
                  <a:cubicBezTo>
                    <a:pt x="45" y="450"/>
                    <a:pt x="0" y="779"/>
                    <a:pt x="144" y="1040"/>
                  </a:cubicBezTo>
                  <a:cubicBezTo>
                    <a:pt x="2351" y="5008"/>
                    <a:pt x="7165" y="6485"/>
                    <a:pt x="8886" y="6895"/>
                  </a:cubicBezTo>
                  <a:cubicBezTo>
                    <a:pt x="8938" y="6908"/>
                    <a:pt x="8991" y="6914"/>
                    <a:pt x="9044" y="6914"/>
                  </a:cubicBezTo>
                  <a:cubicBezTo>
                    <a:pt x="9334" y="6914"/>
                    <a:pt x="9599" y="6721"/>
                    <a:pt x="9683" y="6431"/>
                  </a:cubicBezTo>
                  <a:cubicBezTo>
                    <a:pt x="9791" y="6062"/>
                    <a:pt x="9570" y="5679"/>
                    <a:pt x="9196" y="5593"/>
                  </a:cubicBezTo>
                  <a:cubicBezTo>
                    <a:pt x="5233" y="4684"/>
                    <a:pt x="2355" y="1563"/>
                    <a:pt x="1293" y="248"/>
                  </a:cubicBezTo>
                  <a:cubicBezTo>
                    <a:pt x="1158" y="85"/>
                    <a:pt x="965" y="1"/>
                    <a:pt x="77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18"/>
            <p:cNvSpPr/>
            <p:nvPr/>
          </p:nvSpPr>
          <p:spPr>
            <a:xfrm>
              <a:off x="4694983" y="2819960"/>
              <a:ext cx="437989" cy="90748"/>
            </a:xfrm>
            <a:custGeom>
              <a:rect b="b" l="l" r="r" t="t"/>
              <a:pathLst>
                <a:path extrusionOk="0" h="1717" w="8287">
                  <a:moveTo>
                    <a:pt x="498" y="1"/>
                  </a:moveTo>
                  <a:cubicBezTo>
                    <a:pt x="270" y="1"/>
                    <a:pt x="64" y="169"/>
                    <a:pt x="32" y="405"/>
                  </a:cubicBezTo>
                  <a:lnTo>
                    <a:pt x="32" y="437"/>
                  </a:lnTo>
                  <a:cubicBezTo>
                    <a:pt x="0" y="671"/>
                    <a:pt x="149" y="891"/>
                    <a:pt x="378" y="950"/>
                  </a:cubicBezTo>
                  <a:cubicBezTo>
                    <a:pt x="2893" y="1585"/>
                    <a:pt x="5158" y="1716"/>
                    <a:pt x="6616" y="1716"/>
                  </a:cubicBezTo>
                  <a:cubicBezTo>
                    <a:pt x="7124" y="1716"/>
                    <a:pt x="7534" y="1700"/>
                    <a:pt x="7823" y="1684"/>
                  </a:cubicBezTo>
                  <a:cubicBezTo>
                    <a:pt x="8089" y="1666"/>
                    <a:pt x="8287" y="1436"/>
                    <a:pt x="8260" y="1171"/>
                  </a:cubicBezTo>
                  <a:cubicBezTo>
                    <a:pt x="8238" y="934"/>
                    <a:pt x="8040" y="751"/>
                    <a:pt x="7802" y="751"/>
                  </a:cubicBezTo>
                  <a:cubicBezTo>
                    <a:pt x="7791" y="751"/>
                    <a:pt x="7780" y="751"/>
                    <a:pt x="7769" y="752"/>
                  </a:cubicBezTo>
                  <a:cubicBezTo>
                    <a:pt x="7534" y="765"/>
                    <a:pt x="7290" y="771"/>
                    <a:pt x="7039" y="771"/>
                  </a:cubicBezTo>
                  <a:cubicBezTo>
                    <a:pt x="4669" y="771"/>
                    <a:pt x="1730" y="237"/>
                    <a:pt x="586" y="9"/>
                  </a:cubicBezTo>
                  <a:cubicBezTo>
                    <a:pt x="556" y="3"/>
                    <a:pt x="527" y="1"/>
                    <a:pt x="49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18"/>
            <p:cNvSpPr/>
            <p:nvPr/>
          </p:nvSpPr>
          <p:spPr>
            <a:xfrm>
              <a:off x="4914634" y="3173744"/>
              <a:ext cx="238788" cy="174149"/>
            </a:xfrm>
            <a:custGeom>
              <a:rect b="b" l="l" r="r" t="t"/>
              <a:pathLst>
                <a:path extrusionOk="0" h="3295" w="4518">
                  <a:moveTo>
                    <a:pt x="1333" y="1"/>
                  </a:moveTo>
                  <a:cubicBezTo>
                    <a:pt x="1092" y="1"/>
                    <a:pt x="849" y="74"/>
                    <a:pt x="640" y="228"/>
                  </a:cubicBezTo>
                  <a:cubicBezTo>
                    <a:pt x="118" y="610"/>
                    <a:pt x="1" y="1345"/>
                    <a:pt x="384" y="1867"/>
                  </a:cubicBezTo>
                  <a:cubicBezTo>
                    <a:pt x="753" y="2371"/>
                    <a:pt x="1955" y="3295"/>
                    <a:pt x="1955" y="3295"/>
                  </a:cubicBezTo>
                  <a:cubicBezTo>
                    <a:pt x="1955" y="3295"/>
                    <a:pt x="3379" y="2777"/>
                    <a:pt x="3883" y="2407"/>
                  </a:cubicBezTo>
                  <a:cubicBezTo>
                    <a:pt x="4405" y="2025"/>
                    <a:pt x="4518" y="1290"/>
                    <a:pt x="4135" y="768"/>
                  </a:cubicBezTo>
                  <a:cubicBezTo>
                    <a:pt x="3906" y="455"/>
                    <a:pt x="3550" y="289"/>
                    <a:pt x="3189" y="289"/>
                  </a:cubicBezTo>
                  <a:cubicBezTo>
                    <a:pt x="2948" y="289"/>
                    <a:pt x="2705" y="363"/>
                    <a:pt x="2496" y="516"/>
                  </a:cubicBezTo>
                  <a:lnTo>
                    <a:pt x="2370" y="606"/>
                  </a:lnTo>
                  <a:lnTo>
                    <a:pt x="2280" y="480"/>
                  </a:lnTo>
                  <a:cubicBezTo>
                    <a:pt x="2050" y="167"/>
                    <a:pt x="1694" y="1"/>
                    <a:pt x="1333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18"/>
            <p:cNvSpPr/>
            <p:nvPr/>
          </p:nvSpPr>
          <p:spPr>
            <a:xfrm>
              <a:off x="4903482" y="3163755"/>
              <a:ext cx="261408" cy="194127"/>
            </a:xfrm>
            <a:custGeom>
              <a:rect b="b" l="l" r="r" t="t"/>
              <a:pathLst>
                <a:path extrusionOk="0" h="3673" w="4946">
                  <a:moveTo>
                    <a:pt x="1540" y="381"/>
                  </a:moveTo>
                  <a:cubicBezTo>
                    <a:pt x="1590" y="381"/>
                    <a:pt x="1644" y="385"/>
                    <a:pt x="1694" y="390"/>
                  </a:cubicBezTo>
                  <a:cubicBezTo>
                    <a:pt x="1955" y="430"/>
                    <a:pt x="2180" y="570"/>
                    <a:pt x="2338" y="781"/>
                  </a:cubicBezTo>
                  <a:lnTo>
                    <a:pt x="2428" y="908"/>
                  </a:lnTo>
                  <a:cubicBezTo>
                    <a:pt x="2465" y="959"/>
                    <a:pt x="2522" y="986"/>
                    <a:pt x="2580" y="986"/>
                  </a:cubicBezTo>
                  <a:cubicBezTo>
                    <a:pt x="2619" y="986"/>
                    <a:pt x="2659" y="973"/>
                    <a:pt x="2693" y="948"/>
                  </a:cubicBezTo>
                  <a:lnTo>
                    <a:pt x="2819" y="858"/>
                  </a:lnTo>
                  <a:cubicBezTo>
                    <a:pt x="2994" y="730"/>
                    <a:pt x="3198" y="669"/>
                    <a:pt x="3399" y="669"/>
                  </a:cubicBezTo>
                  <a:cubicBezTo>
                    <a:pt x="3702" y="669"/>
                    <a:pt x="4001" y="807"/>
                    <a:pt x="4193" y="1070"/>
                  </a:cubicBezTo>
                  <a:cubicBezTo>
                    <a:pt x="4513" y="1507"/>
                    <a:pt x="4418" y="2123"/>
                    <a:pt x="3981" y="2443"/>
                  </a:cubicBezTo>
                  <a:cubicBezTo>
                    <a:pt x="3576" y="2740"/>
                    <a:pt x="2527" y="3146"/>
                    <a:pt x="2198" y="3267"/>
                  </a:cubicBezTo>
                  <a:cubicBezTo>
                    <a:pt x="1923" y="3051"/>
                    <a:pt x="1045" y="2349"/>
                    <a:pt x="748" y="1943"/>
                  </a:cubicBezTo>
                  <a:cubicBezTo>
                    <a:pt x="428" y="1507"/>
                    <a:pt x="523" y="890"/>
                    <a:pt x="964" y="570"/>
                  </a:cubicBezTo>
                  <a:cubicBezTo>
                    <a:pt x="1131" y="444"/>
                    <a:pt x="1333" y="381"/>
                    <a:pt x="1540" y="381"/>
                  </a:cubicBezTo>
                  <a:close/>
                  <a:moveTo>
                    <a:pt x="1542" y="0"/>
                  </a:moveTo>
                  <a:cubicBezTo>
                    <a:pt x="1254" y="0"/>
                    <a:pt x="975" y="89"/>
                    <a:pt x="739" y="264"/>
                  </a:cubicBezTo>
                  <a:cubicBezTo>
                    <a:pt x="131" y="709"/>
                    <a:pt x="0" y="1561"/>
                    <a:pt x="442" y="2169"/>
                  </a:cubicBezTo>
                  <a:cubicBezTo>
                    <a:pt x="824" y="2686"/>
                    <a:pt x="2000" y="3592"/>
                    <a:pt x="2049" y="3632"/>
                  </a:cubicBezTo>
                  <a:cubicBezTo>
                    <a:pt x="2085" y="3659"/>
                    <a:pt x="2126" y="3673"/>
                    <a:pt x="2166" y="3673"/>
                  </a:cubicBezTo>
                  <a:cubicBezTo>
                    <a:pt x="2189" y="3673"/>
                    <a:pt x="2207" y="3668"/>
                    <a:pt x="2230" y="3659"/>
                  </a:cubicBezTo>
                  <a:cubicBezTo>
                    <a:pt x="2288" y="3637"/>
                    <a:pt x="3684" y="3132"/>
                    <a:pt x="4207" y="2749"/>
                  </a:cubicBezTo>
                  <a:cubicBezTo>
                    <a:pt x="4810" y="2308"/>
                    <a:pt x="4945" y="1452"/>
                    <a:pt x="4499" y="844"/>
                  </a:cubicBezTo>
                  <a:cubicBezTo>
                    <a:pt x="4233" y="482"/>
                    <a:pt x="3820" y="289"/>
                    <a:pt x="3400" y="289"/>
                  </a:cubicBezTo>
                  <a:cubicBezTo>
                    <a:pt x="3131" y="289"/>
                    <a:pt x="2859" y="368"/>
                    <a:pt x="2621" y="534"/>
                  </a:cubicBezTo>
                  <a:cubicBezTo>
                    <a:pt x="2410" y="255"/>
                    <a:pt x="2099" y="70"/>
                    <a:pt x="1752" y="16"/>
                  </a:cubicBezTo>
                  <a:cubicBezTo>
                    <a:pt x="1682" y="5"/>
                    <a:pt x="1612" y="0"/>
                    <a:pt x="1542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18"/>
            <p:cNvSpPr/>
            <p:nvPr/>
          </p:nvSpPr>
          <p:spPr>
            <a:xfrm>
              <a:off x="4963468" y="3173744"/>
              <a:ext cx="185195" cy="100367"/>
            </a:xfrm>
            <a:custGeom>
              <a:rect b="b" l="l" r="r" t="t"/>
              <a:pathLst>
                <a:path extrusionOk="0" h="1899" w="3504">
                  <a:moveTo>
                    <a:pt x="408" y="0"/>
                  </a:moveTo>
                  <a:cubicBezTo>
                    <a:pt x="270" y="0"/>
                    <a:pt x="132" y="25"/>
                    <a:pt x="0" y="75"/>
                  </a:cubicBezTo>
                  <a:cubicBezTo>
                    <a:pt x="230" y="75"/>
                    <a:pt x="883" y="120"/>
                    <a:pt x="1297" y="750"/>
                  </a:cubicBezTo>
                  <a:cubicBezTo>
                    <a:pt x="1342" y="820"/>
                    <a:pt x="1415" y="857"/>
                    <a:pt x="1491" y="857"/>
                  </a:cubicBezTo>
                  <a:cubicBezTo>
                    <a:pt x="1537" y="857"/>
                    <a:pt x="1585" y="842"/>
                    <a:pt x="1626" y="813"/>
                  </a:cubicBezTo>
                  <a:cubicBezTo>
                    <a:pt x="1789" y="697"/>
                    <a:pt x="2041" y="568"/>
                    <a:pt x="2347" y="568"/>
                  </a:cubicBezTo>
                  <a:cubicBezTo>
                    <a:pt x="2387" y="568"/>
                    <a:pt x="2427" y="570"/>
                    <a:pt x="2468" y="574"/>
                  </a:cubicBezTo>
                  <a:cubicBezTo>
                    <a:pt x="3085" y="642"/>
                    <a:pt x="3418" y="1191"/>
                    <a:pt x="3355" y="1781"/>
                  </a:cubicBezTo>
                  <a:cubicBezTo>
                    <a:pt x="3351" y="1831"/>
                    <a:pt x="3351" y="1867"/>
                    <a:pt x="3355" y="1898"/>
                  </a:cubicBezTo>
                  <a:cubicBezTo>
                    <a:pt x="3504" y="1529"/>
                    <a:pt x="3459" y="1097"/>
                    <a:pt x="3202" y="755"/>
                  </a:cubicBezTo>
                  <a:cubicBezTo>
                    <a:pt x="2971" y="451"/>
                    <a:pt x="2620" y="294"/>
                    <a:pt x="2265" y="294"/>
                  </a:cubicBezTo>
                  <a:cubicBezTo>
                    <a:pt x="2019" y="294"/>
                    <a:pt x="1771" y="370"/>
                    <a:pt x="1558" y="525"/>
                  </a:cubicBezTo>
                  <a:lnTo>
                    <a:pt x="1446" y="606"/>
                  </a:lnTo>
                  <a:lnTo>
                    <a:pt x="1356" y="480"/>
                  </a:lnTo>
                  <a:cubicBezTo>
                    <a:pt x="1124" y="167"/>
                    <a:pt x="768" y="0"/>
                    <a:pt x="40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18"/>
            <p:cNvSpPr/>
            <p:nvPr/>
          </p:nvSpPr>
          <p:spPr>
            <a:xfrm>
              <a:off x="4914634" y="3173850"/>
              <a:ext cx="189318" cy="174043"/>
            </a:xfrm>
            <a:custGeom>
              <a:rect b="b" l="l" r="r" t="t"/>
              <a:pathLst>
                <a:path extrusionOk="0" h="3293" w="3582">
                  <a:moveTo>
                    <a:pt x="1307" y="0"/>
                  </a:moveTo>
                  <a:lnTo>
                    <a:pt x="1307" y="0"/>
                  </a:lnTo>
                  <a:cubicBezTo>
                    <a:pt x="1073" y="5"/>
                    <a:pt x="839" y="77"/>
                    <a:pt x="640" y="226"/>
                  </a:cubicBezTo>
                  <a:cubicBezTo>
                    <a:pt x="118" y="608"/>
                    <a:pt x="1" y="1343"/>
                    <a:pt x="384" y="1865"/>
                  </a:cubicBezTo>
                  <a:cubicBezTo>
                    <a:pt x="753" y="2369"/>
                    <a:pt x="1955" y="3293"/>
                    <a:pt x="1955" y="3293"/>
                  </a:cubicBezTo>
                  <a:cubicBezTo>
                    <a:pt x="1955" y="3293"/>
                    <a:pt x="2960" y="2928"/>
                    <a:pt x="3581" y="2595"/>
                  </a:cubicBezTo>
                  <a:lnTo>
                    <a:pt x="3581" y="2595"/>
                  </a:lnTo>
                  <a:cubicBezTo>
                    <a:pt x="3505" y="2611"/>
                    <a:pt x="3382" y="2623"/>
                    <a:pt x="3232" y="2623"/>
                  </a:cubicBezTo>
                  <a:cubicBezTo>
                    <a:pt x="2618" y="2623"/>
                    <a:pt x="1533" y="2417"/>
                    <a:pt x="1136" y="1401"/>
                  </a:cubicBezTo>
                  <a:cubicBezTo>
                    <a:pt x="812" y="572"/>
                    <a:pt x="1059" y="181"/>
                    <a:pt x="1307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18"/>
            <p:cNvSpPr/>
            <p:nvPr/>
          </p:nvSpPr>
          <p:spPr>
            <a:xfrm>
              <a:off x="5081961" y="3212801"/>
              <a:ext cx="44766" cy="43233"/>
            </a:xfrm>
            <a:custGeom>
              <a:rect b="b" l="l" r="r" t="t"/>
              <a:pathLst>
                <a:path extrusionOk="0" h="818" w="847">
                  <a:moveTo>
                    <a:pt x="265" y="1"/>
                  </a:moveTo>
                  <a:cubicBezTo>
                    <a:pt x="153" y="1"/>
                    <a:pt x="48" y="76"/>
                    <a:pt x="19" y="196"/>
                  </a:cubicBezTo>
                  <a:cubicBezTo>
                    <a:pt x="1" y="290"/>
                    <a:pt x="37" y="389"/>
                    <a:pt x="114" y="448"/>
                  </a:cubicBezTo>
                  <a:cubicBezTo>
                    <a:pt x="204" y="520"/>
                    <a:pt x="262" y="610"/>
                    <a:pt x="303" y="682"/>
                  </a:cubicBezTo>
                  <a:cubicBezTo>
                    <a:pt x="343" y="763"/>
                    <a:pt x="424" y="813"/>
                    <a:pt x="510" y="817"/>
                  </a:cubicBezTo>
                  <a:lnTo>
                    <a:pt x="532" y="817"/>
                  </a:lnTo>
                  <a:cubicBezTo>
                    <a:pt x="534" y="817"/>
                    <a:pt x="537" y="817"/>
                    <a:pt x="539" y="817"/>
                  </a:cubicBezTo>
                  <a:cubicBezTo>
                    <a:pt x="720" y="817"/>
                    <a:pt x="847" y="626"/>
                    <a:pt x="767" y="461"/>
                  </a:cubicBezTo>
                  <a:cubicBezTo>
                    <a:pt x="667" y="254"/>
                    <a:pt x="523" y="119"/>
                    <a:pt x="397" y="38"/>
                  </a:cubicBezTo>
                  <a:cubicBezTo>
                    <a:pt x="355" y="13"/>
                    <a:pt x="310" y="1"/>
                    <a:pt x="26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18"/>
            <p:cNvSpPr/>
            <p:nvPr/>
          </p:nvSpPr>
          <p:spPr>
            <a:xfrm>
              <a:off x="5089836" y="3264859"/>
              <a:ext cx="35041" cy="32821"/>
            </a:xfrm>
            <a:custGeom>
              <a:rect b="b" l="l" r="r" t="t"/>
              <a:pathLst>
                <a:path extrusionOk="0" h="621" w="663">
                  <a:moveTo>
                    <a:pt x="406" y="1"/>
                  </a:moveTo>
                  <a:cubicBezTo>
                    <a:pt x="342" y="1"/>
                    <a:pt x="281" y="36"/>
                    <a:pt x="244" y="93"/>
                  </a:cubicBezTo>
                  <a:cubicBezTo>
                    <a:pt x="194" y="179"/>
                    <a:pt x="136" y="242"/>
                    <a:pt x="86" y="287"/>
                  </a:cubicBezTo>
                  <a:cubicBezTo>
                    <a:pt x="23" y="346"/>
                    <a:pt x="1" y="436"/>
                    <a:pt x="41" y="512"/>
                  </a:cubicBezTo>
                  <a:cubicBezTo>
                    <a:pt x="75" y="582"/>
                    <a:pt x="143" y="621"/>
                    <a:pt x="212" y="621"/>
                  </a:cubicBezTo>
                  <a:cubicBezTo>
                    <a:pt x="255" y="621"/>
                    <a:pt x="298" y="606"/>
                    <a:pt x="334" y="575"/>
                  </a:cubicBezTo>
                  <a:cubicBezTo>
                    <a:pt x="424" y="494"/>
                    <a:pt x="509" y="404"/>
                    <a:pt x="577" y="319"/>
                  </a:cubicBezTo>
                  <a:cubicBezTo>
                    <a:pt x="663" y="215"/>
                    <a:pt x="618" y="62"/>
                    <a:pt x="491" y="17"/>
                  </a:cubicBezTo>
                  <a:lnTo>
                    <a:pt x="469" y="12"/>
                  </a:lnTo>
                  <a:cubicBezTo>
                    <a:pt x="448" y="5"/>
                    <a:pt x="427" y="1"/>
                    <a:pt x="40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18"/>
            <p:cNvSpPr/>
            <p:nvPr/>
          </p:nvSpPr>
          <p:spPr>
            <a:xfrm>
              <a:off x="4071126" y="3181302"/>
              <a:ext cx="238788" cy="173990"/>
            </a:xfrm>
            <a:custGeom>
              <a:rect b="b" l="l" r="r" t="t"/>
              <a:pathLst>
                <a:path extrusionOk="0" h="3292" w="4518">
                  <a:moveTo>
                    <a:pt x="3190" y="0"/>
                  </a:moveTo>
                  <a:cubicBezTo>
                    <a:pt x="2830" y="0"/>
                    <a:pt x="2475" y="164"/>
                    <a:pt x="2243" y="476"/>
                  </a:cubicBezTo>
                  <a:lnTo>
                    <a:pt x="2153" y="603"/>
                  </a:lnTo>
                  <a:lnTo>
                    <a:pt x="2027" y="512"/>
                  </a:lnTo>
                  <a:cubicBezTo>
                    <a:pt x="1817" y="357"/>
                    <a:pt x="1573" y="282"/>
                    <a:pt x="1331" y="282"/>
                  </a:cubicBezTo>
                  <a:cubicBezTo>
                    <a:pt x="971" y="282"/>
                    <a:pt x="617" y="448"/>
                    <a:pt x="388" y="760"/>
                  </a:cubicBezTo>
                  <a:cubicBezTo>
                    <a:pt x="0" y="1283"/>
                    <a:pt x="113" y="2017"/>
                    <a:pt x="635" y="2399"/>
                  </a:cubicBezTo>
                  <a:cubicBezTo>
                    <a:pt x="1140" y="2769"/>
                    <a:pt x="2563" y="3291"/>
                    <a:pt x="2563" y="3291"/>
                  </a:cubicBezTo>
                  <a:cubicBezTo>
                    <a:pt x="2563" y="3291"/>
                    <a:pt x="3765" y="2372"/>
                    <a:pt x="4135" y="1868"/>
                  </a:cubicBezTo>
                  <a:cubicBezTo>
                    <a:pt x="4517" y="1346"/>
                    <a:pt x="4405" y="612"/>
                    <a:pt x="3887" y="229"/>
                  </a:cubicBezTo>
                  <a:cubicBezTo>
                    <a:pt x="3677" y="75"/>
                    <a:pt x="3432" y="0"/>
                    <a:pt x="319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18"/>
            <p:cNvSpPr/>
            <p:nvPr/>
          </p:nvSpPr>
          <p:spPr>
            <a:xfrm>
              <a:off x="4059921" y="3171313"/>
              <a:ext cx="261408" cy="193969"/>
            </a:xfrm>
            <a:custGeom>
              <a:rect b="b" l="l" r="r" t="t"/>
              <a:pathLst>
                <a:path extrusionOk="0" h="3670" w="4946">
                  <a:moveTo>
                    <a:pt x="3403" y="378"/>
                  </a:moveTo>
                  <a:cubicBezTo>
                    <a:pt x="3606" y="378"/>
                    <a:pt x="3811" y="441"/>
                    <a:pt x="3986" y="571"/>
                  </a:cubicBezTo>
                  <a:cubicBezTo>
                    <a:pt x="4423" y="891"/>
                    <a:pt x="4513" y="1508"/>
                    <a:pt x="4193" y="1944"/>
                  </a:cubicBezTo>
                  <a:cubicBezTo>
                    <a:pt x="3896" y="2345"/>
                    <a:pt x="3014" y="3048"/>
                    <a:pt x="2739" y="3264"/>
                  </a:cubicBezTo>
                  <a:cubicBezTo>
                    <a:pt x="2415" y="3142"/>
                    <a:pt x="1361" y="2733"/>
                    <a:pt x="960" y="2435"/>
                  </a:cubicBezTo>
                  <a:cubicBezTo>
                    <a:pt x="523" y="2116"/>
                    <a:pt x="429" y="1499"/>
                    <a:pt x="753" y="1062"/>
                  </a:cubicBezTo>
                  <a:cubicBezTo>
                    <a:pt x="906" y="850"/>
                    <a:pt x="1136" y="710"/>
                    <a:pt x="1397" y="670"/>
                  </a:cubicBezTo>
                  <a:cubicBezTo>
                    <a:pt x="1446" y="665"/>
                    <a:pt x="1496" y="661"/>
                    <a:pt x="1545" y="661"/>
                  </a:cubicBezTo>
                  <a:cubicBezTo>
                    <a:pt x="1753" y="661"/>
                    <a:pt x="1955" y="729"/>
                    <a:pt x="2126" y="855"/>
                  </a:cubicBezTo>
                  <a:lnTo>
                    <a:pt x="2252" y="945"/>
                  </a:lnTo>
                  <a:cubicBezTo>
                    <a:pt x="2285" y="970"/>
                    <a:pt x="2323" y="983"/>
                    <a:pt x="2362" y="983"/>
                  </a:cubicBezTo>
                  <a:cubicBezTo>
                    <a:pt x="2372" y="983"/>
                    <a:pt x="2382" y="983"/>
                    <a:pt x="2392" y="981"/>
                  </a:cubicBezTo>
                  <a:cubicBezTo>
                    <a:pt x="2442" y="972"/>
                    <a:pt x="2487" y="945"/>
                    <a:pt x="2518" y="904"/>
                  </a:cubicBezTo>
                  <a:lnTo>
                    <a:pt x="2608" y="778"/>
                  </a:lnTo>
                  <a:cubicBezTo>
                    <a:pt x="2802" y="517"/>
                    <a:pt x="3101" y="378"/>
                    <a:pt x="3403" y="378"/>
                  </a:cubicBezTo>
                  <a:close/>
                  <a:moveTo>
                    <a:pt x="3402" y="0"/>
                  </a:moveTo>
                  <a:cubicBezTo>
                    <a:pt x="2994" y="0"/>
                    <a:pt x="2591" y="182"/>
                    <a:pt x="2325" y="526"/>
                  </a:cubicBezTo>
                  <a:cubicBezTo>
                    <a:pt x="2093" y="367"/>
                    <a:pt x="1821" y="280"/>
                    <a:pt x="1544" y="280"/>
                  </a:cubicBezTo>
                  <a:cubicBezTo>
                    <a:pt x="1475" y="280"/>
                    <a:pt x="1407" y="286"/>
                    <a:pt x="1338" y="296"/>
                  </a:cubicBezTo>
                  <a:cubicBezTo>
                    <a:pt x="978" y="350"/>
                    <a:pt x="663" y="544"/>
                    <a:pt x="447" y="837"/>
                  </a:cubicBezTo>
                  <a:cubicBezTo>
                    <a:pt x="1" y="1440"/>
                    <a:pt x="131" y="2296"/>
                    <a:pt x="735" y="2742"/>
                  </a:cubicBezTo>
                  <a:cubicBezTo>
                    <a:pt x="1257" y="3124"/>
                    <a:pt x="2649" y="3633"/>
                    <a:pt x="2707" y="3656"/>
                  </a:cubicBezTo>
                  <a:cubicBezTo>
                    <a:pt x="2730" y="3665"/>
                    <a:pt x="2752" y="3669"/>
                    <a:pt x="2775" y="3669"/>
                  </a:cubicBezTo>
                  <a:cubicBezTo>
                    <a:pt x="2815" y="3669"/>
                    <a:pt x="2856" y="3656"/>
                    <a:pt x="2887" y="3629"/>
                  </a:cubicBezTo>
                  <a:cubicBezTo>
                    <a:pt x="2937" y="3593"/>
                    <a:pt x="4117" y="2688"/>
                    <a:pt x="4500" y="2170"/>
                  </a:cubicBezTo>
                  <a:cubicBezTo>
                    <a:pt x="4946" y="1566"/>
                    <a:pt x="4815" y="710"/>
                    <a:pt x="4211" y="265"/>
                  </a:cubicBezTo>
                  <a:cubicBezTo>
                    <a:pt x="3967" y="86"/>
                    <a:pt x="3683" y="0"/>
                    <a:pt x="3402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18"/>
            <p:cNvSpPr/>
            <p:nvPr/>
          </p:nvSpPr>
          <p:spPr>
            <a:xfrm>
              <a:off x="4103471" y="3181513"/>
              <a:ext cx="199782" cy="66647"/>
            </a:xfrm>
            <a:custGeom>
              <a:rect b="b" l="l" r="r" t="t"/>
              <a:pathLst>
                <a:path extrusionOk="0" h="1261" w="3780">
                  <a:moveTo>
                    <a:pt x="2591" y="1"/>
                  </a:moveTo>
                  <a:cubicBezTo>
                    <a:pt x="2223" y="1"/>
                    <a:pt x="1857" y="173"/>
                    <a:pt x="1622" y="490"/>
                  </a:cubicBezTo>
                  <a:lnTo>
                    <a:pt x="1541" y="599"/>
                  </a:lnTo>
                  <a:lnTo>
                    <a:pt x="1415" y="508"/>
                  </a:lnTo>
                  <a:cubicBezTo>
                    <a:pt x="1206" y="354"/>
                    <a:pt x="963" y="279"/>
                    <a:pt x="722" y="279"/>
                  </a:cubicBezTo>
                  <a:cubicBezTo>
                    <a:pt x="465" y="279"/>
                    <a:pt x="210" y="364"/>
                    <a:pt x="1" y="527"/>
                  </a:cubicBezTo>
                  <a:cubicBezTo>
                    <a:pt x="98" y="494"/>
                    <a:pt x="281" y="445"/>
                    <a:pt x="506" y="445"/>
                  </a:cubicBezTo>
                  <a:cubicBezTo>
                    <a:pt x="782" y="445"/>
                    <a:pt x="1120" y="518"/>
                    <a:pt x="1442" y="783"/>
                  </a:cubicBezTo>
                  <a:cubicBezTo>
                    <a:pt x="1484" y="818"/>
                    <a:pt x="1537" y="835"/>
                    <a:pt x="1589" y="835"/>
                  </a:cubicBezTo>
                  <a:cubicBezTo>
                    <a:pt x="1659" y="835"/>
                    <a:pt x="1729" y="804"/>
                    <a:pt x="1775" y="743"/>
                  </a:cubicBezTo>
                  <a:cubicBezTo>
                    <a:pt x="1910" y="563"/>
                    <a:pt x="2149" y="333"/>
                    <a:pt x="2505" y="261"/>
                  </a:cubicBezTo>
                  <a:cubicBezTo>
                    <a:pt x="2574" y="248"/>
                    <a:pt x="2641" y="241"/>
                    <a:pt x="2707" y="241"/>
                  </a:cubicBezTo>
                  <a:cubicBezTo>
                    <a:pt x="3221" y="241"/>
                    <a:pt x="3612" y="633"/>
                    <a:pt x="3712" y="1148"/>
                  </a:cubicBezTo>
                  <a:cubicBezTo>
                    <a:pt x="3721" y="1193"/>
                    <a:pt x="3734" y="1229"/>
                    <a:pt x="3748" y="1261"/>
                  </a:cubicBezTo>
                  <a:cubicBezTo>
                    <a:pt x="3779" y="864"/>
                    <a:pt x="3608" y="459"/>
                    <a:pt x="3257" y="211"/>
                  </a:cubicBezTo>
                  <a:cubicBezTo>
                    <a:pt x="3055" y="69"/>
                    <a:pt x="2823" y="1"/>
                    <a:pt x="259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18"/>
            <p:cNvSpPr/>
            <p:nvPr/>
          </p:nvSpPr>
          <p:spPr>
            <a:xfrm>
              <a:off x="4071126" y="3199536"/>
              <a:ext cx="206178" cy="155756"/>
            </a:xfrm>
            <a:custGeom>
              <a:rect b="b" l="l" r="r" t="t"/>
              <a:pathLst>
                <a:path extrusionOk="0" h="2947" w="3901">
                  <a:moveTo>
                    <a:pt x="955" y="1"/>
                  </a:moveTo>
                  <a:lnTo>
                    <a:pt x="955" y="1"/>
                  </a:lnTo>
                  <a:cubicBezTo>
                    <a:pt x="734" y="73"/>
                    <a:pt x="536" y="213"/>
                    <a:pt x="388" y="415"/>
                  </a:cubicBezTo>
                  <a:cubicBezTo>
                    <a:pt x="0" y="938"/>
                    <a:pt x="113" y="1672"/>
                    <a:pt x="635" y="2054"/>
                  </a:cubicBezTo>
                  <a:cubicBezTo>
                    <a:pt x="1140" y="2424"/>
                    <a:pt x="2563" y="2946"/>
                    <a:pt x="2563" y="2946"/>
                  </a:cubicBezTo>
                  <a:cubicBezTo>
                    <a:pt x="2563" y="2946"/>
                    <a:pt x="3410" y="2298"/>
                    <a:pt x="3900" y="1793"/>
                  </a:cubicBezTo>
                  <a:lnTo>
                    <a:pt x="3900" y="1793"/>
                  </a:lnTo>
                  <a:cubicBezTo>
                    <a:pt x="3726" y="1892"/>
                    <a:pt x="3251" y="2060"/>
                    <a:pt x="2715" y="2060"/>
                  </a:cubicBezTo>
                  <a:cubicBezTo>
                    <a:pt x="2201" y="2060"/>
                    <a:pt x="1631" y="1906"/>
                    <a:pt x="1212" y="1388"/>
                  </a:cubicBezTo>
                  <a:cubicBezTo>
                    <a:pt x="653" y="694"/>
                    <a:pt x="775" y="244"/>
                    <a:pt x="955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18"/>
            <p:cNvSpPr/>
            <p:nvPr/>
          </p:nvSpPr>
          <p:spPr>
            <a:xfrm>
              <a:off x="4230684" y="3202495"/>
              <a:ext cx="49206" cy="38265"/>
            </a:xfrm>
            <a:custGeom>
              <a:rect b="b" l="l" r="r" t="t"/>
              <a:pathLst>
                <a:path extrusionOk="0" h="724" w="931">
                  <a:moveTo>
                    <a:pt x="259" y="0"/>
                  </a:moveTo>
                  <a:cubicBezTo>
                    <a:pt x="120" y="0"/>
                    <a:pt x="0" y="119"/>
                    <a:pt x="12" y="269"/>
                  </a:cubicBezTo>
                  <a:cubicBezTo>
                    <a:pt x="17" y="368"/>
                    <a:pt x="84" y="449"/>
                    <a:pt x="174" y="485"/>
                  </a:cubicBezTo>
                  <a:cubicBezTo>
                    <a:pt x="278" y="521"/>
                    <a:pt x="364" y="593"/>
                    <a:pt x="422" y="652"/>
                  </a:cubicBezTo>
                  <a:cubicBezTo>
                    <a:pt x="469" y="699"/>
                    <a:pt x="534" y="723"/>
                    <a:pt x="599" y="723"/>
                  </a:cubicBezTo>
                  <a:cubicBezTo>
                    <a:pt x="621" y="723"/>
                    <a:pt x="644" y="721"/>
                    <a:pt x="665" y="715"/>
                  </a:cubicBezTo>
                  <a:lnTo>
                    <a:pt x="683" y="706"/>
                  </a:lnTo>
                  <a:cubicBezTo>
                    <a:pt x="863" y="661"/>
                    <a:pt x="931" y="436"/>
                    <a:pt x="800" y="301"/>
                  </a:cubicBezTo>
                  <a:cubicBezTo>
                    <a:pt x="643" y="130"/>
                    <a:pt x="467" y="48"/>
                    <a:pt x="318" y="8"/>
                  </a:cubicBezTo>
                  <a:cubicBezTo>
                    <a:pt x="298" y="3"/>
                    <a:pt x="278" y="0"/>
                    <a:pt x="25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18"/>
            <p:cNvSpPr/>
            <p:nvPr/>
          </p:nvSpPr>
          <p:spPr>
            <a:xfrm>
              <a:off x="4256793" y="3247630"/>
              <a:ext cx="30284" cy="35358"/>
            </a:xfrm>
            <a:custGeom>
              <a:rect b="b" l="l" r="r" t="t"/>
              <a:pathLst>
                <a:path extrusionOk="0" h="669" w="573">
                  <a:moveTo>
                    <a:pt x="324" y="1"/>
                  </a:moveTo>
                  <a:cubicBezTo>
                    <a:pt x="234" y="1"/>
                    <a:pt x="158" y="59"/>
                    <a:pt x="135" y="145"/>
                  </a:cubicBezTo>
                  <a:cubicBezTo>
                    <a:pt x="113" y="244"/>
                    <a:pt x="77" y="320"/>
                    <a:pt x="41" y="379"/>
                  </a:cubicBezTo>
                  <a:cubicBezTo>
                    <a:pt x="0" y="451"/>
                    <a:pt x="9" y="545"/>
                    <a:pt x="68" y="609"/>
                  </a:cubicBezTo>
                  <a:cubicBezTo>
                    <a:pt x="106" y="648"/>
                    <a:pt x="156" y="668"/>
                    <a:pt x="206" y="668"/>
                  </a:cubicBezTo>
                  <a:cubicBezTo>
                    <a:pt x="269" y="668"/>
                    <a:pt x="332" y="637"/>
                    <a:pt x="369" y="577"/>
                  </a:cubicBezTo>
                  <a:cubicBezTo>
                    <a:pt x="428" y="473"/>
                    <a:pt x="482" y="361"/>
                    <a:pt x="523" y="262"/>
                  </a:cubicBezTo>
                  <a:cubicBezTo>
                    <a:pt x="572" y="140"/>
                    <a:pt x="482" y="1"/>
                    <a:pt x="35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18"/>
            <p:cNvSpPr/>
            <p:nvPr/>
          </p:nvSpPr>
          <p:spPr>
            <a:xfrm>
              <a:off x="4903482" y="3163755"/>
              <a:ext cx="261408" cy="194127"/>
            </a:xfrm>
            <a:custGeom>
              <a:rect b="b" l="l" r="r" t="t"/>
              <a:pathLst>
                <a:path extrusionOk="0" h="3673" w="4946">
                  <a:moveTo>
                    <a:pt x="1540" y="381"/>
                  </a:moveTo>
                  <a:cubicBezTo>
                    <a:pt x="1590" y="381"/>
                    <a:pt x="1644" y="385"/>
                    <a:pt x="1694" y="390"/>
                  </a:cubicBezTo>
                  <a:cubicBezTo>
                    <a:pt x="1955" y="430"/>
                    <a:pt x="2180" y="570"/>
                    <a:pt x="2338" y="781"/>
                  </a:cubicBezTo>
                  <a:lnTo>
                    <a:pt x="2428" y="908"/>
                  </a:lnTo>
                  <a:cubicBezTo>
                    <a:pt x="2465" y="959"/>
                    <a:pt x="2522" y="986"/>
                    <a:pt x="2580" y="986"/>
                  </a:cubicBezTo>
                  <a:cubicBezTo>
                    <a:pt x="2619" y="986"/>
                    <a:pt x="2659" y="973"/>
                    <a:pt x="2693" y="948"/>
                  </a:cubicBezTo>
                  <a:lnTo>
                    <a:pt x="2819" y="858"/>
                  </a:lnTo>
                  <a:cubicBezTo>
                    <a:pt x="2994" y="730"/>
                    <a:pt x="3198" y="669"/>
                    <a:pt x="3399" y="669"/>
                  </a:cubicBezTo>
                  <a:cubicBezTo>
                    <a:pt x="3702" y="669"/>
                    <a:pt x="4001" y="807"/>
                    <a:pt x="4193" y="1070"/>
                  </a:cubicBezTo>
                  <a:cubicBezTo>
                    <a:pt x="4513" y="1507"/>
                    <a:pt x="4418" y="2123"/>
                    <a:pt x="3981" y="2443"/>
                  </a:cubicBezTo>
                  <a:cubicBezTo>
                    <a:pt x="3576" y="2740"/>
                    <a:pt x="2527" y="3146"/>
                    <a:pt x="2198" y="3267"/>
                  </a:cubicBezTo>
                  <a:cubicBezTo>
                    <a:pt x="1923" y="3051"/>
                    <a:pt x="1045" y="2349"/>
                    <a:pt x="748" y="1943"/>
                  </a:cubicBezTo>
                  <a:cubicBezTo>
                    <a:pt x="428" y="1507"/>
                    <a:pt x="523" y="890"/>
                    <a:pt x="964" y="570"/>
                  </a:cubicBezTo>
                  <a:cubicBezTo>
                    <a:pt x="1131" y="444"/>
                    <a:pt x="1333" y="381"/>
                    <a:pt x="1540" y="381"/>
                  </a:cubicBezTo>
                  <a:close/>
                  <a:moveTo>
                    <a:pt x="1542" y="0"/>
                  </a:moveTo>
                  <a:cubicBezTo>
                    <a:pt x="1254" y="0"/>
                    <a:pt x="975" y="89"/>
                    <a:pt x="739" y="264"/>
                  </a:cubicBezTo>
                  <a:cubicBezTo>
                    <a:pt x="131" y="709"/>
                    <a:pt x="0" y="1561"/>
                    <a:pt x="442" y="2169"/>
                  </a:cubicBezTo>
                  <a:cubicBezTo>
                    <a:pt x="824" y="2686"/>
                    <a:pt x="2000" y="3592"/>
                    <a:pt x="2049" y="3632"/>
                  </a:cubicBezTo>
                  <a:cubicBezTo>
                    <a:pt x="2085" y="3659"/>
                    <a:pt x="2126" y="3673"/>
                    <a:pt x="2166" y="3673"/>
                  </a:cubicBezTo>
                  <a:cubicBezTo>
                    <a:pt x="2189" y="3673"/>
                    <a:pt x="2207" y="3668"/>
                    <a:pt x="2230" y="3659"/>
                  </a:cubicBezTo>
                  <a:cubicBezTo>
                    <a:pt x="2288" y="3637"/>
                    <a:pt x="3684" y="3132"/>
                    <a:pt x="4207" y="2749"/>
                  </a:cubicBezTo>
                  <a:cubicBezTo>
                    <a:pt x="4810" y="2308"/>
                    <a:pt x="4945" y="1452"/>
                    <a:pt x="4499" y="844"/>
                  </a:cubicBezTo>
                  <a:cubicBezTo>
                    <a:pt x="4233" y="482"/>
                    <a:pt x="3820" y="289"/>
                    <a:pt x="3400" y="289"/>
                  </a:cubicBezTo>
                  <a:cubicBezTo>
                    <a:pt x="3131" y="289"/>
                    <a:pt x="2859" y="368"/>
                    <a:pt x="2621" y="534"/>
                  </a:cubicBezTo>
                  <a:cubicBezTo>
                    <a:pt x="2410" y="255"/>
                    <a:pt x="2099" y="70"/>
                    <a:pt x="1752" y="16"/>
                  </a:cubicBezTo>
                  <a:cubicBezTo>
                    <a:pt x="1682" y="5"/>
                    <a:pt x="1612" y="0"/>
                    <a:pt x="154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18"/>
            <p:cNvSpPr/>
            <p:nvPr/>
          </p:nvSpPr>
          <p:spPr>
            <a:xfrm>
              <a:off x="4059921" y="3171313"/>
              <a:ext cx="261408" cy="193969"/>
            </a:xfrm>
            <a:custGeom>
              <a:rect b="b" l="l" r="r" t="t"/>
              <a:pathLst>
                <a:path extrusionOk="0" h="3670" w="4946">
                  <a:moveTo>
                    <a:pt x="3403" y="378"/>
                  </a:moveTo>
                  <a:cubicBezTo>
                    <a:pt x="3606" y="378"/>
                    <a:pt x="3811" y="441"/>
                    <a:pt x="3986" y="571"/>
                  </a:cubicBezTo>
                  <a:cubicBezTo>
                    <a:pt x="4423" y="891"/>
                    <a:pt x="4513" y="1508"/>
                    <a:pt x="4193" y="1944"/>
                  </a:cubicBezTo>
                  <a:cubicBezTo>
                    <a:pt x="3896" y="2345"/>
                    <a:pt x="3014" y="3048"/>
                    <a:pt x="2739" y="3264"/>
                  </a:cubicBezTo>
                  <a:cubicBezTo>
                    <a:pt x="2415" y="3142"/>
                    <a:pt x="1361" y="2733"/>
                    <a:pt x="960" y="2435"/>
                  </a:cubicBezTo>
                  <a:cubicBezTo>
                    <a:pt x="523" y="2116"/>
                    <a:pt x="429" y="1499"/>
                    <a:pt x="753" y="1062"/>
                  </a:cubicBezTo>
                  <a:cubicBezTo>
                    <a:pt x="906" y="850"/>
                    <a:pt x="1136" y="710"/>
                    <a:pt x="1397" y="670"/>
                  </a:cubicBezTo>
                  <a:cubicBezTo>
                    <a:pt x="1446" y="665"/>
                    <a:pt x="1496" y="661"/>
                    <a:pt x="1545" y="661"/>
                  </a:cubicBezTo>
                  <a:cubicBezTo>
                    <a:pt x="1753" y="661"/>
                    <a:pt x="1955" y="729"/>
                    <a:pt x="2126" y="855"/>
                  </a:cubicBezTo>
                  <a:lnTo>
                    <a:pt x="2252" y="945"/>
                  </a:lnTo>
                  <a:cubicBezTo>
                    <a:pt x="2285" y="970"/>
                    <a:pt x="2323" y="983"/>
                    <a:pt x="2362" y="983"/>
                  </a:cubicBezTo>
                  <a:cubicBezTo>
                    <a:pt x="2372" y="983"/>
                    <a:pt x="2382" y="983"/>
                    <a:pt x="2392" y="981"/>
                  </a:cubicBezTo>
                  <a:cubicBezTo>
                    <a:pt x="2442" y="972"/>
                    <a:pt x="2487" y="945"/>
                    <a:pt x="2518" y="904"/>
                  </a:cubicBezTo>
                  <a:lnTo>
                    <a:pt x="2608" y="778"/>
                  </a:lnTo>
                  <a:cubicBezTo>
                    <a:pt x="2802" y="517"/>
                    <a:pt x="3101" y="378"/>
                    <a:pt x="3403" y="378"/>
                  </a:cubicBezTo>
                  <a:close/>
                  <a:moveTo>
                    <a:pt x="3402" y="0"/>
                  </a:moveTo>
                  <a:cubicBezTo>
                    <a:pt x="2994" y="0"/>
                    <a:pt x="2591" y="182"/>
                    <a:pt x="2325" y="526"/>
                  </a:cubicBezTo>
                  <a:cubicBezTo>
                    <a:pt x="2093" y="367"/>
                    <a:pt x="1821" y="280"/>
                    <a:pt x="1544" y="280"/>
                  </a:cubicBezTo>
                  <a:cubicBezTo>
                    <a:pt x="1475" y="280"/>
                    <a:pt x="1407" y="286"/>
                    <a:pt x="1338" y="296"/>
                  </a:cubicBezTo>
                  <a:cubicBezTo>
                    <a:pt x="978" y="350"/>
                    <a:pt x="663" y="544"/>
                    <a:pt x="447" y="837"/>
                  </a:cubicBezTo>
                  <a:cubicBezTo>
                    <a:pt x="1" y="1440"/>
                    <a:pt x="131" y="2296"/>
                    <a:pt x="735" y="2742"/>
                  </a:cubicBezTo>
                  <a:cubicBezTo>
                    <a:pt x="1257" y="3124"/>
                    <a:pt x="2649" y="3633"/>
                    <a:pt x="2707" y="3656"/>
                  </a:cubicBezTo>
                  <a:cubicBezTo>
                    <a:pt x="2730" y="3665"/>
                    <a:pt x="2752" y="3669"/>
                    <a:pt x="2775" y="3669"/>
                  </a:cubicBezTo>
                  <a:cubicBezTo>
                    <a:pt x="2815" y="3669"/>
                    <a:pt x="2856" y="3656"/>
                    <a:pt x="2887" y="3629"/>
                  </a:cubicBezTo>
                  <a:cubicBezTo>
                    <a:pt x="2937" y="3593"/>
                    <a:pt x="4117" y="2688"/>
                    <a:pt x="4500" y="2170"/>
                  </a:cubicBezTo>
                  <a:cubicBezTo>
                    <a:pt x="4946" y="1566"/>
                    <a:pt x="4815" y="710"/>
                    <a:pt x="4211" y="265"/>
                  </a:cubicBezTo>
                  <a:cubicBezTo>
                    <a:pt x="3967" y="86"/>
                    <a:pt x="3683" y="0"/>
                    <a:pt x="340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0" name="Google Shape;350;p18"/>
          <p:cNvGrpSpPr/>
          <p:nvPr/>
        </p:nvGrpSpPr>
        <p:grpSpPr>
          <a:xfrm>
            <a:off x="6692413" y="1779385"/>
            <a:ext cx="654624" cy="84313"/>
            <a:chOff x="7533075" y="508935"/>
            <a:chExt cx="654624" cy="84313"/>
          </a:xfrm>
        </p:grpSpPr>
        <p:sp>
          <p:nvSpPr>
            <p:cNvPr id="351" name="Google Shape;351;p18"/>
            <p:cNvSpPr/>
            <p:nvPr/>
          </p:nvSpPr>
          <p:spPr>
            <a:xfrm>
              <a:off x="7551385" y="542277"/>
              <a:ext cx="606013" cy="18366"/>
            </a:xfrm>
            <a:custGeom>
              <a:rect b="b" l="l" r="r" t="t"/>
              <a:pathLst>
                <a:path extrusionOk="0" h="325" w="10724">
                  <a:moveTo>
                    <a:pt x="162" y="1"/>
                  </a:moveTo>
                  <a:cubicBezTo>
                    <a:pt x="72" y="1"/>
                    <a:pt x="0" y="73"/>
                    <a:pt x="0" y="163"/>
                  </a:cubicBezTo>
                  <a:cubicBezTo>
                    <a:pt x="0" y="253"/>
                    <a:pt x="72" y="325"/>
                    <a:pt x="162" y="325"/>
                  </a:cubicBezTo>
                  <a:lnTo>
                    <a:pt x="10561" y="325"/>
                  </a:lnTo>
                  <a:cubicBezTo>
                    <a:pt x="10651" y="325"/>
                    <a:pt x="10723" y="253"/>
                    <a:pt x="10723" y="163"/>
                  </a:cubicBezTo>
                  <a:cubicBezTo>
                    <a:pt x="10723" y="73"/>
                    <a:pt x="10651" y="1"/>
                    <a:pt x="10561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18"/>
            <p:cNvSpPr/>
            <p:nvPr/>
          </p:nvSpPr>
          <p:spPr>
            <a:xfrm>
              <a:off x="7542230" y="522442"/>
              <a:ext cx="50689" cy="58601"/>
            </a:xfrm>
            <a:custGeom>
              <a:rect b="b" l="l" r="r" t="t"/>
              <a:pathLst>
                <a:path extrusionOk="0" h="1037" w="897">
                  <a:moveTo>
                    <a:pt x="896" y="0"/>
                  </a:moveTo>
                  <a:lnTo>
                    <a:pt x="0" y="518"/>
                  </a:lnTo>
                  <a:lnTo>
                    <a:pt x="896" y="1036"/>
                  </a:lnTo>
                  <a:lnTo>
                    <a:pt x="716" y="518"/>
                  </a:lnTo>
                  <a:lnTo>
                    <a:pt x="896" y="0"/>
                  </a:ln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18"/>
            <p:cNvSpPr/>
            <p:nvPr/>
          </p:nvSpPr>
          <p:spPr>
            <a:xfrm>
              <a:off x="7533075" y="513117"/>
              <a:ext cx="69790" cy="77080"/>
            </a:xfrm>
            <a:custGeom>
              <a:rect b="b" l="l" r="r" t="t"/>
              <a:pathLst>
                <a:path extrusionOk="0" h="1364" w="1235">
                  <a:moveTo>
                    <a:pt x="761" y="521"/>
                  </a:moveTo>
                  <a:lnTo>
                    <a:pt x="725" y="629"/>
                  </a:lnTo>
                  <a:cubicBezTo>
                    <a:pt x="712" y="661"/>
                    <a:pt x="712" y="701"/>
                    <a:pt x="725" y="733"/>
                  </a:cubicBezTo>
                  <a:lnTo>
                    <a:pt x="761" y="841"/>
                  </a:lnTo>
                  <a:lnTo>
                    <a:pt x="761" y="841"/>
                  </a:lnTo>
                  <a:lnTo>
                    <a:pt x="486" y="683"/>
                  </a:lnTo>
                  <a:lnTo>
                    <a:pt x="761" y="521"/>
                  </a:lnTo>
                  <a:close/>
                  <a:moveTo>
                    <a:pt x="1057" y="1"/>
                  </a:moveTo>
                  <a:cubicBezTo>
                    <a:pt x="1030" y="1"/>
                    <a:pt x="1002" y="8"/>
                    <a:pt x="977" y="21"/>
                  </a:cubicBezTo>
                  <a:lnTo>
                    <a:pt x="81" y="539"/>
                  </a:lnTo>
                  <a:cubicBezTo>
                    <a:pt x="27" y="571"/>
                    <a:pt x="0" y="625"/>
                    <a:pt x="0" y="683"/>
                  </a:cubicBezTo>
                  <a:cubicBezTo>
                    <a:pt x="0" y="737"/>
                    <a:pt x="27" y="791"/>
                    <a:pt x="81" y="823"/>
                  </a:cubicBezTo>
                  <a:lnTo>
                    <a:pt x="977" y="1341"/>
                  </a:lnTo>
                  <a:cubicBezTo>
                    <a:pt x="1000" y="1354"/>
                    <a:pt x="1031" y="1363"/>
                    <a:pt x="1058" y="1363"/>
                  </a:cubicBezTo>
                  <a:cubicBezTo>
                    <a:pt x="1094" y="1363"/>
                    <a:pt x="1130" y="1350"/>
                    <a:pt x="1162" y="1323"/>
                  </a:cubicBezTo>
                  <a:cubicBezTo>
                    <a:pt x="1212" y="1282"/>
                    <a:pt x="1234" y="1210"/>
                    <a:pt x="1212" y="1147"/>
                  </a:cubicBezTo>
                  <a:lnTo>
                    <a:pt x="1049" y="683"/>
                  </a:lnTo>
                  <a:lnTo>
                    <a:pt x="1212" y="215"/>
                  </a:lnTo>
                  <a:cubicBezTo>
                    <a:pt x="1234" y="152"/>
                    <a:pt x="1212" y="80"/>
                    <a:pt x="1162" y="39"/>
                  </a:cubicBezTo>
                  <a:cubicBezTo>
                    <a:pt x="1131" y="13"/>
                    <a:pt x="1094" y="1"/>
                    <a:pt x="1057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18"/>
            <p:cNvSpPr/>
            <p:nvPr/>
          </p:nvSpPr>
          <p:spPr>
            <a:xfrm>
              <a:off x="8103668" y="508935"/>
              <a:ext cx="52441" cy="84313"/>
            </a:xfrm>
            <a:custGeom>
              <a:rect b="b" l="l" r="r" t="t"/>
              <a:pathLst>
                <a:path extrusionOk="0" h="1492" w="928">
                  <a:moveTo>
                    <a:pt x="750" y="0"/>
                  </a:moveTo>
                  <a:cubicBezTo>
                    <a:pt x="707" y="0"/>
                    <a:pt x="663" y="17"/>
                    <a:pt x="631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1" y="1442"/>
                  </a:lnTo>
                  <a:cubicBezTo>
                    <a:pt x="662" y="1478"/>
                    <a:pt x="707" y="1491"/>
                    <a:pt x="748" y="1491"/>
                  </a:cubicBezTo>
                  <a:cubicBezTo>
                    <a:pt x="788" y="1491"/>
                    <a:pt x="829" y="1478"/>
                    <a:pt x="860" y="1446"/>
                  </a:cubicBezTo>
                  <a:cubicBezTo>
                    <a:pt x="923" y="1383"/>
                    <a:pt x="928" y="1280"/>
                    <a:pt x="865" y="1217"/>
                  </a:cubicBezTo>
                  <a:lnTo>
                    <a:pt x="405" y="748"/>
                  </a:lnTo>
                  <a:lnTo>
                    <a:pt x="865" y="275"/>
                  </a:lnTo>
                  <a:cubicBezTo>
                    <a:pt x="928" y="212"/>
                    <a:pt x="923" y="109"/>
                    <a:pt x="860" y="46"/>
                  </a:cubicBezTo>
                  <a:cubicBezTo>
                    <a:pt x="830" y="15"/>
                    <a:pt x="790" y="0"/>
                    <a:pt x="750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18"/>
            <p:cNvSpPr/>
            <p:nvPr/>
          </p:nvSpPr>
          <p:spPr>
            <a:xfrm>
              <a:off x="8135201" y="508935"/>
              <a:ext cx="52498" cy="84313"/>
            </a:xfrm>
            <a:custGeom>
              <a:rect b="b" l="l" r="r" t="t"/>
              <a:pathLst>
                <a:path extrusionOk="0" h="1492" w="929">
                  <a:moveTo>
                    <a:pt x="751" y="0"/>
                  </a:moveTo>
                  <a:cubicBezTo>
                    <a:pt x="708" y="0"/>
                    <a:pt x="666" y="17"/>
                    <a:pt x="635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5" y="1442"/>
                  </a:lnTo>
                  <a:cubicBezTo>
                    <a:pt x="667" y="1478"/>
                    <a:pt x="708" y="1491"/>
                    <a:pt x="748" y="1491"/>
                  </a:cubicBezTo>
                  <a:cubicBezTo>
                    <a:pt x="789" y="1491"/>
                    <a:pt x="834" y="1478"/>
                    <a:pt x="865" y="1446"/>
                  </a:cubicBezTo>
                  <a:cubicBezTo>
                    <a:pt x="928" y="1383"/>
                    <a:pt x="928" y="1280"/>
                    <a:pt x="865" y="1217"/>
                  </a:cubicBezTo>
                  <a:lnTo>
                    <a:pt x="406" y="748"/>
                  </a:lnTo>
                  <a:lnTo>
                    <a:pt x="865" y="275"/>
                  </a:lnTo>
                  <a:cubicBezTo>
                    <a:pt x="928" y="212"/>
                    <a:pt x="928" y="109"/>
                    <a:pt x="865" y="46"/>
                  </a:cubicBezTo>
                  <a:cubicBezTo>
                    <a:pt x="833" y="15"/>
                    <a:pt x="792" y="0"/>
                    <a:pt x="75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6" name="Google Shape;356;p18"/>
          <p:cNvGrpSpPr/>
          <p:nvPr/>
        </p:nvGrpSpPr>
        <p:grpSpPr>
          <a:xfrm rot="10800000">
            <a:off x="1811413" y="1779385"/>
            <a:ext cx="654624" cy="84313"/>
            <a:chOff x="7533075" y="508935"/>
            <a:chExt cx="654624" cy="84313"/>
          </a:xfrm>
        </p:grpSpPr>
        <p:sp>
          <p:nvSpPr>
            <p:cNvPr id="357" name="Google Shape;357;p18"/>
            <p:cNvSpPr/>
            <p:nvPr/>
          </p:nvSpPr>
          <p:spPr>
            <a:xfrm>
              <a:off x="7551385" y="542277"/>
              <a:ext cx="606013" cy="18366"/>
            </a:xfrm>
            <a:custGeom>
              <a:rect b="b" l="l" r="r" t="t"/>
              <a:pathLst>
                <a:path extrusionOk="0" h="325" w="10724">
                  <a:moveTo>
                    <a:pt x="162" y="1"/>
                  </a:moveTo>
                  <a:cubicBezTo>
                    <a:pt x="72" y="1"/>
                    <a:pt x="0" y="73"/>
                    <a:pt x="0" y="163"/>
                  </a:cubicBezTo>
                  <a:cubicBezTo>
                    <a:pt x="0" y="253"/>
                    <a:pt x="72" y="325"/>
                    <a:pt x="162" y="325"/>
                  </a:cubicBezTo>
                  <a:lnTo>
                    <a:pt x="10561" y="325"/>
                  </a:lnTo>
                  <a:cubicBezTo>
                    <a:pt x="10651" y="325"/>
                    <a:pt x="10723" y="253"/>
                    <a:pt x="10723" y="163"/>
                  </a:cubicBezTo>
                  <a:cubicBezTo>
                    <a:pt x="10723" y="73"/>
                    <a:pt x="10651" y="1"/>
                    <a:pt x="10561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18"/>
            <p:cNvSpPr/>
            <p:nvPr/>
          </p:nvSpPr>
          <p:spPr>
            <a:xfrm>
              <a:off x="7542230" y="522442"/>
              <a:ext cx="50689" cy="58601"/>
            </a:xfrm>
            <a:custGeom>
              <a:rect b="b" l="l" r="r" t="t"/>
              <a:pathLst>
                <a:path extrusionOk="0" h="1037" w="897">
                  <a:moveTo>
                    <a:pt x="896" y="0"/>
                  </a:moveTo>
                  <a:lnTo>
                    <a:pt x="0" y="518"/>
                  </a:lnTo>
                  <a:lnTo>
                    <a:pt x="896" y="1036"/>
                  </a:lnTo>
                  <a:lnTo>
                    <a:pt x="716" y="518"/>
                  </a:lnTo>
                  <a:lnTo>
                    <a:pt x="896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18"/>
            <p:cNvSpPr/>
            <p:nvPr/>
          </p:nvSpPr>
          <p:spPr>
            <a:xfrm>
              <a:off x="7533075" y="513117"/>
              <a:ext cx="69790" cy="77080"/>
            </a:xfrm>
            <a:custGeom>
              <a:rect b="b" l="l" r="r" t="t"/>
              <a:pathLst>
                <a:path extrusionOk="0" h="1364" w="1235">
                  <a:moveTo>
                    <a:pt x="761" y="521"/>
                  </a:moveTo>
                  <a:lnTo>
                    <a:pt x="725" y="629"/>
                  </a:lnTo>
                  <a:cubicBezTo>
                    <a:pt x="712" y="661"/>
                    <a:pt x="712" y="701"/>
                    <a:pt x="725" y="733"/>
                  </a:cubicBezTo>
                  <a:lnTo>
                    <a:pt x="761" y="841"/>
                  </a:lnTo>
                  <a:lnTo>
                    <a:pt x="761" y="841"/>
                  </a:lnTo>
                  <a:lnTo>
                    <a:pt x="486" y="683"/>
                  </a:lnTo>
                  <a:lnTo>
                    <a:pt x="761" y="521"/>
                  </a:lnTo>
                  <a:close/>
                  <a:moveTo>
                    <a:pt x="1057" y="1"/>
                  </a:moveTo>
                  <a:cubicBezTo>
                    <a:pt x="1030" y="1"/>
                    <a:pt x="1002" y="8"/>
                    <a:pt x="977" y="21"/>
                  </a:cubicBezTo>
                  <a:lnTo>
                    <a:pt x="81" y="539"/>
                  </a:lnTo>
                  <a:cubicBezTo>
                    <a:pt x="27" y="571"/>
                    <a:pt x="0" y="625"/>
                    <a:pt x="0" y="683"/>
                  </a:cubicBezTo>
                  <a:cubicBezTo>
                    <a:pt x="0" y="737"/>
                    <a:pt x="27" y="791"/>
                    <a:pt x="81" y="823"/>
                  </a:cubicBezTo>
                  <a:lnTo>
                    <a:pt x="977" y="1341"/>
                  </a:lnTo>
                  <a:cubicBezTo>
                    <a:pt x="1000" y="1354"/>
                    <a:pt x="1031" y="1363"/>
                    <a:pt x="1058" y="1363"/>
                  </a:cubicBezTo>
                  <a:cubicBezTo>
                    <a:pt x="1094" y="1363"/>
                    <a:pt x="1130" y="1350"/>
                    <a:pt x="1162" y="1323"/>
                  </a:cubicBezTo>
                  <a:cubicBezTo>
                    <a:pt x="1212" y="1282"/>
                    <a:pt x="1234" y="1210"/>
                    <a:pt x="1212" y="1147"/>
                  </a:cubicBezTo>
                  <a:lnTo>
                    <a:pt x="1049" y="683"/>
                  </a:lnTo>
                  <a:lnTo>
                    <a:pt x="1212" y="215"/>
                  </a:lnTo>
                  <a:cubicBezTo>
                    <a:pt x="1234" y="152"/>
                    <a:pt x="1212" y="80"/>
                    <a:pt x="1162" y="39"/>
                  </a:cubicBezTo>
                  <a:cubicBezTo>
                    <a:pt x="1131" y="13"/>
                    <a:pt x="1094" y="1"/>
                    <a:pt x="1057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18"/>
            <p:cNvSpPr/>
            <p:nvPr/>
          </p:nvSpPr>
          <p:spPr>
            <a:xfrm>
              <a:off x="8103668" y="508935"/>
              <a:ext cx="52441" cy="84313"/>
            </a:xfrm>
            <a:custGeom>
              <a:rect b="b" l="l" r="r" t="t"/>
              <a:pathLst>
                <a:path extrusionOk="0" h="1492" w="928">
                  <a:moveTo>
                    <a:pt x="750" y="0"/>
                  </a:moveTo>
                  <a:cubicBezTo>
                    <a:pt x="707" y="0"/>
                    <a:pt x="663" y="17"/>
                    <a:pt x="631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1" y="1442"/>
                  </a:lnTo>
                  <a:cubicBezTo>
                    <a:pt x="662" y="1478"/>
                    <a:pt x="707" y="1491"/>
                    <a:pt x="748" y="1491"/>
                  </a:cubicBezTo>
                  <a:cubicBezTo>
                    <a:pt x="788" y="1491"/>
                    <a:pt x="829" y="1478"/>
                    <a:pt x="860" y="1446"/>
                  </a:cubicBezTo>
                  <a:cubicBezTo>
                    <a:pt x="923" y="1383"/>
                    <a:pt x="928" y="1280"/>
                    <a:pt x="865" y="1217"/>
                  </a:cubicBezTo>
                  <a:lnTo>
                    <a:pt x="405" y="748"/>
                  </a:lnTo>
                  <a:lnTo>
                    <a:pt x="865" y="275"/>
                  </a:lnTo>
                  <a:cubicBezTo>
                    <a:pt x="928" y="212"/>
                    <a:pt x="923" y="109"/>
                    <a:pt x="860" y="46"/>
                  </a:cubicBezTo>
                  <a:cubicBezTo>
                    <a:pt x="830" y="15"/>
                    <a:pt x="790" y="0"/>
                    <a:pt x="750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18"/>
            <p:cNvSpPr/>
            <p:nvPr/>
          </p:nvSpPr>
          <p:spPr>
            <a:xfrm>
              <a:off x="8135201" y="508935"/>
              <a:ext cx="52498" cy="84313"/>
            </a:xfrm>
            <a:custGeom>
              <a:rect b="b" l="l" r="r" t="t"/>
              <a:pathLst>
                <a:path extrusionOk="0" h="1492" w="929">
                  <a:moveTo>
                    <a:pt x="751" y="0"/>
                  </a:moveTo>
                  <a:cubicBezTo>
                    <a:pt x="708" y="0"/>
                    <a:pt x="666" y="17"/>
                    <a:pt x="635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5" y="1442"/>
                  </a:lnTo>
                  <a:cubicBezTo>
                    <a:pt x="667" y="1478"/>
                    <a:pt x="708" y="1491"/>
                    <a:pt x="748" y="1491"/>
                  </a:cubicBezTo>
                  <a:cubicBezTo>
                    <a:pt x="789" y="1491"/>
                    <a:pt x="834" y="1478"/>
                    <a:pt x="865" y="1446"/>
                  </a:cubicBezTo>
                  <a:cubicBezTo>
                    <a:pt x="928" y="1383"/>
                    <a:pt x="928" y="1280"/>
                    <a:pt x="865" y="1217"/>
                  </a:cubicBezTo>
                  <a:lnTo>
                    <a:pt x="406" y="748"/>
                  </a:lnTo>
                  <a:lnTo>
                    <a:pt x="865" y="275"/>
                  </a:lnTo>
                  <a:cubicBezTo>
                    <a:pt x="928" y="212"/>
                    <a:pt x="928" y="109"/>
                    <a:pt x="865" y="46"/>
                  </a:cubicBezTo>
                  <a:cubicBezTo>
                    <a:pt x="833" y="15"/>
                    <a:pt x="792" y="0"/>
                    <a:pt x="751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p19"/>
          <p:cNvSpPr/>
          <p:nvPr/>
        </p:nvSpPr>
        <p:spPr>
          <a:xfrm>
            <a:off x="561975" y="3431350"/>
            <a:ext cx="8019900" cy="1289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19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368" name="Google Shape;368;p19"/>
          <p:cNvGrpSpPr/>
          <p:nvPr/>
        </p:nvGrpSpPr>
        <p:grpSpPr>
          <a:xfrm>
            <a:off x="6607337" y="3664814"/>
            <a:ext cx="1740325" cy="829025"/>
            <a:chOff x="6607337" y="3664814"/>
            <a:chExt cx="1740325" cy="829025"/>
          </a:xfrm>
        </p:grpSpPr>
        <p:sp>
          <p:nvSpPr>
            <p:cNvPr id="369" name="Google Shape;369;p19"/>
            <p:cNvSpPr txBox="1"/>
            <p:nvPr/>
          </p:nvSpPr>
          <p:spPr>
            <a:xfrm>
              <a:off x="6607363" y="3664814"/>
              <a:ext cx="174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Find love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370" name="Google Shape;370;p19"/>
            <p:cNvSpPr txBox="1"/>
            <p:nvPr/>
          </p:nvSpPr>
          <p:spPr>
            <a:xfrm>
              <a:off x="6607337" y="3942439"/>
              <a:ext cx="174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0B1C31"/>
                  </a:solidFill>
                  <a:latin typeface="Roboto"/>
                  <a:ea typeface="Roboto"/>
                  <a:cs typeface="Roboto"/>
                  <a:sym typeface="Roboto"/>
                </a:rPr>
                <a:t>Saturn is a gas giant and has several rings</a:t>
              </a:r>
              <a:endParaRPr sz="1200">
                <a:solidFill>
                  <a:srgbClr val="0B1C3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371" name="Google Shape;371;p19"/>
          <p:cNvGrpSpPr/>
          <p:nvPr/>
        </p:nvGrpSpPr>
        <p:grpSpPr>
          <a:xfrm>
            <a:off x="4669221" y="3664814"/>
            <a:ext cx="1740325" cy="829025"/>
            <a:chOff x="4669212" y="3664814"/>
            <a:chExt cx="1740325" cy="829025"/>
          </a:xfrm>
        </p:grpSpPr>
        <p:sp>
          <p:nvSpPr>
            <p:cNvPr id="372" name="Google Shape;372;p19"/>
            <p:cNvSpPr txBox="1"/>
            <p:nvPr/>
          </p:nvSpPr>
          <p:spPr>
            <a:xfrm>
              <a:off x="4669238" y="3664814"/>
              <a:ext cx="174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1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Open your heart</a:t>
              </a:r>
              <a:endParaRPr b="1" sz="1800">
                <a:solidFill>
                  <a:schemeClr val="accent1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373" name="Google Shape;373;p19"/>
            <p:cNvSpPr txBox="1"/>
            <p:nvPr/>
          </p:nvSpPr>
          <p:spPr>
            <a:xfrm>
              <a:off x="4669212" y="3942439"/>
              <a:ext cx="174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solidFill>
                    <a:srgbClr val="0B1C31"/>
                  </a:solidFill>
                  <a:latin typeface="Roboto"/>
                  <a:ea typeface="Roboto"/>
                  <a:cs typeface="Roboto"/>
                  <a:sym typeface="Roboto"/>
                </a:rPr>
                <a:t>Mercury is the smallest planet</a:t>
              </a:r>
              <a:endParaRPr sz="1200">
                <a:solidFill>
                  <a:srgbClr val="0B1C3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374" name="Google Shape;374;p19"/>
          <p:cNvGrpSpPr/>
          <p:nvPr/>
        </p:nvGrpSpPr>
        <p:grpSpPr>
          <a:xfrm>
            <a:off x="2731079" y="3664814"/>
            <a:ext cx="1740350" cy="829025"/>
            <a:chOff x="2731087" y="3664814"/>
            <a:chExt cx="1740350" cy="829025"/>
          </a:xfrm>
        </p:grpSpPr>
        <p:sp>
          <p:nvSpPr>
            <p:cNvPr id="375" name="Google Shape;375;p19"/>
            <p:cNvSpPr txBox="1"/>
            <p:nvPr/>
          </p:nvSpPr>
          <p:spPr>
            <a:xfrm>
              <a:off x="2731137" y="3664814"/>
              <a:ext cx="174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Enjoy your hobby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376" name="Google Shape;376;p19"/>
            <p:cNvSpPr txBox="1"/>
            <p:nvPr/>
          </p:nvSpPr>
          <p:spPr>
            <a:xfrm>
              <a:off x="2731087" y="3942439"/>
              <a:ext cx="174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solidFill>
                    <a:srgbClr val="0B1C31"/>
                  </a:solidFill>
                  <a:latin typeface="Roboto"/>
                  <a:ea typeface="Roboto"/>
                  <a:cs typeface="Roboto"/>
                  <a:sym typeface="Roboto"/>
                </a:rPr>
                <a:t>Venus is the second planet from the Sun</a:t>
              </a:r>
              <a:endParaRPr sz="1200">
                <a:solidFill>
                  <a:srgbClr val="0B1C3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377" name="Google Shape;377;p19"/>
          <p:cNvGrpSpPr/>
          <p:nvPr/>
        </p:nvGrpSpPr>
        <p:grpSpPr>
          <a:xfrm>
            <a:off x="792962" y="3664814"/>
            <a:ext cx="1740325" cy="829025"/>
            <a:chOff x="792962" y="3664814"/>
            <a:chExt cx="1740325" cy="829025"/>
          </a:xfrm>
        </p:grpSpPr>
        <p:sp>
          <p:nvSpPr>
            <p:cNvPr id="378" name="Google Shape;378;p19"/>
            <p:cNvSpPr txBox="1"/>
            <p:nvPr/>
          </p:nvSpPr>
          <p:spPr>
            <a:xfrm>
              <a:off x="792988" y="3664814"/>
              <a:ext cx="174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Let time pass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379" name="Google Shape;379;p19"/>
            <p:cNvSpPr txBox="1"/>
            <p:nvPr/>
          </p:nvSpPr>
          <p:spPr>
            <a:xfrm>
              <a:off x="792962" y="3942439"/>
              <a:ext cx="174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solidFill>
                    <a:srgbClr val="0B1C31"/>
                  </a:solidFill>
                  <a:latin typeface="Roboto"/>
                  <a:ea typeface="Roboto"/>
                  <a:cs typeface="Roboto"/>
                  <a:sym typeface="Roboto"/>
                </a:rPr>
                <a:t>Jupiter is the biggest planet of them all</a:t>
              </a:r>
              <a:endParaRPr sz="1200">
                <a:solidFill>
                  <a:srgbClr val="0B1C31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380" name="Google Shape;380;p19"/>
          <p:cNvSpPr/>
          <p:nvPr/>
        </p:nvSpPr>
        <p:spPr>
          <a:xfrm>
            <a:off x="3288013" y="1384102"/>
            <a:ext cx="682500" cy="6825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2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381" name="Google Shape;381;p19"/>
          <p:cNvSpPr/>
          <p:nvPr/>
        </p:nvSpPr>
        <p:spPr>
          <a:xfrm>
            <a:off x="1321923" y="1384102"/>
            <a:ext cx="682500" cy="6825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1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382" name="Google Shape;382;p19"/>
          <p:cNvSpPr/>
          <p:nvPr/>
        </p:nvSpPr>
        <p:spPr>
          <a:xfrm>
            <a:off x="5144392" y="1384102"/>
            <a:ext cx="682500" cy="6825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3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383" name="Google Shape;383;p19"/>
          <p:cNvSpPr/>
          <p:nvPr/>
        </p:nvSpPr>
        <p:spPr>
          <a:xfrm>
            <a:off x="7136296" y="1384102"/>
            <a:ext cx="682500" cy="682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4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grpSp>
        <p:nvGrpSpPr>
          <p:cNvPr id="384" name="Google Shape;384;p19"/>
          <p:cNvGrpSpPr/>
          <p:nvPr/>
        </p:nvGrpSpPr>
        <p:grpSpPr>
          <a:xfrm rot="-360252">
            <a:off x="1286081" y="2396122"/>
            <a:ext cx="754188" cy="771542"/>
            <a:chOff x="1286026" y="2603586"/>
            <a:chExt cx="754199" cy="771553"/>
          </a:xfrm>
        </p:grpSpPr>
        <p:sp>
          <p:nvSpPr>
            <p:cNvPr id="385" name="Google Shape;385;p19"/>
            <p:cNvSpPr/>
            <p:nvPr/>
          </p:nvSpPr>
          <p:spPr>
            <a:xfrm>
              <a:off x="1472920" y="3173847"/>
              <a:ext cx="162305" cy="190889"/>
            </a:xfrm>
            <a:custGeom>
              <a:rect b="b" l="l" r="r" t="t"/>
              <a:pathLst>
                <a:path extrusionOk="0" h="2624" w="2231">
                  <a:moveTo>
                    <a:pt x="1035" y="1"/>
                  </a:moveTo>
                  <a:lnTo>
                    <a:pt x="1035" y="1410"/>
                  </a:lnTo>
                  <a:lnTo>
                    <a:pt x="643" y="1410"/>
                  </a:lnTo>
                  <a:cubicBezTo>
                    <a:pt x="340" y="1410"/>
                    <a:pt x="72" y="1642"/>
                    <a:pt x="36" y="1946"/>
                  </a:cubicBezTo>
                  <a:cubicBezTo>
                    <a:pt x="1" y="2302"/>
                    <a:pt x="286" y="2624"/>
                    <a:pt x="643" y="2624"/>
                  </a:cubicBezTo>
                  <a:lnTo>
                    <a:pt x="1642" y="2624"/>
                  </a:lnTo>
                  <a:cubicBezTo>
                    <a:pt x="1874" y="2624"/>
                    <a:pt x="2070" y="2481"/>
                    <a:pt x="2177" y="2302"/>
                  </a:cubicBezTo>
                  <a:cubicBezTo>
                    <a:pt x="2124" y="2213"/>
                    <a:pt x="2106" y="2124"/>
                    <a:pt x="2106" y="2017"/>
                  </a:cubicBezTo>
                  <a:cubicBezTo>
                    <a:pt x="2106" y="1874"/>
                    <a:pt x="2160" y="1749"/>
                    <a:pt x="2231" y="1642"/>
                  </a:cubicBezTo>
                  <a:lnTo>
                    <a:pt x="2231" y="714"/>
                  </a:lnTo>
                  <a:cubicBezTo>
                    <a:pt x="2231" y="714"/>
                    <a:pt x="2231" y="697"/>
                    <a:pt x="2213" y="697"/>
                  </a:cubicBezTo>
                  <a:cubicBezTo>
                    <a:pt x="1803" y="482"/>
                    <a:pt x="1410" y="250"/>
                    <a:pt x="1035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19"/>
            <p:cNvSpPr/>
            <p:nvPr/>
          </p:nvSpPr>
          <p:spPr>
            <a:xfrm>
              <a:off x="1611799" y="3168682"/>
              <a:ext cx="174018" cy="196055"/>
            </a:xfrm>
            <a:custGeom>
              <a:rect b="b" l="l" r="r" t="t"/>
              <a:pathLst>
                <a:path extrusionOk="0" h="2695" w="2392">
                  <a:moveTo>
                    <a:pt x="2392" y="0"/>
                  </a:moveTo>
                  <a:cubicBezTo>
                    <a:pt x="2035" y="232"/>
                    <a:pt x="1624" y="482"/>
                    <a:pt x="1196" y="714"/>
                  </a:cubicBezTo>
                  <a:lnTo>
                    <a:pt x="1196" y="1481"/>
                  </a:lnTo>
                  <a:lnTo>
                    <a:pt x="714" y="1481"/>
                  </a:lnTo>
                  <a:cubicBezTo>
                    <a:pt x="554" y="1481"/>
                    <a:pt x="411" y="1570"/>
                    <a:pt x="322" y="1713"/>
                  </a:cubicBezTo>
                  <a:cubicBezTo>
                    <a:pt x="1" y="2177"/>
                    <a:pt x="340" y="2695"/>
                    <a:pt x="804" y="2695"/>
                  </a:cubicBezTo>
                  <a:lnTo>
                    <a:pt x="1928" y="2695"/>
                  </a:lnTo>
                  <a:cubicBezTo>
                    <a:pt x="2195" y="2695"/>
                    <a:pt x="2392" y="2480"/>
                    <a:pt x="2392" y="2213"/>
                  </a:cubicBezTo>
                  <a:lnTo>
                    <a:pt x="2392" y="0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19"/>
            <p:cNvSpPr/>
            <p:nvPr/>
          </p:nvSpPr>
          <p:spPr>
            <a:xfrm>
              <a:off x="1297666" y="2615226"/>
              <a:ext cx="730919" cy="616171"/>
            </a:xfrm>
            <a:custGeom>
              <a:rect b="b" l="l" r="r" t="t"/>
              <a:pathLst>
                <a:path extrusionOk="0" h="8470" w="10047">
                  <a:moveTo>
                    <a:pt x="2986" y="1"/>
                  </a:moveTo>
                  <a:cubicBezTo>
                    <a:pt x="1486" y="1"/>
                    <a:pt x="165" y="1115"/>
                    <a:pt x="54" y="2737"/>
                  </a:cubicBezTo>
                  <a:cubicBezTo>
                    <a:pt x="1" y="3647"/>
                    <a:pt x="340" y="4611"/>
                    <a:pt x="1036" y="5521"/>
                  </a:cubicBezTo>
                  <a:cubicBezTo>
                    <a:pt x="1821" y="6556"/>
                    <a:pt x="3034" y="7519"/>
                    <a:pt x="4640" y="8376"/>
                  </a:cubicBezTo>
                  <a:cubicBezTo>
                    <a:pt x="4756" y="8438"/>
                    <a:pt x="4890" y="8469"/>
                    <a:pt x="5023" y="8469"/>
                  </a:cubicBezTo>
                  <a:cubicBezTo>
                    <a:pt x="5157" y="8469"/>
                    <a:pt x="5291" y="8438"/>
                    <a:pt x="5407" y="8376"/>
                  </a:cubicBezTo>
                  <a:cubicBezTo>
                    <a:pt x="7013" y="7519"/>
                    <a:pt x="8226" y="6556"/>
                    <a:pt x="9011" y="5521"/>
                  </a:cubicBezTo>
                  <a:cubicBezTo>
                    <a:pt x="9707" y="4611"/>
                    <a:pt x="10046" y="3647"/>
                    <a:pt x="9993" y="2737"/>
                  </a:cubicBezTo>
                  <a:cubicBezTo>
                    <a:pt x="9894" y="1115"/>
                    <a:pt x="8577" y="1"/>
                    <a:pt x="7079" y="1"/>
                  </a:cubicBezTo>
                  <a:cubicBezTo>
                    <a:pt x="6402" y="1"/>
                    <a:pt x="5688" y="228"/>
                    <a:pt x="5032" y="739"/>
                  </a:cubicBezTo>
                  <a:cubicBezTo>
                    <a:pt x="4377" y="228"/>
                    <a:pt x="3663" y="1"/>
                    <a:pt x="2986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19"/>
            <p:cNvSpPr/>
            <p:nvPr/>
          </p:nvSpPr>
          <p:spPr>
            <a:xfrm>
              <a:off x="1814333" y="2745879"/>
              <a:ext cx="96103" cy="93190"/>
            </a:xfrm>
            <a:custGeom>
              <a:rect b="b" l="l" r="r" t="t"/>
              <a:pathLst>
                <a:path extrusionOk="0" h="1281" w="1321">
                  <a:moveTo>
                    <a:pt x="491" y="0"/>
                  </a:moveTo>
                  <a:cubicBezTo>
                    <a:pt x="379" y="0"/>
                    <a:pt x="268" y="40"/>
                    <a:pt x="179" y="121"/>
                  </a:cubicBezTo>
                  <a:lnTo>
                    <a:pt x="0" y="299"/>
                  </a:lnTo>
                  <a:lnTo>
                    <a:pt x="964" y="1280"/>
                  </a:lnTo>
                  <a:lnTo>
                    <a:pt x="1142" y="1102"/>
                  </a:lnTo>
                  <a:cubicBezTo>
                    <a:pt x="1321" y="923"/>
                    <a:pt x="1321" y="638"/>
                    <a:pt x="1142" y="460"/>
                  </a:cubicBezTo>
                  <a:lnTo>
                    <a:pt x="803" y="121"/>
                  </a:lnTo>
                  <a:cubicBezTo>
                    <a:pt x="714" y="40"/>
                    <a:pt x="602" y="0"/>
                    <a:pt x="491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19"/>
            <p:cNvSpPr/>
            <p:nvPr/>
          </p:nvSpPr>
          <p:spPr>
            <a:xfrm>
              <a:off x="1718231" y="2838994"/>
              <a:ext cx="96176" cy="92899"/>
            </a:xfrm>
            <a:custGeom>
              <a:rect b="b" l="l" r="r" t="t"/>
              <a:pathLst>
                <a:path extrusionOk="0" h="1277" w="1322">
                  <a:moveTo>
                    <a:pt x="340" y="0"/>
                  </a:moveTo>
                  <a:lnTo>
                    <a:pt x="179" y="179"/>
                  </a:lnTo>
                  <a:cubicBezTo>
                    <a:pt x="1" y="339"/>
                    <a:pt x="1" y="625"/>
                    <a:pt x="179" y="803"/>
                  </a:cubicBezTo>
                  <a:lnTo>
                    <a:pt x="500" y="1142"/>
                  </a:lnTo>
                  <a:cubicBezTo>
                    <a:pt x="590" y="1231"/>
                    <a:pt x="706" y="1276"/>
                    <a:pt x="822" y="1276"/>
                  </a:cubicBezTo>
                  <a:cubicBezTo>
                    <a:pt x="938" y="1276"/>
                    <a:pt x="1054" y="1231"/>
                    <a:pt x="1143" y="1142"/>
                  </a:cubicBezTo>
                  <a:lnTo>
                    <a:pt x="1321" y="964"/>
                  </a:lnTo>
                  <a:lnTo>
                    <a:pt x="340" y="0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19"/>
            <p:cNvSpPr/>
            <p:nvPr/>
          </p:nvSpPr>
          <p:spPr>
            <a:xfrm>
              <a:off x="1718231" y="2745879"/>
              <a:ext cx="192206" cy="186015"/>
            </a:xfrm>
            <a:custGeom>
              <a:rect b="b" l="l" r="r" t="t"/>
              <a:pathLst>
                <a:path extrusionOk="0" h="2557" w="2642">
                  <a:moveTo>
                    <a:pt x="822" y="0"/>
                  </a:moveTo>
                  <a:cubicBezTo>
                    <a:pt x="706" y="0"/>
                    <a:pt x="590" y="40"/>
                    <a:pt x="500" y="121"/>
                  </a:cubicBezTo>
                  <a:lnTo>
                    <a:pt x="179" y="460"/>
                  </a:lnTo>
                  <a:cubicBezTo>
                    <a:pt x="1" y="638"/>
                    <a:pt x="1" y="923"/>
                    <a:pt x="179" y="1102"/>
                  </a:cubicBezTo>
                  <a:lnTo>
                    <a:pt x="1500" y="2422"/>
                  </a:lnTo>
                  <a:cubicBezTo>
                    <a:pt x="1589" y="2511"/>
                    <a:pt x="1700" y="2556"/>
                    <a:pt x="1812" y="2556"/>
                  </a:cubicBezTo>
                  <a:cubicBezTo>
                    <a:pt x="1923" y="2556"/>
                    <a:pt x="2035" y="2511"/>
                    <a:pt x="2124" y="2422"/>
                  </a:cubicBezTo>
                  <a:lnTo>
                    <a:pt x="2463" y="2083"/>
                  </a:lnTo>
                  <a:cubicBezTo>
                    <a:pt x="2642" y="1905"/>
                    <a:pt x="2642" y="1619"/>
                    <a:pt x="2463" y="1459"/>
                  </a:cubicBezTo>
                  <a:lnTo>
                    <a:pt x="1143" y="121"/>
                  </a:lnTo>
                  <a:cubicBezTo>
                    <a:pt x="1054" y="40"/>
                    <a:pt x="938" y="0"/>
                    <a:pt x="822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19"/>
            <p:cNvSpPr/>
            <p:nvPr/>
          </p:nvSpPr>
          <p:spPr>
            <a:xfrm>
              <a:off x="1732563" y="3019406"/>
              <a:ext cx="37685" cy="37683"/>
            </a:xfrm>
            <a:custGeom>
              <a:rect b="b" l="l" r="r" t="t"/>
              <a:pathLst>
                <a:path extrusionOk="0" h="518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0" y="518"/>
                    <a:pt x="518" y="411"/>
                    <a:pt x="518" y="268"/>
                  </a:cubicBezTo>
                  <a:cubicBezTo>
                    <a:pt x="518" y="125"/>
                    <a:pt x="410" y="0"/>
                    <a:pt x="268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19"/>
            <p:cNvSpPr/>
            <p:nvPr/>
          </p:nvSpPr>
          <p:spPr>
            <a:xfrm>
              <a:off x="1611799" y="3077821"/>
              <a:ext cx="103960" cy="23425"/>
            </a:xfrm>
            <a:custGeom>
              <a:rect b="b" l="l" r="r" t="t"/>
              <a:pathLst>
                <a:path extrusionOk="0" h="322" w="1429">
                  <a:moveTo>
                    <a:pt x="161" y="0"/>
                  </a:moveTo>
                  <a:cubicBezTo>
                    <a:pt x="72" y="0"/>
                    <a:pt x="1" y="90"/>
                    <a:pt x="1" y="179"/>
                  </a:cubicBezTo>
                  <a:cubicBezTo>
                    <a:pt x="19" y="250"/>
                    <a:pt x="90" y="321"/>
                    <a:pt x="161" y="321"/>
                  </a:cubicBezTo>
                  <a:lnTo>
                    <a:pt x="1250" y="321"/>
                  </a:lnTo>
                  <a:cubicBezTo>
                    <a:pt x="1357" y="321"/>
                    <a:pt x="1428" y="232"/>
                    <a:pt x="1410" y="125"/>
                  </a:cubicBezTo>
                  <a:cubicBezTo>
                    <a:pt x="1392" y="54"/>
                    <a:pt x="1321" y="0"/>
                    <a:pt x="1250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19"/>
            <p:cNvSpPr/>
            <p:nvPr/>
          </p:nvSpPr>
          <p:spPr>
            <a:xfrm>
              <a:off x="1556000" y="3019406"/>
              <a:ext cx="37684" cy="37683"/>
            </a:xfrm>
            <a:custGeom>
              <a:rect b="b" l="l" r="r" t="t"/>
              <a:pathLst>
                <a:path extrusionOk="0" h="518" w="518">
                  <a:moveTo>
                    <a:pt x="250" y="0"/>
                  </a:moveTo>
                  <a:cubicBezTo>
                    <a:pt x="108" y="0"/>
                    <a:pt x="0" y="125"/>
                    <a:pt x="0" y="268"/>
                  </a:cubicBezTo>
                  <a:cubicBezTo>
                    <a:pt x="0" y="411"/>
                    <a:pt x="108" y="518"/>
                    <a:pt x="250" y="518"/>
                  </a:cubicBezTo>
                  <a:cubicBezTo>
                    <a:pt x="393" y="518"/>
                    <a:pt x="518" y="411"/>
                    <a:pt x="518" y="268"/>
                  </a:cubicBezTo>
                  <a:cubicBezTo>
                    <a:pt x="518" y="125"/>
                    <a:pt x="393" y="0"/>
                    <a:pt x="250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19"/>
            <p:cNvSpPr/>
            <p:nvPr/>
          </p:nvSpPr>
          <p:spPr>
            <a:xfrm>
              <a:off x="1461207" y="3160898"/>
              <a:ext cx="337633" cy="214241"/>
            </a:xfrm>
            <a:custGeom>
              <a:rect b="b" l="l" r="r" t="t"/>
              <a:pathLst>
                <a:path extrusionOk="0" h="2945" w="4641">
                  <a:moveTo>
                    <a:pt x="4479" y="0"/>
                  </a:moveTo>
                  <a:cubicBezTo>
                    <a:pt x="4390" y="36"/>
                    <a:pt x="4319" y="143"/>
                    <a:pt x="4319" y="250"/>
                  </a:cubicBezTo>
                  <a:lnTo>
                    <a:pt x="4319" y="2195"/>
                  </a:lnTo>
                  <a:cubicBezTo>
                    <a:pt x="4319" y="2427"/>
                    <a:pt x="4123" y="2623"/>
                    <a:pt x="3873" y="2623"/>
                  </a:cubicBezTo>
                  <a:lnTo>
                    <a:pt x="2874" y="2623"/>
                  </a:lnTo>
                  <a:cubicBezTo>
                    <a:pt x="2642" y="2623"/>
                    <a:pt x="2428" y="2427"/>
                    <a:pt x="2428" y="2177"/>
                  </a:cubicBezTo>
                  <a:cubicBezTo>
                    <a:pt x="2428" y="1945"/>
                    <a:pt x="2624" y="1749"/>
                    <a:pt x="2874" y="1749"/>
                  </a:cubicBezTo>
                  <a:lnTo>
                    <a:pt x="3284" y="1749"/>
                  </a:lnTo>
                  <a:cubicBezTo>
                    <a:pt x="3355" y="1749"/>
                    <a:pt x="3427" y="1677"/>
                    <a:pt x="3427" y="1588"/>
                  </a:cubicBezTo>
                  <a:lnTo>
                    <a:pt x="3427" y="875"/>
                  </a:lnTo>
                  <a:cubicBezTo>
                    <a:pt x="3427" y="803"/>
                    <a:pt x="3373" y="732"/>
                    <a:pt x="3302" y="714"/>
                  </a:cubicBezTo>
                  <a:cubicBezTo>
                    <a:pt x="3195" y="714"/>
                    <a:pt x="3123" y="785"/>
                    <a:pt x="3123" y="875"/>
                  </a:cubicBezTo>
                  <a:lnTo>
                    <a:pt x="3123" y="1428"/>
                  </a:lnTo>
                  <a:lnTo>
                    <a:pt x="2874" y="1428"/>
                  </a:lnTo>
                  <a:cubicBezTo>
                    <a:pt x="2767" y="1428"/>
                    <a:pt x="2660" y="1446"/>
                    <a:pt x="2570" y="1499"/>
                  </a:cubicBezTo>
                  <a:lnTo>
                    <a:pt x="2570" y="946"/>
                  </a:lnTo>
                  <a:cubicBezTo>
                    <a:pt x="2570" y="875"/>
                    <a:pt x="2517" y="803"/>
                    <a:pt x="2445" y="785"/>
                  </a:cubicBezTo>
                  <a:cubicBezTo>
                    <a:pt x="2434" y="783"/>
                    <a:pt x="2424" y="783"/>
                    <a:pt x="2413" y="783"/>
                  </a:cubicBezTo>
                  <a:cubicBezTo>
                    <a:pt x="2321" y="783"/>
                    <a:pt x="2249" y="850"/>
                    <a:pt x="2249" y="946"/>
                  </a:cubicBezTo>
                  <a:lnTo>
                    <a:pt x="2249" y="1749"/>
                  </a:lnTo>
                  <a:cubicBezTo>
                    <a:pt x="2160" y="1892"/>
                    <a:pt x="2124" y="2034"/>
                    <a:pt x="2124" y="2177"/>
                  </a:cubicBezTo>
                  <a:cubicBezTo>
                    <a:pt x="2124" y="2320"/>
                    <a:pt x="2160" y="2409"/>
                    <a:pt x="2160" y="2445"/>
                  </a:cubicBezTo>
                  <a:cubicBezTo>
                    <a:pt x="2089" y="2570"/>
                    <a:pt x="1946" y="2623"/>
                    <a:pt x="1803" y="2623"/>
                  </a:cubicBezTo>
                  <a:lnTo>
                    <a:pt x="822" y="2623"/>
                  </a:lnTo>
                  <a:cubicBezTo>
                    <a:pt x="590" y="2623"/>
                    <a:pt x="394" y="2463"/>
                    <a:pt x="376" y="2248"/>
                  </a:cubicBezTo>
                  <a:cubicBezTo>
                    <a:pt x="322" y="1981"/>
                    <a:pt x="536" y="1749"/>
                    <a:pt x="804" y="1749"/>
                  </a:cubicBezTo>
                  <a:lnTo>
                    <a:pt x="1214" y="1749"/>
                  </a:lnTo>
                  <a:cubicBezTo>
                    <a:pt x="1286" y="1749"/>
                    <a:pt x="1357" y="1677"/>
                    <a:pt x="1357" y="1588"/>
                  </a:cubicBezTo>
                  <a:lnTo>
                    <a:pt x="1357" y="232"/>
                  </a:lnTo>
                  <a:cubicBezTo>
                    <a:pt x="1357" y="161"/>
                    <a:pt x="1321" y="89"/>
                    <a:pt x="1250" y="89"/>
                  </a:cubicBezTo>
                  <a:cubicBezTo>
                    <a:pt x="1233" y="84"/>
                    <a:pt x="1217" y="81"/>
                    <a:pt x="1202" y="81"/>
                  </a:cubicBezTo>
                  <a:cubicBezTo>
                    <a:pt x="1117" y="81"/>
                    <a:pt x="1054" y="157"/>
                    <a:pt x="1054" y="232"/>
                  </a:cubicBezTo>
                  <a:lnTo>
                    <a:pt x="1054" y="1428"/>
                  </a:lnTo>
                  <a:lnTo>
                    <a:pt x="822" y="1428"/>
                  </a:lnTo>
                  <a:cubicBezTo>
                    <a:pt x="429" y="1428"/>
                    <a:pt x="90" y="1713"/>
                    <a:pt x="54" y="2106"/>
                  </a:cubicBezTo>
                  <a:cubicBezTo>
                    <a:pt x="1" y="2552"/>
                    <a:pt x="358" y="2944"/>
                    <a:pt x="804" y="2944"/>
                  </a:cubicBezTo>
                  <a:lnTo>
                    <a:pt x="1803" y="2944"/>
                  </a:lnTo>
                  <a:cubicBezTo>
                    <a:pt x="2017" y="2944"/>
                    <a:pt x="2196" y="2855"/>
                    <a:pt x="2338" y="2712"/>
                  </a:cubicBezTo>
                  <a:cubicBezTo>
                    <a:pt x="2481" y="2855"/>
                    <a:pt x="2660" y="2944"/>
                    <a:pt x="2874" y="2944"/>
                  </a:cubicBezTo>
                  <a:lnTo>
                    <a:pt x="3873" y="2944"/>
                  </a:lnTo>
                  <a:cubicBezTo>
                    <a:pt x="4301" y="2944"/>
                    <a:pt x="4640" y="2605"/>
                    <a:pt x="4640" y="2195"/>
                  </a:cubicBezTo>
                  <a:lnTo>
                    <a:pt x="4640" y="143"/>
                  </a:lnTo>
                  <a:cubicBezTo>
                    <a:pt x="4640" y="72"/>
                    <a:pt x="4569" y="0"/>
                    <a:pt x="4479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19"/>
            <p:cNvSpPr/>
            <p:nvPr/>
          </p:nvSpPr>
          <p:spPr>
            <a:xfrm>
              <a:off x="1698807" y="3167372"/>
              <a:ext cx="87009" cy="100028"/>
            </a:xfrm>
            <a:custGeom>
              <a:rect b="b" l="l" r="r" t="t"/>
              <a:pathLst>
                <a:path extrusionOk="0" h="1375" w="1196">
                  <a:moveTo>
                    <a:pt x="1196" y="0"/>
                  </a:moveTo>
                  <a:cubicBezTo>
                    <a:pt x="839" y="250"/>
                    <a:pt x="428" y="482"/>
                    <a:pt x="0" y="732"/>
                  </a:cubicBezTo>
                  <a:lnTo>
                    <a:pt x="0" y="1374"/>
                  </a:lnTo>
                  <a:cubicBezTo>
                    <a:pt x="72" y="1357"/>
                    <a:pt x="143" y="1321"/>
                    <a:pt x="196" y="1285"/>
                  </a:cubicBezTo>
                  <a:cubicBezTo>
                    <a:pt x="553" y="1107"/>
                    <a:pt x="892" y="910"/>
                    <a:pt x="1196" y="714"/>
                  </a:cubicBezTo>
                  <a:lnTo>
                    <a:pt x="1196" y="0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19"/>
            <p:cNvSpPr/>
            <p:nvPr/>
          </p:nvSpPr>
          <p:spPr>
            <a:xfrm>
              <a:off x="1548215" y="3173847"/>
              <a:ext cx="87009" cy="96172"/>
            </a:xfrm>
            <a:custGeom>
              <a:rect b="b" l="l" r="r" t="t"/>
              <a:pathLst>
                <a:path extrusionOk="0" h="1322" w="1196">
                  <a:moveTo>
                    <a:pt x="0" y="1"/>
                  </a:moveTo>
                  <a:lnTo>
                    <a:pt x="0" y="697"/>
                  </a:lnTo>
                  <a:cubicBezTo>
                    <a:pt x="286" y="875"/>
                    <a:pt x="571" y="1036"/>
                    <a:pt x="875" y="1196"/>
                  </a:cubicBezTo>
                  <a:cubicBezTo>
                    <a:pt x="982" y="1250"/>
                    <a:pt x="1089" y="1303"/>
                    <a:pt x="1196" y="1321"/>
                  </a:cubicBezTo>
                  <a:lnTo>
                    <a:pt x="1196" y="697"/>
                  </a:lnTo>
                  <a:lnTo>
                    <a:pt x="1178" y="697"/>
                  </a:lnTo>
                  <a:cubicBezTo>
                    <a:pt x="768" y="465"/>
                    <a:pt x="375" y="233"/>
                    <a:pt x="0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19"/>
            <p:cNvSpPr/>
            <p:nvPr/>
          </p:nvSpPr>
          <p:spPr>
            <a:xfrm>
              <a:off x="1286026" y="2603586"/>
              <a:ext cx="754199" cy="639160"/>
            </a:xfrm>
            <a:custGeom>
              <a:rect b="b" l="l" r="r" t="t"/>
              <a:pathLst>
                <a:path extrusionOk="0" h="8786" w="10367">
                  <a:moveTo>
                    <a:pt x="7231" y="313"/>
                  </a:moveTo>
                  <a:cubicBezTo>
                    <a:pt x="7626" y="313"/>
                    <a:pt x="8017" y="395"/>
                    <a:pt x="8386" y="560"/>
                  </a:cubicBezTo>
                  <a:cubicBezTo>
                    <a:pt x="9314" y="988"/>
                    <a:pt x="9921" y="1862"/>
                    <a:pt x="9974" y="2897"/>
                  </a:cubicBezTo>
                  <a:lnTo>
                    <a:pt x="9974" y="2915"/>
                  </a:lnTo>
                  <a:cubicBezTo>
                    <a:pt x="10028" y="3772"/>
                    <a:pt x="9707" y="4717"/>
                    <a:pt x="9029" y="5592"/>
                  </a:cubicBezTo>
                  <a:cubicBezTo>
                    <a:pt x="8261" y="6609"/>
                    <a:pt x="7084" y="7536"/>
                    <a:pt x="5496" y="8393"/>
                  </a:cubicBezTo>
                  <a:cubicBezTo>
                    <a:pt x="5398" y="8446"/>
                    <a:pt x="5291" y="8473"/>
                    <a:pt x="5183" y="8473"/>
                  </a:cubicBezTo>
                  <a:cubicBezTo>
                    <a:pt x="5076" y="8473"/>
                    <a:pt x="4969" y="8446"/>
                    <a:pt x="4871" y="8393"/>
                  </a:cubicBezTo>
                  <a:cubicBezTo>
                    <a:pt x="3283" y="7536"/>
                    <a:pt x="2088" y="6609"/>
                    <a:pt x="1321" y="5592"/>
                  </a:cubicBezTo>
                  <a:cubicBezTo>
                    <a:pt x="643" y="4717"/>
                    <a:pt x="321" y="3772"/>
                    <a:pt x="375" y="2915"/>
                  </a:cubicBezTo>
                  <a:lnTo>
                    <a:pt x="375" y="2897"/>
                  </a:lnTo>
                  <a:cubicBezTo>
                    <a:pt x="446" y="1862"/>
                    <a:pt x="1035" y="988"/>
                    <a:pt x="1981" y="560"/>
                  </a:cubicBezTo>
                  <a:cubicBezTo>
                    <a:pt x="2350" y="395"/>
                    <a:pt x="2741" y="313"/>
                    <a:pt x="3136" y="313"/>
                  </a:cubicBezTo>
                  <a:cubicBezTo>
                    <a:pt x="3808" y="313"/>
                    <a:pt x="4489" y="551"/>
                    <a:pt x="5085" y="1024"/>
                  </a:cubicBezTo>
                  <a:cubicBezTo>
                    <a:pt x="5112" y="1042"/>
                    <a:pt x="5143" y="1051"/>
                    <a:pt x="5177" y="1051"/>
                  </a:cubicBezTo>
                  <a:cubicBezTo>
                    <a:pt x="5210" y="1051"/>
                    <a:pt x="5246" y="1042"/>
                    <a:pt x="5282" y="1024"/>
                  </a:cubicBezTo>
                  <a:cubicBezTo>
                    <a:pt x="5878" y="551"/>
                    <a:pt x="6559" y="313"/>
                    <a:pt x="7231" y="313"/>
                  </a:cubicBezTo>
                  <a:close/>
                  <a:moveTo>
                    <a:pt x="3135" y="1"/>
                  </a:moveTo>
                  <a:cubicBezTo>
                    <a:pt x="2698" y="1"/>
                    <a:pt x="2264" y="91"/>
                    <a:pt x="1856" y="274"/>
                  </a:cubicBezTo>
                  <a:cubicBezTo>
                    <a:pt x="839" y="738"/>
                    <a:pt x="143" y="1702"/>
                    <a:pt x="72" y="2879"/>
                  </a:cubicBezTo>
                  <a:cubicBezTo>
                    <a:pt x="0" y="3825"/>
                    <a:pt x="357" y="4842"/>
                    <a:pt x="1071" y="5788"/>
                  </a:cubicBezTo>
                  <a:cubicBezTo>
                    <a:pt x="1874" y="6823"/>
                    <a:pt x="3105" y="7804"/>
                    <a:pt x="4729" y="8678"/>
                  </a:cubicBezTo>
                  <a:cubicBezTo>
                    <a:pt x="4871" y="8750"/>
                    <a:pt x="5027" y="8785"/>
                    <a:pt x="5186" y="8785"/>
                  </a:cubicBezTo>
                  <a:cubicBezTo>
                    <a:pt x="5344" y="8785"/>
                    <a:pt x="5505" y="8750"/>
                    <a:pt x="5656" y="8678"/>
                  </a:cubicBezTo>
                  <a:cubicBezTo>
                    <a:pt x="7280" y="7804"/>
                    <a:pt x="8511" y="6823"/>
                    <a:pt x="9296" y="5788"/>
                  </a:cubicBezTo>
                  <a:cubicBezTo>
                    <a:pt x="10028" y="4842"/>
                    <a:pt x="10367" y="3825"/>
                    <a:pt x="10313" y="2879"/>
                  </a:cubicBezTo>
                  <a:cubicBezTo>
                    <a:pt x="10242" y="1702"/>
                    <a:pt x="9546" y="738"/>
                    <a:pt x="8529" y="274"/>
                  </a:cubicBezTo>
                  <a:cubicBezTo>
                    <a:pt x="8114" y="91"/>
                    <a:pt x="7679" y="1"/>
                    <a:pt x="7242" y="1"/>
                  </a:cubicBezTo>
                  <a:cubicBezTo>
                    <a:pt x="6533" y="1"/>
                    <a:pt x="5822" y="239"/>
                    <a:pt x="5192" y="703"/>
                  </a:cubicBezTo>
                  <a:cubicBezTo>
                    <a:pt x="4563" y="239"/>
                    <a:pt x="3845" y="1"/>
                    <a:pt x="3135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19"/>
            <p:cNvSpPr/>
            <p:nvPr/>
          </p:nvSpPr>
          <p:spPr>
            <a:xfrm>
              <a:off x="1705282" y="2734166"/>
              <a:ext cx="218104" cy="208422"/>
            </a:xfrm>
            <a:custGeom>
              <a:rect b="b" l="l" r="r" t="t"/>
              <a:pathLst>
                <a:path extrusionOk="0" h="2865" w="2998">
                  <a:moveTo>
                    <a:pt x="1990" y="313"/>
                  </a:moveTo>
                  <a:cubicBezTo>
                    <a:pt x="2066" y="313"/>
                    <a:pt x="2141" y="344"/>
                    <a:pt x="2195" y="406"/>
                  </a:cubicBezTo>
                  <a:lnTo>
                    <a:pt x="2534" y="728"/>
                  </a:lnTo>
                  <a:cubicBezTo>
                    <a:pt x="2641" y="852"/>
                    <a:pt x="2641" y="1031"/>
                    <a:pt x="2534" y="1156"/>
                  </a:cubicBezTo>
                  <a:lnTo>
                    <a:pt x="2463" y="1209"/>
                  </a:lnTo>
                  <a:lnTo>
                    <a:pt x="1713" y="460"/>
                  </a:lnTo>
                  <a:lnTo>
                    <a:pt x="1785" y="406"/>
                  </a:lnTo>
                  <a:cubicBezTo>
                    <a:pt x="1838" y="344"/>
                    <a:pt x="1914" y="313"/>
                    <a:pt x="1990" y="313"/>
                  </a:cubicBezTo>
                  <a:close/>
                  <a:moveTo>
                    <a:pt x="518" y="1655"/>
                  </a:moveTo>
                  <a:lnTo>
                    <a:pt x="1285" y="2405"/>
                  </a:lnTo>
                  <a:lnTo>
                    <a:pt x="1214" y="2476"/>
                  </a:lnTo>
                  <a:cubicBezTo>
                    <a:pt x="1151" y="2530"/>
                    <a:pt x="1075" y="2556"/>
                    <a:pt x="1002" y="2556"/>
                  </a:cubicBezTo>
                  <a:cubicBezTo>
                    <a:pt x="928" y="2556"/>
                    <a:pt x="857" y="2530"/>
                    <a:pt x="803" y="2476"/>
                  </a:cubicBezTo>
                  <a:lnTo>
                    <a:pt x="464" y="2137"/>
                  </a:lnTo>
                  <a:cubicBezTo>
                    <a:pt x="339" y="2030"/>
                    <a:pt x="339" y="1834"/>
                    <a:pt x="464" y="1727"/>
                  </a:cubicBezTo>
                  <a:lnTo>
                    <a:pt x="518" y="1655"/>
                  </a:lnTo>
                  <a:close/>
                  <a:moveTo>
                    <a:pt x="1002" y="313"/>
                  </a:moveTo>
                  <a:cubicBezTo>
                    <a:pt x="1075" y="313"/>
                    <a:pt x="1151" y="344"/>
                    <a:pt x="1214" y="406"/>
                  </a:cubicBezTo>
                  <a:cubicBezTo>
                    <a:pt x="1499" y="692"/>
                    <a:pt x="1463" y="656"/>
                    <a:pt x="2534" y="1727"/>
                  </a:cubicBezTo>
                  <a:cubicBezTo>
                    <a:pt x="2641" y="1834"/>
                    <a:pt x="2641" y="2030"/>
                    <a:pt x="2534" y="2137"/>
                  </a:cubicBezTo>
                  <a:lnTo>
                    <a:pt x="2195" y="2476"/>
                  </a:lnTo>
                  <a:cubicBezTo>
                    <a:pt x="2141" y="2530"/>
                    <a:pt x="2066" y="2556"/>
                    <a:pt x="1990" y="2556"/>
                  </a:cubicBezTo>
                  <a:cubicBezTo>
                    <a:pt x="1914" y="2556"/>
                    <a:pt x="1838" y="2530"/>
                    <a:pt x="1785" y="2476"/>
                  </a:cubicBezTo>
                  <a:lnTo>
                    <a:pt x="464" y="1156"/>
                  </a:lnTo>
                  <a:cubicBezTo>
                    <a:pt x="339" y="1031"/>
                    <a:pt x="339" y="852"/>
                    <a:pt x="464" y="728"/>
                  </a:cubicBezTo>
                  <a:lnTo>
                    <a:pt x="803" y="406"/>
                  </a:lnTo>
                  <a:cubicBezTo>
                    <a:pt x="857" y="344"/>
                    <a:pt x="928" y="313"/>
                    <a:pt x="1002" y="313"/>
                  </a:cubicBezTo>
                  <a:close/>
                  <a:moveTo>
                    <a:pt x="1000" y="0"/>
                  </a:moveTo>
                  <a:cubicBezTo>
                    <a:pt x="843" y="0"/>
                    <a:pt x="687" y="58"/>
                    <a:pt x="571" y="174"/>
                  </a:cubicBezTo>
                  <a:lnTo>
                    <a:pt x="232" y="513"/>
                  </a:lnTo>
                  <a:cubicBezTo>
                    <a:pt x="0" y="745"/>
                    <a:pt x="0" y="1138"/>
                    <a:pt x="232" y="1370"/>
                  </a:cubicBezTo>
                  <a:lnTo>
                    <a:pt x="304" y="1441"/>
                  </a:lnTo>
                  <a:lnTo>
                    <a:pt x="232" y="1495"/>
                  </a:lnTo>
                  <a:cubicBezTo>
                    <a:pt x="0" y="1745"/>
                    <a:pt x="0" y="2119"/>
                    <a:pt x="232" y="2351"/>
                  </a:cubicBezTo>
                  <a:lnTo>
                    <a:pt x="571" y="2690"/>
                  </a:lnTo>
                  <a:cubicBezTo>
                    <a:pt x="687" y="2806"/>
                    <a:pt x="843" y="2864"/>
                    <a:pt x="1000" y="2864"/>
                  </a:cubicBezTo>
                  <a:cubicBezTo>
                    <a:pt x="1156" y="2864"/>
                    <a:pt x="1312" y="2806"/>
                    <a:pt x="1428" y="2690"/>
                  </a:cubicBezTo>
                  <a:lnTo>
                    <a:pt x="1499" y="2637"/>
                  </a:lnTo>
                  <a:lnTo>
                    <a:pt x="1571" y="2690"/>
                  </a:lnTo>
                  <a:cubicBezTo>
                    <a:pt x="1687" y="2806"/>
                    <a:pt x="1838" y="2864"/>
                    <a:pt x="1990" y="2864"/>
                  </a:cubicBezTo>
                  <a:cubicBezTo>
                    <a:pt x="2141" y="2864"/>
                    <a:pt x="2293" y="2806"/>
                    <a:pt x="2409" y="2690"/>
                  </a:cubicBezTo>
                  <a:lnTo>
                    <a:pt x="2748" y="2351"/>
                  </a:lnTo>
                  <a:cubicBezTo>
                    <a:pt x="2998" y="2119"/>
                    <a:pt x="2998" y="1745"/>
                    <a:pt x="2748" y="1495"/>
                  </a:cubicBezTo>
                  <a:lnTo>
                    <a:pt x="2695" y="1441"/>
                  </a:lnTo>
                  <a:lnTo>
                    <a:pt x="2748" y="1370"/>
                  </a:lnTo>
                  <a:cubicBezTo>
                    <a:pt x="2998" y="1138"/>
                    <a:pt x="2998" y="745"/>
                    <a:pt x="2748" y="513"/>
                  </a:cubicBezTo>
                  <a:lnTo>
                    <a:pt x="2409" y="174"/>
                  </a:lnTo>
                  <a:cubicBezTo>
                    <a:pt x="2293" y="58"/>
                    <a:pt x="2141" y="0"/>
                    <a:pt x="1990" y="0"/>
                  </a:cubicBezTo>
                  <a:cubicBezTo>
                    <a:pt x="1838" y="0"/>
                    <a:pt x="1687" y="58"/>
                    <a:pt x="1571" y="174"/>
                  </a:cubicBezTo>
                  <a:lnTo>
                    <a:pt x="1499" y="246"/>
                  </a:lnTo>
                  <a:lnTo>
                    <a:pt x="1428" y="174"/>
                  </a:lnTo>
                  <a:cubicBezTo>
                    <a:pt x="1312" y="58"/>
                    <a:pt x="1156" y="0"/>
                    <a:pt x="1000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9" name="Google Shape;399;p19"/>
          <p:cNvGrpSpPr/>
          <p:nvPr/>
        </p:nvGrpSpPr>
        <p:grpSpPr>
          <a:xfrm rot="411268">
            <a:off x="3259748" y="2405085"/>
            <a:ext cx="682500" cy="753560"/>
            <a:chOff x="3199412" y="8138610"/>
            <a:chExt cx="337008" cy="372078"/>
          </a:xfrm>
        </p:grpSpPr>
        <p:sp>
          <p:nvSpPr>
            <p:cNvPr id="400" name="Google Shape;400;p19"/>
            <p:cNvSpPr/>
            <p:nvPr/>
          </p:nvSpPr>
          <p:spPr>
            <a:xfrm>
              <a:off x="3250138" y="8242591"/>
              <a:ext cx="237415" cy="199221"/>
            </a:xfrm>
            <a:custGeom>
              <a:rect b="b" l="l" r="r" t="t"/>
              <a:pathLst>
                <a:path extrusionOk="0" h="5675" w="6763">
                  <a:moveTo>
                    <a:pt x="1231" y="0"/>
                  </a:moveTo>
                  <a:cubicBezTo>
                    <a:pt x="589" y="0"/>
                    <a:pt x="54" y="500"/>
                    <a:pt x="18" y="1142"/>
                  </a:cubicBezTo>
                  <a:cubicBezTo>
                    <a:pt x="179" y="1089"/>
                    <a:pt x="339" y="1053"/>
                    <a:pt x="518" y="1053"/>
                  </a:cubicBezTo>
                  <a:lnTo>
                    <a:pt x="1999" y="1053"/>
                  </a:lnTo>
                  <a:cubicBezTo>
                    <a:pt x="2891" y="1053"/>
                    <a:pt x="3658" y="1731"/>
                    <a:pt x="3729" y="2623"/>
                  </a:cubicBezTo>
                  <a:cubicBezTo>
                    <a:pt x="3819" y="3640"/>
                    <a:pt x="3016" y="4496"/>
                    <a:pt x="2017" y="4496"/>
                  </a:cubicBezTo>
                  <a:lnTo>
                    <a:pt x="500" y="4496"/>
                  </a:lnTo>
                  <a:cubicBezTo>
                    <a:pt x="321" y="4496"/>
                    <a:pt x="161" y="4461"/>
                    <a:pt x="0" y="4425"/>
                  </a:cubicBezTo>
                  <a:lnTo>
                    <a:pt x="0" y="4443"/>
                  </a:lnTo>
                  <a:cubicBezTo>
                    <a:pt x="0" y="5121"/>
                    <a:pt x="536" y="5674"/>
                    <a:pt x="1214" y="5674"/>
                  </a:cubicBezTo>
                  <a:lnTo>
                    <a:pt x="5532" y="5674"/>
                  </a:lnTo>
                  <a:cubicBezTo>
                    <a:pt x="6210" y="5674"/>
                    <a:pt x="6763" y="5121"/>
                    <a:pt x="6763" y="4443"/>
                  </a:cubicBezTo>
                  <a:lnTo>
                    <a:pt x="6763" y="1231"/>
                  </a:lnTo>
                  <a:cubicBezTo>
                    <a:pt x="6763" y="553"/>
                    <a:pt x="6210" y="0"/>
                    <a:pt x="5532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19"/>
            <p:cNvSpPr/>
            <p:nvPr/>
          </p:nvSpPr>
          <p:spPr>
            <a:xfrm>
              <a:off x="3444304" y="8242591"/>
              <a:ext cx="85832" cy="199221"/>
            </a:xfrm>
            <a:custGeom>
              <a:rect b="b" l="l" r="r" t="t"/>
              <a:pathLst>
                <a:path extrusionOk="0" h="5675" w="2445">
                  <a:moveTo>
                    <a:pt x="1" y="0"/>
                  </a:moveTo>
                  <a:cubicBezTo>
                    <a:pt x="679" y="0"/>
                    <a:pt x="1232" y="553"/>
                    <a:pt x="1232" y="1231"/>
                  </a:cubicBezTo>
                  <a:lnTo>
                    <a:pt x="1232" y="4443"/>
                  </a:lnTo>
                  <a:cubicBezTo>
                    <a:pt x="1232" y="5121"/>
                    <a:pt x="679" y="5674"/>
                    <a:pt x="1" y="5674"/>
                  </a:cubicBezTo>
                  <a:lnTo>
                    <a:pt x="1232" y="5674"/>
                  </a:lnTo>
                  <a:cubicBezTo>
                    <a:pt x="1910" y="5674"/>
                    <a:pt x="2445" y="5121"/>
                    <a:pt x="2445" y="4443"/>
                  </a:cubicBezTo>
                  <a:lnTo>
                    <a:pt x="2445" y="1231"/>
                  </a:lnTo>
                  <a:cubicBezTo>
                    <a:pt x="2445" y="553"/>
                    <a:pt x="1910" y="0"/>
                    <a:pt x="1232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19"/>
            <p:cNvSpPr/>
            <p:nvPr/>
          </p:nvSpPr>
          <p:spPr>
            <a:xfrm>
              <a:off x="3407971" y="8279521"/>
              <a:ext cx="53289" cy="30120"/>
            </a:xfrm>
            <a:custGeom>
              <a:rect b="b" l="l" r="r" t="t"/>
              <a:pathLst>
                <a:path extrusionOk="0" h="858" w="1518">
                  <a:moveTo>
                    <a:pt x="465" y="1"/>
                  </a:moveTo>
                  <a:cubicBezTo>
                    <a:pt x="250" y="1"/>
                    <a:pt x="72" y="161"/>
                    <a:pt x="36" y="376"/>
                  </a:cubicBezTo>
                  <a:cubicBezTo>
                    <a:pt x="1" y="625"/>
                    <a:pt x="197" y="857"/>
                    <a:pt x="447" y="857"/>
                  </a:cubicBezTo>
                  <a:lnTo>
                    <a:pt x="1107" y="857"/>
                  </a:lnTo>
                  <a:cubicBezTo>
                    <a:pt x="1339" y="857"/>
                    <a:pt x="1517" y="661"/>
                    <a:pt x="1517" y="429"/>
                  </a:cubicBezTo>
                  <a:cubicBezTo>
                    <a:pt x="1517" y="197"/>
                    <a:pt x="1339" y="1"/>
                    <a:pt x="1107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19"/>
            <p:cNvSpPr/>
            <p:nvPr/>
          </p:nvSpPr>
          <p:spPr>
            <a:xfrm>
              <a:off x="3409234" y="8364721"/>
              <a:ext cx="35737" cy="35737"/>
            </a:xfrm>
            <a:custGeom>
              <a:rect b="b" l="l" r="r" t="t"/>
              <a:pathLst>
                <a:path extrusionOk="0" h="1018" w="1018">
                  <a:moveTo>
                    <a:pt x="500" y="0"/>
                  </a:moveTo>
                  <a:cubicBezTo>
                    <a:pt x="232" y="0"/>
                    <a:pt x="0" y="215"/>
                    <a:pt x="0" y="500"/>
                  </a:cubicBezTo>
                  <a:cubicBezTo>
                    <a:pt x="0" y="786"/>
                    <a:pt x="232" y="1017"/>
                    <a:pt x="500" y="1017"/>
                  </a:cubicBezTo>
                  <a:cubicBezTo>
                    <a:pt x="785" y="1017"/>
                    <a:pt x="1017" y="786"/>
                    <a:pt x="1017" y="500"/>
                  </a:cubicBezTo>
                  <a:cubicBezTo>
                    <a:pt x="1017" y="215"/>
                    <a:pt x="785" y="0"/>
                    <a:pt x="500" y="0"/>
                  </a:cubicBezTo>
                  <a:close/>
                </a:path>
              </a:pathLst>
            </a:custGeom>
            <a:solidFill>
              <a:srgbClr val="FFC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19"/>
            <p:cNvSpPr/>
            <p:nvPr/>
          </p:nvSpPr>
          <p:spPr>
            <a:xfrm>
              <a:off x="3293353" y="8143595"/>
              <a:ext cx="151618" cy="99031"/>
            </a:xfrm>
            <a:custGeom>
              <a:rect b="b" l="l" r="r" t="t"/>
              <a:pathLst>
                <a:path extrusionOk="0" h="2821" w="4319">
                  <a:moveTo>
                    <a:pt x="1035" y="1"/>
                  </a:moveTo>
                  <a:cubicBezTo>
                    <a:pt x="464" y="1"/>
                    <a:pt x="0" y="465"/>
                    <a:pt x="0" y="1054"/>
                  </a:cubicBezTo>
                  <a:lnTo>
                    <a:pt x="0" y="2820"/>
                  </a:lnTo>
                  <a:lnTo>
                    <a:pt x="4318" y="2820"/>
                  </a:lnTo>
                  <a:lnTo>
                    <a:pt x="4318" y="1054"/>
                  </a:lnTo>
                  <a:cubicBezTo>
                    <a:pt x="4318" y="465"/>
                    <a:pt x="3854" y="1"/>
                    <a:pt x="3266" y="1"/>
                  </a:cubicBezTo>
                  <a:close/>
                </a:path>
              </a:pathLst>
            </a:custGeom>
            <a:solidFill>
              <a:srgbClr val="DDB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19"/>
            <p:cNvSpPr/>
            <p:nvPr/>
          </p:nvSpPr>
          <p:spPr>
            <a:xfrm>
              <a:off x="3317154" y="8174206"/>
              <a:ext cx="103384" cy="68420"/>
            </a:xfrm>
            <a:custGeom>
              <a:rect b="b" l="l" r="r" t="t"/>
              <a:pathLst>
                <a:path extrusionOk="0" h="1949" w="2945">
                  <a:moveTo>
                    <a:pt x="882" y="0"/>
                  </a:moveTo>
                  <a:cubicBezTo>
                    <a:pt x="441" y="0"/>
                    <a:pt x="48" y="328"/>
                    <a:pt x="18" y="806"/>
                  </a:cubicBezTo>
                  <a:cubicBezTo>
                    <a:pt x="0" y="1074"/>
                    <a:pt x="108" y="1359"/>
                    <a:pt x="304" y="1627"/>
                  </a:cubicBezTo>
                  <a:cubicBezTo>
                    <a:pt x="393" y="1734"/>
                    <a:pt x="500" y="1841"/>
                    <a:pt x="625" y="1948"/>
                  </a:cubicBezTo>
                  <a:lnTo>
                    <a:pt x="2338" y="1948"/>
                  </a:lnTo>
                  <a:cubicBezTo>
                    <a:pt x="2463" y="1841"/>
                    <a:pt x="2552" y="1734"/>
                    <a:pt x="2641" y="1627"/>
                  </a:cubicBezTo>
                  <a:cubicBezTo>
                    <a:pt x="2855" y="1359"/>
                    <a:pt x="2945" y="1074"/>
                    <a:pt x="2927" y="806"/>
                  </a:cubicBezTo>
                  <a:cubicBezTo>
                    <a:pt x="2909" y="431"/>
                    <a:pt x="2659" y="146"/>
                    <a:pt x="2338" y="39"/>
                  </a:cubicBezTo>
                  <a:cubicBezTo>
                    <a:pt x="2249" y="21"/>
                    <a:pt x="2159" y="3"/>
                    <a:pt x="2070" y="3"/>
                  </a:cubicBezTo>
                  <a:cubicBezTo>
                    <a:pt x="1963" y="3"/>
                    <a:pt x="1856" y="21"/>
                    <a:pt x="1731" y="75"/>
                  </a:cubicBezTo>
                  <a:cubicBezTo>
                    <a:pt x="1642" y="110"/>
                    <a:pt x="1553" y="146"/>
                    <a:pt x="1481" y="217"/>
                  </a:cubicBezTo>
                  <a:cubicBezTo>
                    <a:pt x="1374" y="128"/>
                    <a:pt x="1249" y="75"/>
                    <a:pt x="1142" y="39"/>
                  </a:cubicBezTo>
                  <a:cubicBezTo>
                    <a:pt x="1055" y="13"/>
                    <a:pt x="967" y="0"/>
                    <a:pt x="882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19"/>
            <p:cNvSpPr/>
            <p:nvPr/>
          </p:nvSpPr>
          <p:spPr>
            <a:xfrm>
              <a:off x="3285840" y="8441776"/>
              <a:ext cx="63926" cy="63294"/>
            </a:xfrm>
            <a:custGeom>
              <a:rect b="b" l="l" r="r" t="t"/>
              <a:pathLst>
                <a:path extrusionOk="0" h="1803" w="1821">
                  <a:moveTo>
                    <a:pt x="821" y="0"/>
                  </a:moveTo>
                  <a:lnTo>
                    <a:pt x="821" y="839"/>
                  </a:lnTo>
                  <a:lnTo>
                    <a:pt x="500" y="839"/>
                  </a:lnTo>
                  <a:cubicBezTo>
                    <a:pt x="250" y="839"/>
                    <a:pt x="18" y="1035"/>
                    <a:pt x="0" y="1303"/>
                  </a:cubicBezTo>
                  <a:cubicBezTo>
                    <a:pt x="0" y="1570"/>
                    <a:pt x="214" y="1802"/>
                    <a:pt x="500" y="1802"/>
                  </a:cubicBezTo>
                  <a:lnTo>
                    <a:pt x="1321" y="1802"/>
                  </a:lnTo>
                  <a:cubicBezTo>
                    <a:pt x="1588" y="1802"/>
                    <a:pt x="1820" y="1588"/>
                    <a:pt x="1820" y="1303"/>
                  </a:cubicBezTo>
                  <a:lnTo>
                    <a:pt x="1820" y="0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19"/>
            <p:cNvSpPr/>
            <p:nvPr/>
          </p:nvSpPr>
          <p:spPr>
            <a:xfrm>
              <a:off x="3366652" y="8441776"/>
              <a:ext cx="63294" cy="63294"/>
            </a:xfrm>
            <a:custGeom>
              <a:rect b="b" l="l" r="r" t="t"/>
              <a:pathLst>
                <a:path extrusionOk="0" h="1803" w="1803">
                  <a:moveTo>
                    <a:pt x="821" y="0"/>
                  </a:moveTo>
                  <a:lnTo>
                    <a:pt x="821" y="839"/>
                  </a:lnTo>
                  <a:lnTo>
                    <a:pt x="500" y="839"/>
                  </a:lnTo>
                  <a:cubicBezTo>
                    <a:pt x="250" y="839"/>
                    <a:pt x="18" y="1035"/>
                    <a:pt x="0" y="1303"/>
                  </a:cubicBezTo>
                  <a:cubicBezTo>
                    <a:pt x="0" y="1570"/>
                    <a:pt x="214" y="1802"/>
                    <a:pt x="482" y="1802"/>
                  </a:cubicBezTo>
                  <a:lnTo>
                    <a:pt x="1320" y="1802"/>
                  </a:lnTo>
                  <a:cubicBezTo>
                    <a:pt x="1588" y="1802"/>
                    <a:pt x="1802" y="1588"/>
                    <a:pt x="1802" y="1303"/>
                  </a:cubicBezTo>
                  <a:lnTo>
                    <a:pt x="1802" y="0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19"/>
            <p:cNvSpPr/>
            <p:nvPr/>
          </p:nvSpPr>
          <p:spPr>
            <a:xfrm>
              <a:off x="3402354" y="8274536"/>
              <a:ext cx="65787" cy="40722"/>
            </a:xfrm>
            <a:custGeom>
              <a:rect b="b" l="l" r="r" t="t"/>
              <a:pathLst>
                <a:path extrusionOk="0" h="1160" w="1874">
                  <a:moveTo>
                    <a:pt x="1267" y="321"/>
                  </a:moveTo>
                  <a:cubicBezTo>
                    <a:pt x="1427" y="321"/>
                    <a:pt x="1552" y="464"/>
                    <a:pt x="1535" y="642"/>
                  </a:cubicBezTo>
                  <a:cubicBezTo>
                    <a:pt x="1499" y="767"/>
                    <a:pt x="1392" y="857"/>
                    <a:pt x="1249" y="857"/>
                  </a:cubicBezTo>
                  <a:lnTo>
                    <a:pt x="625" y="857"/>
                  </a:lnTo>
                  <a:cubicBezTo>
                    <a:pt x="482" y="857"/>
                    <a:pt x="375" y="767"/>
                    <a:pt x="357" y="642"/>
                  </a:cubicBezTo>
                  <a:cubicBezTo>
                    <a:pt x="321" y="464"/>
                    <a:pt x="446" y="321"/>
                    <a:pt x="607" y="321"/>
                  </a:cubicBezTo>
                  <a:close/>
                  <a:moveTo>
                    <a:pt x="607" y="0"/>
                  </a:moveTo>
                  <a:cubicBezTo>
                    <a:pt x="268" y="0"/>
                    <a:pt x="0" y="303"/>
                    <a:pt x="36" y="660"/>
                  </a:cubicBezTo>
                  <a:cubicBezTo>
                    <a:pt x="71" y="946"/>
                    <a:pt x="339" y="1160"/>
                    <a:pt x="625" y="1160"/>
                  </a:cubicBezTo>
                  <a:lnTo>
                    <a:pt x="1267" y="1160"/>
                  </a:lnTo>
                  <a:cubicBezTo>
                    <a:pt x="1606" y="1160"/>
                    <a:pt x="1874" y="857"/>
                    <a:pt x="1838" y="518"/>
                  </a:cubicBezTo>
                  <a:cubicBezTo>
                    <a:pt x="1802" y="214"/>
                    <a:pt x="1552" y="0"/>
                    <a:pt x="1249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19"/>
            <p:cNvSpPr/>
            <p:nvPr/>
          </p:nvSpPr>
          <p:spPr>
            <a:xfrm>
              <a:off x="3403582" y="8359069"/>
              <a:ext cx="47006" cy="47041"/>
            </a:xfrm>
            <a:custGeom>
              <a:rect b="b" l="l" r="r" t="t"/>
              <a:pathLst>
                <a:path extrusionOk="0" h="1340" w="1339">
                  <a:moveTo>
                    <a:pt x="661" y="304"/>
                  </a:moveTo>
                  <a:cubicBezTo>
                    <a:pt x="857" y="304"/>
                    <a:pt x="1018" y="465"/>
                    <a:pt x="1018" y="661"/>
                  </a:cubicBezTo>
                  <a:cubicBezTo>
                    <a:pt x="1018" y="857"/>
                    <a:pt x="857" y="1018"/>
                    <a:pt x="661" y="1018"/>
                  </a:cubicBezTo>
                  <a:cubicBezTo>
                    <a:pt x="465" y="1018"/>
                    <a:pt x="322" y="857"/>
                    <a:pt x="322" y="661"/>
                  </a:cubicBezTo>
                  <a:cubicBezTo>
                    <a:pt x="322" y="465"/>
                    <a:pt x="465" y="304"/>
                    <a:pt x="661" y="304"/>
                  </a:cubicBezTo>
                  <a:close/>
                  <a:moveTo>
                    <a:pt x="661" y="1"/>
                  </a:moveTo>
                  <a:cubicBezTo>
                    <a:pt x="304" y="1"/>
                    <a:pt x="1" y="304"/>
                    <a:pt x="1" y="661"/>
                  </a:cubicBezTo>
                  <a:cubicBezTo>
                    <a:pt x="1" y="1036"/>
                    <a:pt x="304" y="1339"/>
                    <a:pt x="661" y="1339"/>
                  </a:cubicBezTo>
                  <a:cubicBezTo>
                    <a:pt x="1036" y="1339"/>
                    <a:pt x="1339" y="1036"/>
                    <a:pt x="1339" y="661"/>
                  </a:cubicBezTo>
                  <a:cubicBezTo>
                    <a:pt x="1339" y="304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19"/>
            <p:cNvSpPr/>
            <p:nvPr/>
          </p:nvSpPr>
          <p:spPr>
            <a:xfrm>
              <a:off x="3312134" y="8168905"/>
              <a:ext cx="114056" cy="77617"/>
            </a:xfrm>
            <a:custGeom>
              <a:rect b="b" l="l" r="r" t="t"/>
              <a:pathLst>
                <a:path extrusionOk="0" h="2211" w="3249">
                  <a:moveTo>
                    <a:pt x="1013" y="1"/>
                  </a:moveTo>
                  <a:cubicBezTo>
                    <a:pt x="492" y="1"/>
                    <a:pt x="48" y="401"/>
                    <a:pt x="19" y="939"/>
                  </a:cubicBezTo>
                  <a:cubicBezTo>
                    <a:pt x="1" y="1243"/>
                    <a:pt x="108" y="1564"/>
                    <a:pt x="322" y="1867"/>
                  </a:cubicBezTo>
                  <a:cubicBezTo>
                    <a:pt x="411" y="1974"/>
                    <a:pt x="500" y="2081"/>
                    <a:pt x="607" y="2170"/>
                  </a:cubicBezTo>
                  <a:cubicBezTo>
                    <a:pt x="643" y="2197"/>
                    <a:pt x="683" y="2211"/>
                    <a:pt x="721" y="2211"/>
                  </a:cubicBezTo>
                  <a:cubicBezTo>
                    <a:pt x="759" y="2211"/>
                    <a:pt x="795" y="2197"/>
                    <a:pt x="822" y="2170"/>
                  </a:cubicBezTo>
                  <a:cubicBezTo>
                    <a:pt x="893" y="2099"/>
                    <a:pt x="875" y="2010"/>
                    <a:pt x="822" y="1939"/>
                  </a:cubicBezTo>
                  <a:cubicBezTo>
                    <a:pt x="732" y="1849"/>
                    <a:pt x="643" y="1760"/>
                    <a:pt x="572" y="1671"/>
                  </a:cubicBezTo>
                  <a:cubicBezTo>
                    <a:pt x="393" y="1439"/>
                    <a:pt x="304" y="1189"/>
                    <a:pt x="322" y="957"/>
                  </a:cubicBezTo>
                  <a:cubicBezTo>
                    <a:pt x="352" y="567"/>
                    <a:pt x="672" y="303"/>
                    <a:pt x="1028" y="303"/>
                  </a:cubicBezTo>
                  <a:cubicBezTo>
                    <a:pt x="1095" y="303"/>
                    <a:pt x="1164" y="313"/>
                    <a:pt x="1232" y="333"/>
                  </a:cubicBezTo>
                  <a:cubicBezTo>
                    <a:pt x="1339" y="368"/>
                    <a:pt x="1428" y="422"/>
                    <a:pt x="1517" y="493"/>
                  </a:cubicBezTo>
                  <a:cubicBezTo>
                    <a:pt x="1553" y="511"/>
                    <a:pt x="1589" y="520"/>
                    <a:pt x="1622" y="520"/>
                  </a:cubicBezTo>
                  <a:cubicBezTo>
                    <a:pt x="1656" y="520"/>
                    <a:pt x="1687" y="511"/>
                    <a:pt x="1714" y="493"/>
                  </a:cubicBezTo>
                  <a:cubicBezTo>
                    <a:pt x="1785" y="440"/>
                    <a:pt x="1856" y="386"/>
                    <a:pt x="1928" y="368"/>
                  </a:cubicBezTo>
                  <a:cubicBezTo>
                    <a:pt x="2029" y="327"/>
                    <a:pt x="2131" y="308"/>
                    <a:pt x="2228" y="308"/>
                  </a:cubicBezTo>
                  <a:cubicBezTo>
                    <a:pt x="2593" y="308"/>
                    <a:pt x="2899" y="577"/>
                    <a:pt x="2927" y="957"/>
                  </a:cubicBezTo>
                  <a:cubicBezTo>
                    <a:pt x="2927" y="1189"/>
                    <a:pt x="2838" y="1439"/>
                    <a:pt x="2659" y="1671"/>
                  </a:cubicBezTo>
                  <a:cubicBezTo>
                    <a:pt x="2606" y="1760"/>
                    <a:pt x="2517" y="1849"/>
                    <a:pt x="2427" y="1939"/>
                  </a:cubicBezTo>
                  <a:cubicBezTo>
                    <a:pt x="2356" y="1992"/>
                    <a:pt x="2356" y="2099"/>
                    <a:pt x="2410" y="2153"/>
                  </a:cubicBezTo>
                  <a:cubicBezTo>
                    <a:pt x="2448" y="2191"/>
                    <a:pt x="2491" y="2209"/>
                    <a:pt x="2534" y="2209"/>
                  </a:cubicBezTo>
                  <a:cubicBezTo>
                    <a:pt x="2571" y="2209"/>
                    <a:pt x="2608" y="2195"/>
                    <a:pt x="2641" y="2170"/>
                  </a:cubicBezTo>
                  <a:cubicBezTo>
                    <a:pt x="2749" y="2063"/>
                    <a:pt x="2838" y="1974"/>
                    <a:pt x="2909" y="1867"/>
                  </a:cubicBezTo>
                  <a:cubicBezTo>
                    <a:pt x="3141" y="1564"/>
                    <a:pt x="3248" y="1243"/>
                    <a:pt x="3230" y="939"/>
                  </a:cubicBezTo>
                  <a:cubicBezTo>
                    <a:pt x="3202" y="386"/>
                    <a:pt x="2745" y="2"/>
                    <a:pt x="2228" y="2"/>
                  </a:cubicBezTo>
                  <a:cubicBezTo>
                    <a:pt x="2094" y="2"/>
                    <a:pt x="1956" y="28"/>
                    <a:pt x="1821" y="83"/>
                  </a:cubicBezTo>
                  <a:cubicBezTo>
                    <a:pt x="1749" y="101"/>
                    <a:pt x="1678" y="136"/>
                    <a:pt x="1624" y="172"/>
                  </a:cubicBezTo>
                  <a:cubicBezTo>
                    <a:pt x="1535" y="119"/>
                    <a:pt x="1428" y="65"/>
                    <a:pt x="1321" y="47"/>
                  </a:cubicBezTo>
                  <a:cubicBezTo>
                    <a:pt x="1217" y="15"/>
                    <a:pt x="1114" y="1"/>
                    <a:pt x="101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19"/>
            <p:cNvSpPr/>
            <p:nvPr/>
          </p:nvSpPr>
          <p:spPr>
            <a:xfrm>
              <a:off x="3388557" y="8198744"/>
              <a:ext cx="10075" cy="10672"/>
            </a:xfrm>
            <a:custGeom>
              <a:rect b="b" l="l" r="r" t="t"/>
              <a:pathLst>
                <a:path extrusionOk="0" h="304" w="287">
                  <a:moveTo>
                    <a:pt x="143" y="0"/>
                  </a:moveTo>
                  <a:cubicBezTo>
                    <a:pt x="54" y="0"/>
                    <a:pt x="1" y="72"/>
                    <a:pt x="1" y="143"/>
                  </a:cubicBezTo>
                  <a:cubicBezTo>
                    <a:pt x="1" y="232"/>
                    <a:pt x="54" y="303"/>
                    <a:pt x="143" y="303"/>
                  </a:cubicBezTo>
                  <a:cubicBezTo>
                    <a:pt x="233" y="303"/>
                    <a:pt x="286" y="232"/>
                    <a:pt x="286" y="143"/>
                  </a:cubicBezTo>
                  <a:cubicBezTo>
                    <a:pt x="286" y="72"/>
                    <a:pt x="233" y="0"/>
                    <a:pt x="14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19"/>
            <p:cNvSpPr/>
            <p:nvPr/>
          </p:nvSpPr>
          <p:spPr>
            <a:xfrm>
              <a:off x="3352224" y="8213138"/>
              <a:ext cx="33876" cy="10672"/>
            </a:xfrm>
            <a:custGeom>
              <a:rect b="b" l="l" r="r" t="t"/>
              <a:pathLst>
                <a:path extrusionOk="0" h="304" w="965">
                  <a:moveTo>
                    <a:pt x="161" y="1"/>
                  </a:moveTo>
                  <a:cubicBezTo>
                    <a:pt x="72" y="1"/>
                    <a:pt x="1" y="72"/>
                    <a:pt x="19" y="161"/>
                  </a:cubicBezTo>
                  <a:cubicBezTo>
                    <a:pt x="19" y="250"/>
                    <a:pt x="90" y="304"/>
                    <a:pt x="179" y="304"/>
                  </a:cubicBezTo>
                  <a:lnTo>
                    <a:pt x="786" y="304"/>
                  </a:lnTo>
                  <a:cubicBezTo>
                    <a:pt x="893" y="304"/>
                    <a:pt x="964" y="232"/>
                    <a:pt x="946" y="125"/>
                  </a:cubicBezTo>
                  <a:cubicBezTo>
                    <a:pt x="946" y="54"/>
                    <a:pt x="875" y="1"/>
                    <a:pt x="786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19"/>
            <p:cNvSpPr/>
            <p:nvPr/>
          </p:nvSpPr>
          <p:spPr>
            <a:xfrm>
              <a:off x="3339059" y="8198744"/>
              <a:ext cx="10707" cy="10672"/>
            </a:xfrm>
            <a:custGeom>
              <a:rect b="b" l="l" r="r" t="t"/>
              <a:pathLst>
                <a:path extrusionOk="0" h="304" w="305">
                  <a:moveTo>
                    <a:pt x="162" y="0"/>
                  </a:moveTo>
                  <a:cubicBezTo>
                    <a:pt x="72" y="0"/>
                    <a:pt x="1" y="72"/>
                    <a:pt x="1" y="143"/>
                  </a:cubicBezTo>
                  <a:cubicBezTo>
                    <a:pt x="1" y="232"/>
                    <a:pt x="72" y="303"/>
                    <a:pt x="162" y="303"/>
                  </a:cubicBezTo>
                  <a:cubicBezTo>
                    <a:pt x="233" y="303"/>
                    <a:pt x="304" y="232"/>
                    <a:pt x="304" y="143"/>
                  </a:cubicBezTo>
                  <a:cubicBezTo>
                    <a:pt x="304" y="72"/>
                    <a:pt x="233" y="0"/>
                    <a:pt x="16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19"/>
            <p:cNvSpPr/>
            <p:nvPr/>
          </p:nvSpPr>
          <p:spPr>
            <a:xfrm>
              <a:off x="3278328" y="8438547"/>
              <a:ext cx="77055" cy="72141"/>
            </a:xfrm>
            <a:custGeom>
              <a:rect b="b" l="l" r="r" t="t"/>
              <a:pathLst>
                <a:path extrusionOk="0" h="2055" w="2195">
                  <a:moveTo>
                    <a:pt x="1045" y="0"/>
                  </a:moveTo>
                  <a:cubicBezTo>
                    <a:pt x="1036" y="0"/>
                    <a:pt x="1027" y="1"/>
                    <a:pt x="1017" y="3"/>
                  </a:cubicBezTo>
                  <a:cubicBezTo>
                    <a:pt x="928" y="21"/>
                    <a:pt x="892" y="92"/>
                    <a:pt x="892" y="163"/>
                  </a:cubicBezTo>
                  <a:lnTo>
                    <a:pt x="892" y="752"/>
                  </a:lnTo>
                  <a:lnTo>
                    <a:pt x="714" y="752"/>
                  </a:lnTo>
                  <a:cubicBezTo>
                    <a:pt x="321" y="752"/>
                    <a:pt x="0" y="1109"/>
                    <a:pt x="72" y="1519"/>
                  </a:cubicBezTo>
                  <a:cubicBezTo>
                    <a:pt x="125" y="1841"/>
                    <a:pt x="411" y="2055"/>
                    <a:pt x="714" y="2055"/>
                  </a:cubicBezTo>
                  <a:lnTo>
                    <a:pt x="1535" y="2055"/>
                  </a:lnTo>
                  <a:cubicBezTo>
                    <a:pt x="1892" y="2055"/>
                    <a:pt x="2195" y="1769"/>
                    <a:pt x="2195" y="1412"/>
                  </a:cubicBezTo>
                  <a:lnTo>
                    <a:pt x="2195" y="163"/>
                  </a:lnTo>
                  <a:cubicBezTo>
                    <a:pt x="2195" y="78"/>
                    <a:pt x="2119" y="9"/>
                    <a:pt x="2031" y="9"/>
                  </a:cubicBezTo>
                  <a:cubicBezTo>
                    <a:pt x="1991" y="9"/>
                    <a:pt x="1948" y="23"/>
                    <a:pt x="1909" y="56"/>
                  </a:cubicBezTo>
                  <a:cubicBezTo>
                    <a:pt x="1892" y="74"/>
                    <a:pt x="1874" y="92"/>
                    <a:pt x="1874" y="128"/>
                  </a:cubicBezTo>
                  <a:lnTo>
                    <a:pt x="1874" y="1591"/>
                  </a:lnTo>
                  <a:cubicBezTo>
                    <a:pt x="1874" y="1680"/>
                    <a:pt x="1802" y="1751"/>
                    <a:pt x="1713" y="1751"/>
                  </a:cubicBezTo>
                  <a:lnTo>
                    <a:pt x="714" y="1751"/>
                  </a:lnTo>
                  <a:cubicBezTo>
                    <a:pt x="500" y="1751"/>
                    <a:pt x="339" y="1555"/>
                    <a:pt x="375" y="1341"/>
                  </a:cubicBezTo>
                  <a:cubicBezTo>
                    <a:pt x="411" y="1180"/>
                    <a:pt x="571" y="1073"/>
                    <a:pt x="714" y="1073"/>
                  </a:cubicBezTo>
                  <a:lnTo>
                    <a:pt x="1035" y="1073"/>
                  </a:lnTo>
                  <a:cubicBezTo>
                    <a:pt x="1124" y="1073"/>
                    <a:pt x="1196" y="1002"/>
                    <a:pt x="1196" y="913"/>
                  </a:cubicBezTo>
                  <a:lnTo>
                    <a:pt x="1196" y="146"/>
                  </a:lnTo>
                  <a:cubicBezTo>
                    <a:pt x="1196" y="66"/>
                    <a:pt x="1124" y="0"/>
                    <a:pt x="1045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19"/>
            <p:cNvSpPr/>
            <p:nvPr/>
          </p:nvSpPr>
          <p:spPr>
            <a:xfrm>
              <a:off x="3359104" y="8438547"/>
              <a:ext cx="77091" cy="72141"/>
            </a:xfrm>
            <a:custGeom>
              <a:rect b="b" l="l" r="r" t="t"/>
              <a:pathLst>
                <a:path extrusionOk="0" h="2055" w="2196">
                  <a:moveTo>
                    <a:pt x="1033" y="0"/>
                  </a:moveTo>
                  <a:cubicBezTo>
                    <a:pt x="1022" y="0"/>
                    <a:pt x="1011" y="1"/>
                    <a:pt x="1000" y="3"/>
                  </a:cubicBezTo>
                  <a:cubicBezTo>
                    <a:pt x="929" y="21"/>
                    <a:pt x="893" y="92"/>
                    <a:pt x="893" y="163"/>
                  </a:cubicBezTo>
                  <a:lnTo>
                    <a:pt x="893" y="752"/>
                  </a:lnTo>
                  <a:lnTo>
                    <a:pt x="715" y="752"/>
                  </a:lnTo>
                  <a:cubicBezTo>
                    <a:pt x="304" y="752"/>
                    <a:pt x="1" y="1109"/>
                    <a:pt x="72" y="1519"/>
                  </a:cubicBezTo>
                  <a:cubicBezTo>
                    <a:pt x="126" y="1841"/>
                    <a:pt x="393" y="2055"/>
                    <a:pt x="715" y="2055"/>
                  </a:cubicBezTo>
                  <a:lnTo>
                    <a:pt x="1535" y="2055"/>
                  </a:lnTo>
                  <a:cubicBezTo>
                    <a:pt x="1892" y="2055"/>
                    <a:pt x="2196" y="1769"/>
                    <a:pt x="2196" y="1412"/>
                  </a:cubicBezTo>
                  <a:lnTo>
                    <a:pt x="2196" y="163"/>
                  </a:lnTo>
                  <a:cubicBezTo>
                    <a:pt x="2196" y="78"/>
                    <a:pt x="2120" y="9"/>
                    <a:pt x="2032" y="9"/>
                  </a:cubicBezTo>
                  <a:cubicBezTo>
                    <a:pt x="1992" y="9"/>
                    <a:pt x="1949" y="23"/>
                    <a:pt x="1910" y="56"/>
                  </a:cubicBezTo>
                  <a:cubicBezTo>
                    <a:pt x="1892" y="74"/>
                    <a:pt x="1874" y="92"/>
                    <a:pt x="1874" y="128"/>
                  </a:cubicBezTo>
                  <a:lnTo>
                    <a:pt x="1874" y="1591"/>
                  </a:lnTo>
                  <a:cubicBezTo>
                    <a:pt x="1874" y="1680"/>
                    <a:pt x="1803" y="1751"/>
                    <a:pt x="1714" y="1751"/>
                  </a:cubicBezTo>
                  <a:lnTo>
                    <a:pt x="715" y="1751"/>
                  </a:lnTo>
                  <a:cubicBezTo>
                    <a:pt x="501" y="1751"/>
                    <a:pt x="340" y="1555"/>
                    <a:pt x="376" y="1341"/>
                  </a:cubicBezTo>
                  <a:cubicBezTo>
                    <a:pt x="411" y="1180"/>
                    <a:pt x="572" y="1073"/>
                    <a:pt x="715" y="1073"/>
                  </a:cubicBezTo>
                  <a:lnTo>
                    <a:pt x="1036" y="1073"/>
                  </a:lnTo>
                  <a:cubicBezTo>
                    <a:pt x="1125" y="1073"/>
                    <a:pt x="1196" y="1002"/>
                    <a:pt x="1196" y="913"/>
                  </a:cubicBezTo>
                  <a:lnTo>
                    <a:pt x="1196" y="146"/>
                  </a:lnTo>
                  <a:cubicBezTo>
                    <a:pt x="1196" y="66"/>
                    <a:pt x="1125" y="0"/>
                    <a:pt x="1033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19"/>
            <p:cNvSpPr/>
            <p:nvPr/>
          </p:nvSpPr>
          <p:spPr>
            <a:xfrm>
              <a:off x="3395438" y="8441776"/>
              <a:ext cx="34508" cy="19448"/>
            </a:xfrm>
            <a:custGeom>
              <a:rect b="b" l="l" r="r" t="t"/>
              <a:pathLst>
                <a:path extrusionOk="0" h="554" w="983">
                  <a:moveTo>
                    <a:pt x="1" y="0"/>
                  </a:moveTo>
                  <a:lnTo>
                    <a:pt x="1" y="553"/>
                  </a:lnTo>
                  <a:lnTo>
                    <a:pt x="982" y="553"/>
                  </a:lnTo>
                  <a:lnTo>
                    <a:pt x="982" y="0"/>
                  </a:ln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19"/>
            <p:cNvSpPr/>
            <p:nvPr/>
          </p:nvSpPr>
          <p:spPr>
            <a:xfrm>
              <a:off x="3314661" y="8441776"/>
              <a:ext cx="35105" cy="19448"/>
            </a:xfrm>
            <a:custGeom>
              <a:rect b="b" l="l" r="r" t="t"/>
              <a:pathLst>
                <a:path extrusionOk="0" h="554" w="1000">
                  <a:moveTo>
                    <a:pt x="0" y="0"/>
                  </a:moveTo>
                  <a:lnTo>
                    <a:pt x="0" y="553"/>
                  </a:lnTo>
                  <a:lnTo>
                    <a:pt x="999" y="553"/>
                  </a:lnTo>
                  <a:lnTo>
                    <a:pt x="999" y="0"/>
                  </a:ln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19"/>
            <p:cNvSpPr/>
            <p:nvPr/>
          </p:nvSpPr>
          <p:spPr>
            <a:xfrm>
              <a:off x="3245118" y="8138610"/>
              <a:ext cx="291301" cy="308819"/>
            </a:xfrm>
            <a:custGeom>
              <a:rect b="b" l="l" r="r" t="t"/>
              <a:pathLst>
                <a:path extrusionOk="0" h="8797" w="8298">
                  <a:moveTo>
                    <a:pt x="4640" y="321"/>
                  </a:moveTo>
                  <a:cubicBezTo>
                    <a:pt x="5121" y="321"/>
                    <a:pt x="5514" y="714"/>
                    <a:pt x="5514" y="1196"/>
                  </a:cubicBezTo>
                  <a:lnTo>
                    <a:pt x="5514" y="2819"/>
                  </a:lnTo>
                  <a:lnTo>
                    <a:pt x="1517" y="2819"/>
                  </a:lnTo>
                  <a:lnTo>
                    <a:pt x="1517" y="1196"/>
                  </a:lnTo>
                  <a:cubicBezTo>
                    <a:pt x="1517" y="714"/>
                    <a:pt x="1910" y="321"/>
                    <a:pt x="2409" y="321"/>
                  </a:cubicBezTo>
                  <a:close/>
                  <a:moveTo>
                    <a:pt x="6906" y="3141"/>
                  </a:moveTo>
                  <a:cubicBezTo>
                    <a:pt x="7494" y="3141"/>
                    <a:pt x="7976" y="3604"/>
                    <a:pt x="7976" y="4211"/>
                  </a:cubicBezTo>
                  <a:lnTo>
                    <a:pt x="7976" y="7423"/>
                  </a:lnTo>
                  <a:cubicBezTo>
                    <a:pt x="7976" y="8012"/>
                    <a:pt x="7494" y="8493"/>
                    <a:pt x="6906" y="8493"/>
                  </a:cubicBezTo>
                  <a:lnTo>
                    <a:pt x="6567" y="8493"/>
                  </a:lnTo>
                  <a:cubicBezTo>
                    <a:pt x="6888" y="8226"/>
                    <a:pt x="7066" y="7833"/>
                    <a:pt x="7066" y="7423"/>
                  </a:cubicBezTo>
                  <a:lnTo>
                    <a:pt x="7066" y="4211"/>
                  </a:lnTo>
                  <a:cubicBezTo>
                    <a:pt x="7066" y="3801"/>
                    <a:pt x="6906" y="3408"/>
                    <a:pt x="6567" y="3141"/>
                  </a:cubicBezTo>
                  <a:close/>
                  <a:moveTo>
                    <a:pt x="2427" y="0"/>
                  </a:moveTo>
                  <a:cubicBezTo>
                    <a:pt x="1767" y="0"/>
                    <a:pt x="1232" y="536"/>
                    <a:pt x="1232" y="1196"/>
                  </a:cubicBezTo>
                  <a:lnTo>
                    <a:pt x="1232" y="2837"/>
                  </a:lnTo>
                  <a:cubicBezTo>
                    <a:pt x="607" y="2909"/>
                    <a:pt x="90" y="3408"/>
                    <a:pt x="18" y="4051"/>
                  </a:cubicBezTo>
                  <a:cubicBezTo>
                    <a:pt x="1" y="4122"/>
                    <a:pt x="54" y="4193"/>
                    <a:pt x="125" y="4211"/>
                  </a:cubicBezTo>
                  <a:cubicBezTo>
                    <a:pt x="144" y="4219"/>
                    <a:pt x="163" y="4222"/>
                    <a:pt x="181" y="4222"/>
                  </a:cubicBezTo>
                  <a:cubicBezTo>
                    <a:pt x="249" y="4222"/>
                    <a:pt x="308" y="4171"/>
                    <a:pt x="322" y="4086"/>
                  </a:cubicBezTo>
                  <a:cubicBezTo>
                    <a:pt x="375" y="3551"/>
                    <a:pt x="839" y="3141"/>
                    <a:pt x="1392" y="3141"/>
                  </a:cubicBezTo>
                  <a:lnTo>
                    <a:pt x="5692" y="3141"/>
                  </a:lnTo>
                  <a:cubicBezTo>
                    <a:pt x="6281" y="3141"/>
                    <a:pt x="6763" y="3622"/>
                    <a:pt x="6763" y="4211"/>
                  </a:cubicBezTo>
                  <a:lnTo>
                    <a:pt x="6763" y="7423"/>
                  </a:lnTo>
                  <a:cubicBezTo>
                    <a:pt x="6763" y="8012"/>
                    <a:pt x="6281" y="8493"/>
                    <a:pt x="5692" y="8493"/>
                  </a:cubicBezTo>
                  <a:lnTo>
                    <a:pt x="1392" y="8493"/>
                  </a:lnTo>
                  <a:cubicBezTo>
                    <a:pt x="804" y="8493"/>
                    <a:pt x="322" y="8012"/>
                    <a:pt x="322" y="7423"/>
                  </a:cubicBezTo>
                  <a:cubicBezTo>
                    <a:pt x="322" y="7351"/>
                    <a:pt x="286" y="7298"/>
                    <a:pt x="233" y="7280"/>
                  </a:cubicBezTo>
                  <a:cubicBezTo>
                    <a:pt x="214" y="7274"/>
                    <a:pt x="195" y="7271"/>
                    <a:pt x="176" y="7271"/>
                  </a:cubicBezTo>
                  <a:cubicBezTo>
                    <a:pt x="91" y="7271"/>
                    <a:pt x="18" y="7335"/>
                    <a:pt x="18" y="7423"/>
                  </a:cubicBezTo>
                  <a:cubicBezTo>
                    <a:pt x="18" y="8190"/>
                    <a:pt x="643" y="8797"/>
                    <a:pt x="1392" y="8797"/>
                  </a:cubicBezTo>
                  <a:lnTo>
                    <a:pt x="6906" y="8797"/>
                  </a:lnTo>
                  <a:cubicBezTo>
                    <a:pt x="7673" y="8797"/>
                    <a:pt x="8297" y="8190"/>
                    <a:pt x="8297" y="7423"/>
                  </a:cubicBezTo>
                  <a:lnTo>
                    <a:pt x="8297" y="4211"/>
                  </a:lnTo>
                  <a:cubicBezTo>
                    <a:pt x="8297" y="3444"/>
                    <a:pt x="7673" y="2819"/>
                    <a:pt x="6906" y="2819"/>
                  </a:cubicBezTo>
                  <a:lnTo>
                    <a:pt x="5835" y="2819"/>
                  </a:lnTo>
                  <a:lnTo>
                    <a:pt x="5835" y="1196"/>
                  </a:lnTo>
                  <a:cubicBezTo>
                    <a:pt x="5835" y="536"/>
                    <a:pt x="5300" y="0"/>
                    <a:pt x="4640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19"/>
            <p:cNvSpPr/>
            <p:nvPr/>
          </p:nvSpPr>
          <p:spPr>
            <a:xfrm>
              <a:off x="3208153" y="8280153"/>
              <a:ext cx="120305" cy="120305"/>
            </a:xfrm>
            <a:custGeom>
              <a:rect b="b" l="l" r="r" t="t"/>
              <a:pathLst>
                <a:path extrusionOk="0" h="3427" w="3427">
                  <a:moveTo>
                    <a:pt x="1714" y="1"/>
                  </a:moveTo>
                  <a:cubicBezTo>
                    <a:pt x="768" y="1"/>
                    <a:pt x="1" y="768"/>
                    <a:pt x="1" y="1714"/>
                  </a:cubicBezTo>
                  <a:cubicBezTo>
                    <a:pt x="1" y="2659"/>
                    <a:pt x="768" y="3426"/>
                    <a:pt x="1714" y="3426"/>
                  </a:cubicBezTo>
                  <a:cubicBezTo>
                    <a:pt x="2659" y="3426"/>
                    <a:pt x="3427" y="2659"/>
                    <a:pt x="3427" y="1714"/>
                  </a:cubicBezTo>
                  <a:cubicBezTo>
                    <a:pt x="3427" y="768"/>
                    <a:pt x="2659" y="1"/>
                    <a:pt x="1714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19"/>
            <p:cNvSpPr/>
            <p:nvPr/>
          </p:nvSpPr>
          <p:spPr>
            <a:xfrm>
              <a:off x="3237606" y="8309606"/>
              <a:ext cx="61434" cy="60767"/>
            </a:xfrm>
            <a:custGeom>
              <a:rect b="b" l="l" r="r" t="t"/>
              <a:pathLst>
                <a:path extrusionOk="0" h="1731" w="1750">
                  <a:moveTo>
                    <a:pt x="875" y="0"/>
                  </a:moveTo>
                  <a:cubicBezTo>
                    <a:pt x="393" y="0"/>
                    <a:pt x="0" y="393"/>
                    <a:pt x="0" y="875"/>
                  </a:cubicBezTo>
                  <a:cubicBezTo>
                    <a:pt x="0" y="1356"/>
                    <a:pt x="393" y="1731"/>
                    <a:pt x="875" y="1731"/>
                  </a:cubicBezTo>
                  <a:cubicBezTo>
                    <a:pt x="1357" y="1731"/>
                    <a:pt x="1749" y="1356"/>
                    <a:pt x="1749" y="875"/>
                  </a:cubicBezTo>
                  <a:cubicBezTo>
                    <a:pt x="1749" y="393"/>
                    <a:pt x="1357" y="0"/>
                    <a:pt x="875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19"/>
            <p:cNvSpPr/>
            <p:nvPr/>
          </p:nvSpPr>
          <p:spPr>
            <a:xfrm>
              <a:off x="3268288" y="8279521"/>
              <a:ext cx="113424" cy="120937"/>
            </a:xfrm>
            <a:custGeom>
              <a:rect b="b" l="l" r="r" t="t"/>
              <a:pathLst>
                <a:path extrusionOk="0" h="3445" w="3231">
                  <a:moveTo>
                    <a:pt x="1" y="1"/>
                  </a:moveTo>
                  <a:cubicBezTo>
                    <a:pt x="946" y="1"/>
                    <a:pt x="1714" y="786"/>
                    <a:pt x="1714" y="1732"/>
                  </a:cubicBezTo>
                  <a:cubicBezTo>
                    <a:pt x="1714" y="2677"/>
                    <a:pt x="946" y="3444"/>
                    <a:pt x="1" y="3444"/>
                  </a:cubicBezTo>
                  <a:lnTo>
                    <a:pt x="1517" y="3444"/>
                  </a:lnTo>
                  <a:cubicBezTo>
                    <a:pt x="2463" y="3444"/>
                    <a:pt x="3230" y="2677"/>
                    <a:pt x="3230" y="1732"/>
                  </a:cubicBezTo>
                  <a:cubicBezTo>
                    <a:pt x="3230" y="786"/>
                    <a:pt x="2463" y="1"/>
                    <a:pt x="1517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19"/>
            <p:cNvSpPr/>
            <p:nvPr/>
          </p:nvSpPr>
          <p:spPr>
            <a:xfrm>
              <a:off x="3231954" y="8303954"/>
              <a:ext cx="72071" cy="72071"/>
            </a:xfrm>
            <a:custGeom>
              <a:rect b="b" l="l" r="r" t="t"/>
              <a:pathLst>
                <a:path extrusionOk="0" h="2053" w="2053">
                  <a:moveTo>
                    <a:pt x="1036" y="322"/>
                  </a:moveTo>
                  <a:cubicBezTo>
                    <a:pt x="1428" y="322"/>
                    <a:pt x="1749" y="643"/>
                    <a:pt x="1749" y="1036"/>
                  </a:cubicBezTo>
                  <a:cubicBezTo>
                    <a:pt x="1749" y="1428"/>
                    <a:pt x="1428" y="1749"/>
                    <a:pt x="1036" y="1749"/>
                  </a:cubicBezTo>
                  <a:cubicBezTo>
                    <a:pt x="643" y="1749"/>
                    <a:pt x="322" y="1428"/>
                    <a:pt x="322" y="1036"/>
                  </a:cubicBezTo>
                  <a:cubicBezTo>
                    <a:pt x="322" y="643"/>
                    <a:pt x="643" y="322"/>
                    <a:pt x="1036" y="322"/>
                  </a:cubicBezTo>
                  <a:close/>
                  <a:moveTo>
                    <a:pt x="1036" y="1"/>
                  </a:moveTo>
                  <a:cubicBezTo>
                    <a:pt x="465" y="1"/>
                    <a:pt x="1" y="465"/>
                    <a:pt x="1" y="1036"/>
                  </a:cubicBezTo>
                  <a:cubicBezTo>
                    <a:pt x="1" y="1589"/>
                    <a:pt x="465" y="2053"/>
                    <a:pt x="1036" y="2053"/>
                  </a:cubicBezTo>
                  <a:cubicBezTo>
                    <a:pt x="1589" y="2053"/>
                    <a:pt x="2053" y="1589"/>
                    <a:pt x="2053" y="1036"/>
                  </a:cubicBezTo>
                  <a:cubicBezTo>
                    <a:pt x="2053" y="465"/>
                    <a:pt x="1589" y="1"/>
                    <a:pt x="1036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19"/>
            <p:cNvSpPr/>
            <p:nvPr/>
          </p:nvSpPr>
          <p:spPr>
            <a:xfrm>
              <a:off x="3199412" y="8273904"/>
              <a:ext cx="191077" cy="131574"/>
            </a:xfrm>
            <a:custGeom>
              <a:rect b="b" l="l" r="r" t="t"/>
              <a:pathLst>
                <a:path extrusionOk="0" h="3748" w="5443">
                  <a:moveTo>
                    <a:pt x="1963" y="321"/>
                  </a:moveTo>
                  <a:cubicBezTo>
                    <a:pt x="2819" y="321"/>
                    <a:pt x="3515" y="1017"/>
                    <a:pt x="3515" y="1892"/>
                  </a:cubicBezTo>
                  <a:cubicBezTo>
                    <a:pt x="3515" y="2748"/>
                    <a:pt x="2819" y="3444"/>
                    <a:pt x="1963" y="3444"/>
                  </a:cubicBezTo>
                  <a:cubicBezTo>
                    <a:pt x="1106" y="3444"/>
                    <a:pt x="393" y="2748"/>
                    <a:pt x="393" y="1892"/>
                  </a:cubicBezTo>
                  <a:cubicBezTo>
                    <a:pt x="393" y="1017"/>
                    <a:pt x="1106" y="321"/>
                    <a:pt x="1963" y="321"/>
                  </a:cubicBezTo>
                  <a:close/>
                  <a:moveTo>
                    <a:pt x="3479" y="321"/>
                  </a:moveTo>
                  <a:cubicBezTo>
                    <a:pt x="4407" y="321"/>
                    <a:pt x="5157" y="1124"/>
                    <a:pt x="5032" y="2070"/>
                  </a:cubicBezTo>
                  <a:cubicBezTo>
                    <a:pt x="4942" y="2855"/>
                    <a:pt x="4264" y="3444"/>
                    <a:pt x="3479" y="3444"/>
                  </a:cubicBezTo>
                  <a:lnTo>
                    <a:pt x="2998" y="3444"/>
                  </a:lnTo>
                  <a:cubicBezTo>
                    <a:pt x="3515" y="3105"/>
                    <a:pt x="3836" y="2516"/>
                    <a:pt x="3836" y="1874"/>
                  </a:cubicBezTo>
                  <a:cubicBezTo>
                    <a:pt x="3836" y="1249"/>
                    <a:pt x="3515" y="660"/>
                    <a:pt x="2998" y="321"/>
                  </a:cubicBezTo>
                  <a:close/>
                  <a:moveTo>
                    <a:pt x="1981" y="0"/>
                  </a:moveTo>
                  <a:cubicBezTo>
                    <a:pt x="999" y="0"/>
                    <a:pt x="178" y="732"/>
                    <a:pt x="89" y="1695"/>
                  </a:cubicBezTo>
                  <a:cubicBezTo>
                    <a:pt x="0" y="2819"/>
                    <a:pt x="874" y="3747"/>
                    <a:pt x="1963" y="3747"/>
                  </a:cubicBezTo>
                  <a:lnTo>
                    <a:pt x="3462" y="3747"/>
                  </a:lnTo>
                  <a:cubicBezTo>
                    <a:pt x="4425" y="3747"/>
                    <a:pt x="5264" y="3016"/>
                    <a:pt x="5335" y="2052"/>
                  </a:cubicBezTo>
                  <a:cubicBezTo>
                    <a:pt x="5442" y="946"/>
                    <a:pt x="4568" y="0"/>
                    <a:pt x="3479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19"/>
          <p:cNvGrpSpPr/>
          <p:nvPr/>
        </p:nvGrpSpPr>
        <p:grpSpPr>
          <a:xfrm rot="638477">
            <a:off x="5217067" y="2487954"/>
            <a:ext cx="572415" cy="611534"/>
            <a:chOff x="7255127" y="5737744"/>
            <a:chExt cx="348277" cy="372078"/>
          </a:xfrm>
        </p:grpSpPr>
        <p:sp>
          <p:nvSpPr>
            <p:cNvPr id="425" name="Google Shape;425;p19"/>
            <p:cNvSpPr/>
            <p:nvPr/>
          </p:nvSpPr>
          <p:spPr>
            <a:xfrm>
              <a:off x="7260112" y="5823540"/>
              <a:ext cx="181072" cy="123429"/>
            </a:xfrm>
            <a:custGeom>
              <a:rect b="b" l="l" r="r" t="t"/>
              <a:pathLst>
                <a:path extrusionOk="0" h="3516" w="5158">
                  <a:moveTo>
                    <a:pt x="822" y="1"/>
                  </a:moveTo>
                  <a:cubicBezTo>
                    <a:pt x="376" y="1"/>
                    <a:pt x="1" y="376"/>
                    <a:pt x="1" y="822"/>
                  </a:cubicBezTo>
                  <a:lnTo>
                    <a:pt x="1" y="2695"/>
                  </a:lnTo>
                  <a:cubicBezTo>
                    <a:pt x="1" y="3141"/>
                    <a:pt x="376" y="3516"/>
                    <a:pt x="822" y="3516"/>
                  </a:cubicBezTo>
                  <a:lnTo>
                    <a:pt x="4854" y="3516"/>
                  </a:lnTo>
                  <a:cubicBezTo>
                    <a:pt x="5033" y="3516"/>
                    <a:pt x="5157" y="3320"/>
                    <a:pt x="5086" y="3159"/>
                  </a:cubicBezTo>
                  <a:lnTo>
                    <a:pt x="4676" y="2320"/>
                  </a:lnTo>
                  <a:lnTo>
                    <a:pt x="4676" y="822"/>
                  </a:lnTo>
                  <a:cubicBezTo>
                    <a:pt x="4676" y="376"/>
                    <a:pt x="4301" y="1"/>
                    <a:pt x="3855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19"/>
            <p:cNvSpPr/>
            <p:nvPr/>
          </p:nvSpPr>
          <p:spPr>
            <a:xfrm>
              <a:off x="7315262" y="5743395"/>
              <a:ext cx="244296" cy="361441"/>
            </a:xfrm>
            <a:custGeom>
              <a:rect b="b" l="l" r="r" t="t"/>
              <a:pathLst>
                <a:path extrusionOk="0" h="10296" w="6959">
                  <a:moveTo>
                    <a:pt x="1677" y="0"/>
                  </a:moveTo>
                  <a:cubicBezTo>
                    <a:pt x="750" y="0"/>
                    <a:pt x="0" y="749"/>
                    <a:pt x="0" y="1677"/>
                  </a:cubicBezTo>
                  <a:lnTo>
                    <a:pt x="0" y="2284"/>
                  </a:lnTo>
                  <a:lnTo>
                    <a:pt x="1945" y="2284"/>
                  </a:lnTo>
                  <a:cubicBezTo>
                    <a:pt x="2587" y="2284"/>
                    <a:pt x="3123" y="2819"/>
                    <a:pt x="3123" y="3479"/>
                  </a:cubicBezTo>
                  <a:lnTo>
                    <a:pt x="3123" y="4603"/>
                  </a:lnTo>
                  <a:lnTo>
                    <a:pt x="3444" y="5281"/>
                  </a:lnTo>
                  <a:cubicBezTo>
                    <a:pt x="3569" y="5513"/>
                    <a:pt x="3390" y="5799"/>
                    <a:pt x="3123" y="5799"/>
                  </a:cubicBezTo>
                  <a:lnTo>
                    <a:pt x="0" y="5799"/>
                  </a:lnTo>
                  <a:lnTo>
                    <a:pt x="0" y="8618"/>
                  </a:lnTo>
                  <a:cubicBezTo>
                    <a:pt x="0" y="9546"/>
                    <a:pt x="750" y="10295"/>
                    <a:pt x="1677" y="10295"/>
                  </a:cubicBezTo>
                  <a:lnTo>
                    <a:pt x="5282" y="10295"/>
                  </a:lnTo>
                  <a:cubicBezTo>
                    <a:pt x="6209" y="10295"/>
                    <a:pt x="6959" y="9546"/>
                    <a:pt x="6959" y="8618"/>
                  </a:cubicBezTo>
                  <a:lnTo>
                    <a:pt x="6959" y="1677"/>
                  </a:lnTo>
                  <a:cubicBezTo>
                    <a:pt x="6959" y="749"/>
                    <a:pt x="6209" y="0"/>
                    <a:pt x="5282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19"/>
            <p:cNvSpPr/>
            <p:nvPr/>
          </p:nvSpPr>
          <p:spPr>
            <a:xfrm>
              <a:off x="7501284" y="5743395"/>
              <a:ext cx="96504" cy="361441"/>
            </a:xfrm>
            <a:custGeom>
              <a:rect b="b" l="l" r="r" t="t"/>
              <a:pathLst>
                <a:path extrusionOk="0" h="10296" w="2749">
                  <a:moveTo>
                    <a:pt x="0" y="0"/>
                  </a:moveTo>
                  <a:cubicBezTo>
                    <a:pt x="910" y="0"/>
                    <a:pt x="1660" y="749"/>
                    <a:pt x="1660" y="1677"/>
                  </a:cubicBezTo>
                  <a:lnTo>
                    <a:pt x="1660" y="8618"/>
                  </a:lnTo>
                  <a:cubicBezTo>
                    <a:pt x="1660" y="9546"/>
                    <a:pt x="910" y="10295"/>
                    <a:pt x="0" y="10295"/>
                  </a:cubicBezTo>
                  <a:lnTo>
                    <a:pt x="1089" y="10295"/>
                  </a:lnTo>
                  <a:cubicBezTo>
                    <a:pt x="1999" y="10295"/>
                    <a:pt x="2748" y="9546"/>
                    <a:pt x="2748" y="8618"/>
                  </a:cubicBezTo>
                  <a:lnTo>
                    <a:pt x="2748" y="1677"/>
                  </a:lnTo>
                  <a:cubicBezTo>
                    <a:pt x="2748" y="749"/>
                    <a:pt x="2017" y="0"/>
                    <a:pt x="1089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19"/>
            <p:cNvSpPr/>
            <p:nvPr/>
          </p:nvSpPr>
          <p:spPr>
            <a:xfrm>
              <a:off x="7302730" y="5852783"/>
              <a:ext cx="82075" cy="68981"/>
            </a:xfrm>
            <a:custGeom>
              <a:rect b="b" l="l" r="r" t="t"/>
              <a:pathLst>
                <a:path extrusionOk="0" h="1965" w="2338">
                  <a:moveTo>
                    <a:pt x="702" y="1"/>
                  </a:moveTo>
                  <a:cubicBezTo>
                    <a:pt x="350" y="1"/>
                    <a:pt x="43" y="260"/>
                    <a:pt x="18" y="631"/>
                  </a:cubicBezTo>
                  <a:cubicBezTo>
                    <a:pt x="0" y="845"/>
                    <a:pt x="89" y="1077"/>
                    <a:pt x="250" y="1291"/>
                  </a:cubicBezTo>
                  <a:cubicBezTo>
                    <a:pt x="428" y="1523"/>
                    <a:pt x="714" y="1755"/>
                    <a:pt x="1089" y="1951"/>
                  </a:cubicBezTo>
                  <a:cubicBezTo>
                    <a:pt x="1115" y="1960"/>
                    <a:pt x="1142" y="1965"/>
                    <a:pt x="1171" y="1965"/>
                  </a:cubicBezTo>
                  <a:cubicBezTo>
                    <a:pt x="1200" y="1965"/>
                    <a:pt x="1231" y="1960"/>
                    <a:pt x="1267" y="1951"/>
                  </a:cubicBezTo>
                  <a:cubicBezTo>
                    <a:pt x="1624" y="1755"/>
                    <a:pt x="1909" y="1523"/>
                    <a:pt x="2088" y="1291"/>
                  </a:cubicBezTo>
                  <a:cubicBezTo>
                    <a:pt x="2248" y="1077"/>
                    <a:pt x="2338" y="845"/>
                    <a:pt x="2320" y="631"/>
                  </a:cubicBezTo>
                  <a:cubicBezTo>
                    <a:pt x="2295" y="260"/>
                    <a:pt x="1988" y="1"/>
                    <a:pt x="1641" y="1"/>
                  </a:cubicBezTo>
                  <a:cubicBezTo>
                    <a:pt x="1488" y="1"/>
                    <a:pt x="1326" y="52"/>
                    <a:pt x="1178" y="167"/>
                  </a:cubicBezTo>
                  <a:cubicBezTo>
                    <a:pt x="1024" y="52"/>
                    <a:pt x="859" y="1"/>
                    <a:pt x="702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19"/>
            <p:cNvSpPr/>
            <p:nvPr/>
          </p:nvSpPr>
          <p:spPr>
            <a:xfrm>
              <a:off x="7355352" y="5783450"/>
              <a:ext cx="164116" cy="258724"/>
            </a:xfrm>
            <a:custGeom>
              <a:rect b="b" l="l" r="r" t="t"/>
              <a:pathLst>
                <a:path extrusionOk="0" h="7370" w="4675">
                  <a:moveTo>
                    <a:pt x="535" y="1"/>
                  </a:moveTo>
                  <a:cubicBezTo>
                    <a:pt x="232" y="1"/>
                    <a:pt x="0" y="233"/>
                    <a:pt x="0" y="536"/>
                  </a:cubicBezTo>
                  <a:lnTo>
                    <a:pt x="0" y="1143"/>
                  </a:lnTo>
                  <a:lnTo>
                    <a:pt x="767" y="1143"/>
                  </a:lnTo>
                  <a:cubicBezTo>
                    <a:pt x="1427" y="1143"/>
                    <a:pt x="1963" y="1678"/>
                    <a:pt x="1963" y="2338"/>
                  </a:cubicBezTo>
                  <a:lnTo>
                    <a:pt x="1963" y="3462"/>
                  </a:lnTo>
                  <a:lnTo>
                    <a:pt x="2284" y="4140"/>
                  </a:lnTo>
                  <a:cubicBezTo>
                    <a:pt x="2409" y="4372"/>
                    <a:pt x="2230" y="4658"/>
                    <a:pt x="1963" y="4658"/>
                  </a:cubicBezTo>
                  <a:lnTo>
                    <a:pt x="0" y="4658"/>
                  </a:lnTo>
                  <a:lnTo>
                    <a:pt x="0" y="6835"/>
                  </a:lnTo>
                  <a:cubicBezTo>
                    <a:pt x="0" y="7138"/>
                    <a:pt x="232" y="7370"/>
                    <a:pt x="535" y="7370"/>
                  </a:cubicBezTo>
                  <a:lnTo>
                    <a:pt x="4140" y="7370"/>
                  </a:lnTo>
                  <a:cubicBezTo>
                    <a:pt x="4443" y="7370"/>
                    <a:pt x="4675" y="7138"/>
                    <a:pt x="4675" y="6835"/>
                  </a:cubicBezTo>
                  <a:lnTo>
                    <a:pt x="4675" y="536"/>
                  </a:lnTo>
                  <a:cubicBezTo>
                    <a:pt x="4675" y="233"/>
                    <a:pt x="4443" y="1"/>
                    <a:pt x="4140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19"/>
            <p:cNvSpPr/>
            <p:nvPr/>
          </p:nvSpPr>
          <p:spPr>
            <a:xfrm>
              <a:off x="7423596" y="6059692"/>
              <a:ext cx="26996" cy="26961"/>
            </a:xfrm>
            <a:custGeom>
              <a:rect b="b" l="l" r="r" t="t"/>
              <a:pathLst>
                <a:path extrusionOk="0" h="768" w="769">
                  <a:moveTo>
                    <a:pt x="393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07"/>
                    <a:pt x="179" y="768"/>
                    <a:pt x="393" y="768"/>
                  </a:cubicBezTo>
                  <a:cubicBezTo>
                    <a:pt x="608" y="768"/>
                    <a:pt x="768" y="607"/>
                    <a:pt x="768" y="393"/>
                  </a:cubicBezTo>
                  <a:cubicBezTo>
                    <a:pt x="768" y="179"/>
                    <a:pt x="608" y="1"/>
                    <a:pt x="393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19"/>
            <p:cNvSpPr/>
            <p:nvPr/>
          </p:nvSpPr>
          <p:spPr>
            <a:xfrm>
              <a:off x="7297078" y="5847482"/>
              <a:ext cx="92747" cy="79618"/>
            </a:xfrm>
            <a:custGeom>
              <a:rect b="b" l="l" r="r" t="t"/>
              <a:pathLst>
                <a:path extrusionOk="0" h="2268" w="2642">
                  <a:moveTo>
                    <a:pt x="1804" y="305"/>
                  </a:moveTo>
                  <a:cubicBezTo>
                    <a:pt x="1879" y="305"/>
                    <a:pt x="1951" y="321"/>
                    <a:pt x="2017" y="354"/>
                  </a:cubicBezTo>
                  <a:cubicBezTo>
                    <a:pt x="2195" y="443"/>
                    <a:pt x="2320" y="604"/>
                    <a:pt x="2320" y="800"/>
                  </a:cubicBezTo>
                  <a:cubicBezTo>
                    <a:pt x="2338" y="978"/>
                    <a:pt x="2267" y="1157"/>
                    <a:pt x="2124" y="1335"/>
                  </a:cubicBezTo>
                  <a:cubicBezTo>
                    <a:pt x="1963" y="1567"/>
                    <a:pt x="1696" y="1763"/>
                    <a:pt x="1339" y="1960"/>
                  </a:cubicBezTo>
                  <a:lnTo>
                    <a:pt x="1321" y="1960"/>
                  </a:lnTo>
                  <a:cubicBezTo>
                    <a:pt x="964" y="1763"/>
                    <a:pt x="697" y="1567"/>
                    <a:pt x="536" y="1335"/>
                  </a:cubicBezTo>
                  <a:cubicBezTo>
                    <a:pt x="393" y="1157"/>
                    <a:pt x="322" y="978"/>
                    <a:pt x="340" y="800"/>
                  </a:cubicBezTo>
                  <a:cubicBezTo>
                    <a:pt x="340" y="604"/>
                    <a:pt x="465" y="443"/>
                    <a:pt x="643" y="354"/>
                  </a:cubicBezTo>
                  <a:cubicBezTo>
                    <a:pt x="708" y="321"/>
                    <a:pt x="781" y="305"/>
                    <a:pt x="856" y="305"/>
                  </a:cubicBezTo>
                  <a:cubicBezTo>
                    <a:pt x="984" y="305"/>
                    <a:pt x="1119" y="353"/>
                    <a:pt x="1232" y="443"/>
                  </a:cubicBezTo>
                  <a:cubicBezTo>
                    <a:pt x="1259" y="470"/>
                    <a:pt x="1294" y="483"/>
                    <a:pt x="1330" y="483"/>
                  </a:cubicBezTo>
                  <a:cubicBezTo>
                    <a:pt x="1366" y="483"/>
                    <a:pt x="1401" y="470"/>
                    <a:pt x="1428" y="443"/>
                  </a:cubicBezTo>
                  <a:cubicBezTo>
                    <a:pt x="1541" y="353"/>
                    <a:pt x="1676" y="305"/>
                    <a:pt x="1804" y="305"/>
                  </a:cubicBezTo>
                  <a:close/>
                  <a:moveTo>
                    <a:pt x="847" y="1"/>
                  </a:moveTo>
                  <a:cubicBezTo>
                    <a:pt x="729" y="1"/>
                    <a:pt x="612" y="24"/>
                    <a:pt x="500" y="68"/>
                  </a:cubicBezTo>
                  <a:cubicBezTo>
                    <a:pt x="215" y="211"/>
                    <a:pt x="36" y="461"/>
                    <a:pt x="19" y="782"/>
                  </a:cubicBezTo>
                  <a:cubicBezTo>
                    <a:pt x="1" y="1032"/>
                    <a:pt x="90" y="1282"/>
                    <a:pt x="286" y="1531"/>
                  </a:cubicBezTo>
                  <a:cubicBezTo>
                    <a:pt x="465" y="1781"/>
                    <a:pt x="768" y="2031"/>
                    <a:pt x="1160" y="2227"/>
                  </a:cubicBezTo>
                  <a:cubicBezTo>
                    <a:pt x="1214" y="2254"/>
                    <a:pt x="1272" y="2267"/>
                    <a:pt x="1328" y="2267"/>
                  </a:cubicBezTo>
                  <a:cubicBezTo>
                    <a:pt x="1383" y="2267"/>
                    <a:pt x="1437" y="2254"/>
                    <a:pt x="1482" y="2227"/>
                  </a:cubicBezTo>
                  <a:cubicBezTo>
                    <a:pt x="1874" y="2031"/>
                    <a:pt x="2177" y="1781"/>
                    <a:pt x="2374" y="1531"/>
                  </a:cubicBezTo>
                  <a:cubicBezTo>
                    <a:pt x="2552" y="1282"/>
                    <a:pt x="2641" y="1032"/>
                    <a:pt x="2624" y="782"/>
                  </a:cubicBezTo>
                  <a:cubicBezTo>
                    <a:pt x="2606" y="461"/>
                    <a:pt x="2427" y="211"/>
                    <a:pt x="2142" y="68"/>
                  </a:cubicBezTo>
                  <a:cubicBezTo>
                    <a:pt x="2038" y="24"/>
                    <a:pt x="1925" y="1"/>
                    <a:pt x="1809" y="1"/>
                  </a:cubicBezTo>
                  <a:cubicBezTo>
                    <a:pt x="1646" y="1"/>
                    <a:pt x="1477" y="46"/>
                    <a:pt x="1321" y="140"/>
                  </a:cubicBezTo>
                  <a:cubicBezTo>
                    <a:pt x="1175" y="46"/>
                    <a:pt x="1011" y="1"/>
                    <a:pt x="847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19"/>
            <p:cNvSpPr/>
            <p:nvPr/>
          </p:nvSpPr>
          <p:spPr>
            <a:xfrm>
              <a:off x="7349700" y="5777833"/>
              <a:ext cx="174788" cy="269361"/>
            </a:xfrm>
            <a:custGeom>
              <a:rect b="b" l="l" r="r" t="t"/>
              <a:pathLst>
                <a:path extrusionOk="0" h="7673" w="4979">
                  <a:moveTo>
                    <a:pt x="678" y="0"/>
                  </a:moveTo>
                  <a:cubicBezTo>
                    <a:pt x="304" y="0"/>
                    <a:pt x="0" y="304"/>
                    <a:pt x="0" y="678"/>
                  </a:cubicBezTo>
                  <a:lnTo>
                    <a:pt x="0" y="1232"/>
                  </a:lnTo>
                  <a:cubicBezTo>
                    <a:pt x="0" y="1314"/>
                    <a:pt x="63" y="1381"/>
                    <a:pt x="146" y="1381"/>
                  </a:cubicBezTo>
                  <a:cubicBezTo>
                    <a:pt x="189" y="1381"/>
                    <a:pt x="237" y="1363"/>
                    <a:pt x="286" y="1321"/>
                  </a:cubicBezTo>
                  <a:cubicBezTo>
                    <a:pt x="304" y="1321"/>
                    <a:pt x="304" y="1285"/>
                    <a:pt x="304" y="1267"/>
                  </a:cubicBezTo>
                  <a:lnTo>
                    <a:pt x="304" y="464"/>
                  </a:lnTo>
                  <a:cubicBezTo>
                    <a:pt x="304" y="375"/>
                    <a:pt x="375" y="304"/>
                    <a:pt x="464" y="304"/>
                  </a:cubicBezTo>
                  <a:lnTo>
                    <a:pt x="4301" y="304"/>
                  </a:lnTo>
                  <a:cubicBezTo>
                    <a:pt x="4497" y="304"/>
                    <a:pt x="4675" y="482"/>
                    <a:pt x="4675" y="678"/>
                  </a:cubicBezTo>
                  <a:lnTo>
                    <a:pt x="4675" y="6995"/>
                  </a:lnTo>
                  <a:cubicBezTo>
                    <a:pt x="4675" y="7191"/>
                    <a:pt x="4497" y="7369"/>
                    <a:pt x="4301" y="7369"/>
                  </a:cubicBezTo>
                  <a:lnTo>
                    <a:pt x="678" y="7369"/>
                  </a:lnTo>
                  <a:cubicBezTo>
                    <a:pt x="482" y="7369"/>
                    <a:pt x="304" y="7191"/>
                    <a:pt x="304" y="6995"/>
                  </a:cubicBezTo>
                  <a:lnTo>
                    <a:pt x="304" y="4871"/>
                  </a:lnTo>
                  <a:cubicBezTo>
                    <a:pt x="304" y="4780"/>
                    <a:pt x="237" y="4710"/>
                    <a:pt x="152" y="4710"/>
                  </a:cubicBezTo>
                  <a:cubicBezTo>
                    <a:pt x="105" y="4710"/>
                    <a:pt x="51" y="4731"/>
                    <a:pt x="0" y="4782"/>
                  </a:cubicBezTo>
                  <a:cubicBezTo>
                    <a:pt x="0" y="4782"/>
                    <a:pt x="0" y="4800"/>
                    <a:pt x="0" y="4800"/>
                  </a:cubicBezTo>
                  <a:lnTo>
                    <a:pt x="0" y="7512"/>
                  </a:lnTo>
                  <a:cubicBezTo>
                    <a:pt x="0" y="7601"/>
                    <a:pt x="72" y="7673"/>
                    <a:pt x="161" y="7673"/>
                  </a:cubicBezTo>
                  <a:lnTo>
                    <a:pt x="4301" y="7673"/>
                  </a:lnTo>
                  <a:cubicBezTo>
                    <a:pt x="4675" y="7673"/>
                    <a:pt x="4979" y="7369"/>
                    <a:pt x="4979" y="6995"/>
                  </a:cubicBezTo>
                  <a:lnTo>
                    <a:pt x="4979" y="678"/>
                  </a:lnTo>
                  <a:cubicBezTo>
                    <a:pt x="4979" y="304"/>
                    <a:pt x="4675" y="0"/>
                    <a:pt x="4301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19"/>
            <p:cNvSpPr/>
            <p:nvPr/>
          </p:nvSpPr>
          <p:spPr>
            <a:xfrm>
              <a:off x="7309610" y="5737744"/>
              <a:ext cx="293794" cy="372078"/>
            </a:xfrm>
            <a:custGeom>
              <a:rect b="b" l="l" r="r" t="t"/>
              <a:pathLst>
                <a:path extrusionOk="0" h="10599" w="8369">
                  <a:moveTo>
                    <a:pt x="6531" y="304"/>
                  </a:moveTo>
                  <a:cubicBezTo>
                    <a:pt x="7370" y="304"/>
                    <a:pt x="8048" y="982"/>
                    <a:pt x="8048" y="1838"/>
                  </a:cubicBezTo>
                  <a:lnTo>
                    <a:pt x="8048" y="8761"/>
                  </a:lnTo>
                  <a:cubicBezTo>
                    <a:pt x="8048" y="9618"/>
                    <a:pt x="7370" y="10296"/>
                    <a:pt x="6531" y="10296"/>
                  </a:cubicBezTo>
                  <a:lnTo>
                    <a:pt x="6460" y="10296"/>
                  </a:lnTo>
                  <a:cubicBezTo>
                    <a:pt x="6977" y="9921"/>
                    <a:pt x="7262" y="9350"/>
                    <a:pt x="7262" y="8761"/>
                  </a:cubicBezTo>
                  <a:lnTo>
                    <a:pt x="7262" y="1838"/>
                  </a:lnTo>
                  <a:cubicBezTo>
                    <a:pt x="7262" y="1214"/>
                    <a:pt x="6959" y="643"/>
                    <a:pt x="6460" y="304"/>
                  </a:cubicBezTo>
                  <a:close/>
                  <a:moveTo>
                    <a:pt x="1749" y="0"/>
                  </a:moveTo>
                  <a:cubicBezTo>
                    <a:pt x="786" y="0"/>
                    <a:pt x="1" y="786"/>
                    <a:pt x="1" y="1749"/>
                  </a:cubicBezTo>
                  <a:lnTo>
                    <a:pt x="1" y="2445"/>
                  </a:lnTo>
                  <a:cubicBezTo>
                    <a:pt x="54" y="2505"/>
                    <a:pt x="111" y="2531"/>
                    <a:pt x="160" y="2531"/>
                  </a:cubicBezTo>
                  <a:cubicBezTo>
                    <a:pt x="242" y="2531"/>
                    <a:pt x="304" y="2462"/>
                    <a:pt x="304" y="2374"/>
                  </a:cubicBezTo>
                  <a:lnTo>
                    <a:pt x="304" y="1838"/>
                  </a:lnTo>
                  <a:cubicBezTo>
                    <a:pt x="304" y="982"/>
                    <a:pt x="982" y="304"/>
                    <a:pt x="1820" y="304"/>
                  </a:cubicBezTo>
                  <a:lnTo>
                    <a:pt x="5443" y="304"/>
                  </a:lnTo>
                  <a:cubicBezTo>
                    <a:pt x="6281" y="304"/>
                    <a:pt x="6959" y="982"/>
                    <a:pt x="6959" y="1838"/>
                  </a:cubicBezTo>
                  <a:lnTo>
                    <a:pt x="6959" y="8761"/>
                  </a:lnTo>
                  <a:cubicBezTo>
                    <a:pt x="6959" y="9618"/>
                    <a:pt x="6281" y="10296"/>
                    <a:pt x="5443" y="10296"/>
                  </a:cubicBezTo>
                  <a:lnTo>
                    <a:pt x="2017" y="10296"/>
                  </a:lnTo>
                  <a:cubicBezTo>
                    <a:pt x="1071" y="10296"/>
                    <a:pt x="304" y="9528"/>
                    <a:pt x="304" y="8583"/>
                  </a:cubicBezTo>
                  <a:lnTo>
                    <a:pt x="304" y="5960"/>
                  </a:lnTo>
                  <a:cubicBezTo>
                    <a:pt x="304" y="5942"/>
                    <a:pt x="304" y="5942"/>
                    <a:pt x="304" y="5942"/>
                  </a:cubicBezTo>
                  <a:cubicBezTo>
                    <a:pt x="252" y="5890"/>
                    <a:pt x="198" y="5869"/>
                    <a:pt x="150" y="5869"/>
                  </a:cubicBezTo>
                  <a:cubicBezTo>
                    <a:pt x="66" y="5869"/>
                    <a:pt x="1" y="5934"/>
                    <a:pt x="1" y="6013"/>
                  </a:cubicBezTo>
                  <a:lnTo>
                    <a:pt x="1" y="8761"/>
                  </a:lnTo>
                  <a:cubicBezTo>
                    <a:pt x="1" y="9778"/>
                    <a:pt x="821" y="10599"/>
                    <a:pt x="1820" y="10599"/>
                  </a:cubicBezTo>
                  <a:lnTo>
                    <a:pt x="6531" y="10599"/>
                  </a:lnTo>
                  <a:cubicBezTo>
                    <a:pt x="7548" y="10599"/>
                    <a:pt x="8369" y="9778"/>
                    <a:pt x="8369" y="8761"/>
                  </a:cubicBezTo>
                  <a:lnTo>
                    <a:pt x="8369" y="1838"/>
                  </a:lnTo>
                  <a:cubicBezTo>
                    <a:pt x="8369" y="821"/>
                    <a:pt x="7548" y="0"/>
                    <a:pt x="6531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19"/>
            <p:cNvSpPr/>
            <p:nvPr/>
          </p:nvSpPr>
          <p:spPr>
            <a:xfrm>
              <a:off x="7255127" y="5817923"/>
              <a:ext cx="191708" cy="134066"/>
            </a:xfrm>
            <a:custGeom>
              <a:rect b="b" l="l" r="r" t="t"/>
              <a:pathLst>
                <a:path extrusionOk="0" h="3819" w="5461">
                  <a:moveTo>
                    <a:pt x="3604" y="304"/>
                  </a:moveTo>
                  <a:cubicBezTo>
                    <a:pt x="4193" y="304"/>
                    <a:pt x="4675" y="785"/>
                    <a:pt x="4675" y="1374"/>
                  </a:cubicBezTo>
                  <a:lnTo>
                    <a:pt x="4675" y="2498"/>
                  </a:lnTo>
                  <a:cubicBezTo>
                    <a:pt x="4675" y="2516"/>
                    <a:pt x="4675" y="2516"/>
                    <a:pt x="4675" y="2516"/>
                  </a:cubicBezTo>
                  <a:lnTo>
                    <a:pt x="5014" y="3212"/>
                  </a:lnTo>
                  <a:cubicBezTo>
                    <a:pt x="5085" y="3355"/>
                    <a:pt x="4978" y="3515"/>
                    <a:pt x="4818" y="3515"/>
                  </a:cubicBezTo>
                  <a:lnTo>
                    <a:pt x="1338" y="3515"/>
                  </a:lnTo>
                  <a:cubicBezTo>
                    <a:pt x="767" y="3515"/>
                    <a:pt x="304" y="3051"/>
                    <a:pt x="304" y="2480"/>
                  </a:cubicBezTo>
                  <a:lnTo>
                    <a:pt x="304" y="1339"/>
                  </a:lnTo>
                  <a:cubicBezTo>
                    <a:pt x="304" y="768"/>
                    <a:pt x="767" y="304"/>
                    <a:pt x="1338" y="304"/>
                  </a:cubicBezTo>
                  <a:close/>
                  <a:moveTo>
                    <a:pt x="1338" y="0"/>
                  </a:moveTo>
                  <a:cubicBezTo>
                    <a:pt x="607" y="0"/>
                    <a:pt x="0" y="589"/>
                    <a:pt x="0" y="1339"/>
                  </a:cubicBezTo>
                  <a:lnTo>
                    <a:pt x="0" y="2480"/>
                  </a:lnTo>
                  <a:cubicBezTo>
                    <a:pt x="0" y="3212"/>
                    <a:pt x="607" y="3819"/>
                    <a:pt x="1338" y="3819"/>
                  </a:cubicBezTo>
                  <a:lnTo>
                    <a:pt x="4818" y="3819"/>
                  </a:lnTo>
                  <a:cubicBezTo>
                    <a:pt x="5210" y="3819"/>
                    <a:pt x="5460" y="3426"/>
                    <a:pt x="5299" y="3069"/>
                  </a:cubicBezTo>
                  <a:lnTo>
                    <a:pt x="4978" y="2445"/>
                  </a:lnTo>
                  <a:lnTo>
                    <a:pt x="4978" y="1339"/>
                  </a:lnTo>
                  <a:cubicBezTo>
                    <a:pt x="4978" y="589"/>
                    <a:pt x="4390" y="0"/>
                    <a:pt x="3640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19"/>
            <p:cNvSpPr/>
            <p:nvPr/>
          </p:nvSpPr>
          <p:spPr>
            <a:xfrm>
              <a:off x="7418611" y="6054672"/>
              <a:ext cx="37597" cy="37633"/>
            </a:xfrm>
            <a:custGeom>
              <a:rect b="b" l="l" r="r" t="t"/>
              <a:pathLst>
                <a:path extrusionOk="0" h="1072" w="1071">
                  <a:moveTo>
                    <a:pt x="535" y="304"/>
                  </a:moveTo>
                  <a:cubicBezTo>
                    <a:pt x="660" y="304"/>
                    <a:pt x="767" y="411"/>
                    <a:pt x="767" y="536"/>
                  </a:cubicBezTo>
                  <a:cubicBezTo>
                    <a:pt x="767" y="661"/>
                    <a:pt x="660" y="768"/>
                    <a:pt x="535" y="768"/>
                  </a:cubicBezTo>
                  <a:cubicBezTo>
                    <a:pt x="411" y="768"/>
                    <a:pt x="303" y="661"/>
                    <a:pt x="303" y="536"/>
                  </a:cubicBezTo>
                  <a:cubicBezTo>
                    <a:pt x="303" y="411"/>
                    <a:pt x="411" y="304"/>
                    <a:pt x="535" y="304"/>
                  </a:cubicBezTo>
                  <a:close/>
                  <a:moveTo>
                    <a:pt x="535" y="1"/>
                  </a:moveTo>
                  <a:cubicBezTo>
                    <a:pt x="232" y="1"/>
                    <a:pt x="0" y="233"/>
                    <a:pt x="0" y="536"/>
                  </a:cubicBezTo>
                  <a:cubicBezTo>
                    <a:pt x="0" y="822"/>
                    <a:pt x="232" y="1071"/>
                    <a:pt x="535" y="1071"/>
                  </a:cubicBezTo>
                  <a:cubicBezTo>
                    <a:pt x="821" y="1071"/>
                    <a:pt x="1071" y="822"/>
                    <a:pt x="1071" y="536"/>
                  </a:cubicBezTo>
                  <a:cubicBezTo>
                    <a:pt x="1071" y="233"/>
                    <a:pt x="821" y="1"/>
                    <a:pt x="53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19"/>
            <p:cNvSpPr/>
            <p:nvPr/>
          </p:nvSpPr>
          <p:spPr>
            <a:xfrm>
              <a:off x="7467443" y="5977019"/>
              <a:ext cx="15692" cy="16324"/>
            </a:xfrm>
            <a:custGeom>
              <a:rect b="b" l="l" r="r" t="t"/>
              <a:pathLst>
                <a:path extrusionOk="0" h="465" w="447">
                  <a:moveTo>
                    <a:pt x="215" y="0"/>
                  </a:moveTo>
                  <a:cubicBezTo>
                    <a:pt x="90" y="0"/>
                    <a:pt x="1" y="107"/>
                    <a:pt x="1" y="232"/>
                  </a:cubicBezTo>
                  <a:cubicBezTo>
                    <a:pt x="1" y="357"/>
                    <a:pt x="90" y="464"/>
                    <a:pt x="215" y="464"/>
                  </a:cubicBezTo>
                  <a:cubicBezTo>
                    <a:pt x="358" y="464"/>
                    <a:pt x="447" y="357"/>
                    <a:pt x="447" y="232"/>
                  </a:cubicBezTo>
                  <a:cubicBezTo>
                    <a:pt x="447" y="107"/>
                    <a:pt x="358" y="0"/>
                    <a:pt x="215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19"/>
            <p:cNvSpPr/>
            <p:nvPr/>
          </p:nvSpPr>
          <p:spPr>
            <a:xfrm>
              <a:off x="7414223" y="6001452"/>
              <a:ext cx="45742" cy="11304"/>
            </a:xfrm>
            <a:custGeom>
              <a:rect b="b" l="l" r="r" t="t"/>
              <a:pathLst>
                <a:path extrusionOk="0" h="322" w="1303">
                  <a:moveTo>
                    <a:pt x="161" y="0"/>
                  </a:moveTo>
                  <a:cubicBezTo>
                    <a:pt x="72" y="0"/>
                    <a:pt x="0" y="89"/>
                    <a:pt x="18" y="179"/>
                  </a:cubicBezTo>
                  <a:cubicBezTo>
                    <a:pt x="18" y="250"/>
                    <a:pt x="89" y="321"/>
                    <a:pt x="179" y="321"/>
                  </a:cubicBezTo>
                  <a:lnTo>
                    <a:pt x="1142" y="321"/>
                  </a:lnTo>
                  <a:cubicBezTo>
                    <a:pt x="1231" y="321"/>
                    <a:pt x="1303" y="232"/>
                    <a:pt x="1303" y="143"/>
                  </a:cubicBezTo>
                  <a:cubicBezTo>
                    <a:pt x="1285" y="54"/>
                    <a:pt x="1214" y="0"/>
                    <a:pt x="1142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19"/>
            <p:cNvSpPr/>
            <p:nvPr/>
          </p:nvSpPr>
          <p:spPr>
            <a:xfrm>
              <a:off x="7391054" y="5977019"/>
              <a:ext cx="16289" cy="16324"/>
            </a:xfrm>
            <a:custGeom>
              <a:rect b="b" l="l" r="r" t="t"/>
              <a:pathLst>
                <a:path extrusionOk="0" h="465" w="464">
                  <a:moveTo>
                    <a:pt x="232" y="0"/>
                  </a:moveTo>
                  <a:cubicBezTo>
                    <a:pt x="107" y="0"/>
                    <a:pt x="0" y="107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107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19"/>
          <p:cNvGrpSpPr/>
          <p:nvPr/>
        </p:nvGrpSpPr>
        <p:grpSpPr>
          <a:xfrm rot="-442634">
            <a:off x="7136943" y="2477792"/>
            <a:ext cx="682504" cy="608145"/>
            <a:chOff x="8050607" y="8155039"/>
            <a:chExt cx="380854" cy="339360"/>
          </a:xfrm>
        </p:grpSpPr>
        <p:sp>
          <p:nvSpPr>
            <p:cNvPr id="440" name="Google Shape;440;p19"/>
            <p:cNvSpPr/>
            <p:nvPr/>
          </p:nvSpPr>
          <p:spPr>
            <a:xfrm>
              <a:off x="8105090" y="8436124"/>
              <a:ext cx="52026" cy="52657"/>
            </a:xfrm>
            <a:custGeom>
              <a:rect b="b" l="l" r="r" t="t"/>
              <a:pathLst>
                <a:path extrusionOk="0" h="1500" w="1482">
                  <a:moveTo>
                    <a:pt x="1" y="0"/>
                  </a:moveTo>
                  <a:lnTo>
                    <a:pt x="1" y="1089"/>
                  </a:lnTo>
                  <a:cubicBezTo>
                    <a:pt x="1" y="1321"/>
                    <a:pt x="179" y="1499"/>
                    <a:pt x="411" y="1499"/>
                  </a:cubicBezTo>
                  <a:lnTo>
                    <a:pt x="1071" y="1499"/>
                  </a:lnTo>
                  <a:cubicBezTo>
                    <a:pt x="1285" y="1499"/>
                    <a:pt x="1482" y="1339"/>
                    <a:pt x="1482" y="1107"/>
                  </a:cubicBezTo>
                  <a:cubicBezTo>
                    <a:pt x="1482" y="875"/>
                    <a:pt x="1303" y="696"/>
                    <a:pt x="1071" y="696"/>
                  </a:cubicBezTo>
                  <a:lnTo>
                    <a:pt x="804" y="696"/>
                  </a:lnTo>
                  <a:lnTo>
                    <a:pt x="804" y="215"/>
                  </a:lnTo>
                  <a:cubicBezTo>
                    <a:pt x="518" y="215"/>
                    <a:pt x="250" y="125"/>
                    <a:pt x="1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19"/>
            <p:cNvSpPr/>
            <p:nvPr/>
          </p:nvSpPr>
          <p:spPr>
            <a:xfrm>
              <a:off x="8154588" y="8426716"/>
              <a:ext cx="52026" cy="62066"/>
            </a:xfrm>
            <a:custGeom>
              <a:rect b="b" l="l" r="r" t="t"/>
              <a:pathLst>
                <a:path extrusionOk="0" h="1768" w="1482">
                  <a:moveTo>
                    <a:pt x="803" y="1"/>
                  </a:moveTo>
                  <a:cubicBezTo>
                    <a:pt x="571" y="179"/>
                    <a:pt x="304" y="322"/>
                    <a:pt x="0" y="411"/>
                  </a:cubicBezTo>
                  <a:lnTo>
                    <a:pt x="0" y="1107"/>
                  </a:lnTo>
                  <a:cubicBezTo>
                    <a:pt x="54" y="1178"/>
                    <a:pt x="89" y="1268"/>
                    <a:pt x="89" y="1375"/>
                  </a:cubicBezTo>
                  <a:cubicBezTo>
                    <a:pt x="89" y="1428"/>
                    <a:pt x="72" y="1500"/>
                    <a:pt x="36" y="1553"/>
                  </a:cubicBezTo>
                  <a:cubicBezTo>
                    <a:pt x="107" y="1678"/>
                    <a:pt x="250" y="1767"/>
                    <a:pt x="411" y="1767"/>
                  </a:cubicBezTo>
                  <a:lnTo>
                    <a:pt x="1071" y="1767"/>
                  </a:lnTo>
                  <a:cubicBezTo>
                    <a:pt x="1303" y="1767"/>
                    <a:pt x="1481" y="1589"/>
                    <a:pt x="1481" y="1375"/>
                  </a:cubicBezTo>
                  <a:cubicBezTo>
                    <a:pt x="1481" y="1143"/>
                    <a:pt x="1303" y="964"/>
                    <a:pt x="1071" y="964"/>
                  </a:cubicBezTo>
                  <a:lnTo>
                    <a:pt x="803" y="964"/>
                  </a:lnTo>
                  <a:lnTo>
                    <a:pt x="803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19"/>
            <p:cNvSpPr/>
            <p:nvPr/>
          </p:nvSpPr>
          <p:spPr>
            <a:xfrm>
              <a:off x="8105090" y="8436124"/>
              <a:ext cx="28224" cy="21941"/>
            </a:xfrm>
            <a:custGeom>
              <a:rect b="b" l="l" r="r" t="t"/>
              <a:pathLst>
                <a:path extrusionOk="0" h="625" w="804">
                  <a:moveTo>
                    <a:pt x="1" y="0"/>
                  </a:moveTo>
                  <a:lnTo>
                    <a:pt x="1" y="464"/>
                  </a:lnTo>
                  <a:cubicBezTo>
                    <a:pt x="268" y="571"/>
                    <a:pt x="536" y="625"/>
                    <a:pt x="804" y="625"/>
                  </a:cubicBezTo>
                  <a:lnTo>
                    <a:pt x="804" y="215"/>
                  </a:lnTo>
                  <a:cubicBezTo>
                    <a:pt x="518" y="215"/>
                    <a:pt x="250" y="125"/>
                    <a:pt x="1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19"/>
            <p:cNvSpPr/>
            <p:nvPr/>
          </p:nvSpPr>
          <p:spPr>
            <a:xfrm>
              <a:off x="8154588" y="8426716"/>
              <a:ext cx="28224" cy="29488"/>
            </a:xfrm>
            <a:custGeom>
              <a:rect b="b" l="l" r="r" t="t"/>
              <a:pathLst>
                <a:path extrusionOk="0" h="840" w="804">
                  <a:moveTo>
                    <a:pt x="803" y="1"/>
                  </a:moveTo>
                  <a:cubicBezTo>
                    <a:pt x="571" y="179"/>
                    <a:pt x="304" y="322"/>
                    <a:pt x="0" y="411"/>
                  </a:cubicBezTo>
                  <a:lnTo>
                    <a:pt x="0" y="839"/>
                  </a:lnTo>
                  <a:cubicBezTo>
                    <a:pt x="286" y="768"/>
                    <a:pt x="553" y="661"/>
                    <a:pt x="803" y="500"/>
                  </a:cubicBezTo>
                  <a:lnTo>
                    <a:pt x="803" y="1"/>
                  </a:ln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19"/>
            <p:cNvSpPr/>
            <p:nvPr/>
          </p:nvSpPr>
          <p:spPr>
            <a:xfrm>
              <a:off x="8099473" y="8423592"/>
              <a:ext cx="112757" cy="70807"/>
            </a:xfrm>
            <a:custGeom>
              <a:rect b="b" l="l" r="r" t="t"/>
              <a:pathLst>
                <a:path extrusionOk="0" h="2017" w="3212">
                  <a:moveTo>
                    <a:pt x="2391" y="1"/>
                  </a:moveTo>
                  <a:cubicBezTo>
                    <a:pt x="2284" y="1"/>
                    <a:pt x="2213" y="72"/>
                    <a:pt x="2213" y="161"/>
                  </a:cubicBezTo>
                  <a:lnTo>
                    <a:pt x="2213" y="1071"/>
                  </a:lnTo>
                  <a:cubicBezTo>
                    <a:pt x="2213" y="1143"/>
                    <a:pt x="2284" y="1214"/>
                    <a:pt x="2373" y="1214"/>
                  </a:cubicBezTo>
                  <a:lnTo>
                    <a:pt x="2623" y="1214"/>
                  </a:lnTo>
                  <a:cubicBezTo>
                    <a:pt x="2766" y="1214"/>
                    <a:pt x="2873" y="1321"/>
                    <a:pt x="2891" y="1446"/>
                  </a:cubicBezTo>
                  <a:cubicBezTo>
                    <a:pt x="2908" y="1589"/>
                    <a:pt x="2784" y="1714"/>
                    <a:pt x="2641" y="1714"/>
                  </a:cubicBezTo>
                  <a:lnTo>
                    <a:pt x="1963" y="1714"/>
                  </a:lnTo>
                  <a:cubicBezTo>
                    <a:pt x="1891" y="1714"/>
                    <a:pt x="1820" y="1678"/>
                    <a:pt x="1784" y="1624"/>
                  </a:cubicBezTo>
                  <a:cubicBezTo>
                    <a:pt x="1802" y="1571"/>
                    <a:pt x="1802" y="1517"/>
                    <a:pt x="1802" y="1464"/>
                  </a:cubicBezTo>
                  <a:cubicBezTo>
                    <a:pt x="1802" y="1357"/>
                    <a:pt x="1767" y="1250"/>
                    <a:pt x="1713" y="1160"/>
                  </a:cubicBezTo>
                  <a:lnTo>
                    <a:pt x="1713" y="572"/>
                  </a:lnTo>
                  <a:cubicBezTo>
                    <a:pt x="1713" y="500"/>
                    <a:pt x="1659" y="429"/>
                    <a:pt x="1570" y="411"/>
                  </a:cubicBezTo>
                  <a:cubicBezTo>
                    <a:pt x="1562" y="409"/>
                    <a:pt x="1555" y="409"/>
                    <a:pt x="1547" y="409"/>
                  </a:cubicBezTo>
                  <a:cubicBezTo>
                    <a:pt x="1469" y="409"/>
                    <a:pt x="1410" y="490"/>
                    <a:pt x="1410" y="572"/>
                  </a:cubicBezTo>
                  <a:lnTo>
                    <a:pt x="1410" y="928"/>
                  </a:lnTo>
                  <a:cubicBezTo>
                    <a:pt x="1356" y="911"/>
                    <a:pt x="1303" y="911"/>
                    <a:pt x="1249" y="911"/>
                  </a:cubicBezTo>
                  <a:lnTo>
                    <a:pt x="1142" y="911"/>
                  </a:lnTo>
                  <a:lnTo>
                    <a:pt x="1142" y="607"/>
                  </a:lnTo>
                  <a:cubicBezTo>
                    <a:pt x="1142" y="572"/>
                    <a:pt x="1124" y="536"/>
                    <a:pt x="1089" y="518"/>
                  </a:cubicBezTo>
                  <a:cubicBezTo>
                    <a:pt x="1053" y="493"/>
                    <a:pt x="1017" y="482"/>
                    <a:pt x="982" y="482"/>
                  </a:cubicBezTo>
                  <a:cubicBezTo>
                    <a:pt x="895" y="482"/>
                    <a:pt x="821" y="553"/>
                    <a:pt x="821" y="643"/>
                  </a:cubicBezTo>
                  <a:lnTo>
                    <a:pt x="821" y="1107"/>
                  </a:lnTo>
                  <a:cubicBezTo>
                    <a:pt x="821" y="1160"/>
                    <a:pt x="874" y="1214"/>
                    <a:pt x="928" y="1214"/>
                  </a:cubicBezTo>
                  <a:lnTo>
                    <a:pt x="1231" y="1214"/>
                  </a:lnTo>
                  <a:cubicBezTo>
                    <a:pt x="1374" y="1214"/>
                    <a:pt x="1481" y="1321"/>
                    <a:pt x="1481" y="1464"/>
                  </a:cubicBezTo>
                  <a:cubicBezTo>
                    <a:pt x="1481" y="1606"/>
                    <a:pt x="1374" y="1714"/>
                    <a:pt x="1231" y="1714"/>
                  </a:cubicBezTo>
                  <a:lnTo>
                    <a:pt x="464" y="1714"/>
                  </a:lnTo>
                  <a:cubicBezTo>
                    <a:pt x="375" y="1714"/>
                    <a:pt x="303" y="1642"/>
                    <a:pt x="303" y="1553"/>
                  </a:cubicBezTo>
                  <a:lnTo>
                    <a:pt x="303" y="411"/>
                  </a:lnTo>
                  <a:cubicBezTo>
                    <a:pt x="303" y="375"/>
                    <a:pt x="286" y="340"/>
                    <a:pt x="268" y="322"/>
                  </a:cubicBezTo>
                  <a:cubicBezTo>
                    <a:pt x="229" y="288"/>
                    <a:pt x="188" y="274"/>
                    <a:pt x="150" y="274"/>
                  </a:cubicBezTo>
                  <a:cubicBezTo>
                    <a:pt x="68" y="274"/>
                    <a:pt x="0" y="343"/>
                    <a:pt x="0" y="429"/>
                  </a:cubicBezTo>
                  <a:lnTo>
                    <a:pt x="0" y="1464"/>
                  </a:lnTo>
                  <a:cubicBezTo>
                    <a:pt x="0" y="1767"/>
                    <a:pt x="250" y="2017"/>
                    <a:pt x="553" y="2017"/>
                  </a:cubicBezTo>
                  <a:lnTo>
                    <a:pt x="1231" y="2017"/>
                  </a:lnTo>
                  <a:cubicBezTo>
                    <a:pt x="1374" y="2017"/>
                    <a:pt x="1499" y="1981"/>
                    <a:pt x="1606" y="1892"/>
                  </a:cubicBezTo>
                  <a:cubicBezTo>
                    <a:pt x="1695" y="1981"/>
                    <a:pt x="1820" y="2017"/>
                    <a:pt x="1963" y="2017"/>
                  </a:cubicBezTo>
                  <a:lnTo>
                    <a:pt x="2623" y="2017"/>
                  </a:lnTo>
                  <a:cubicBezTo>
                    <a:pt x="2926" y="2017"/>
                    <a:pt x="3194" y="1785"/>
                    <a:pt x="3194" y="1482"/>
                  </a:cubicBezTo>
                  <a:cubicBezTo>
                    <a:pt x="3212" y="1160"/>
                    <a:pt x="2962" y="911"/>
                    <a:pt x="2641" y="911"/>
                  </a:cubicBezTo>
                  <a:lnTo>
                    <a:pt x="2516" y="911"/>
                  </a:lnTo>
                  <a:lnTo>
                    <a:pt x="2516" y="161"/>
                  </a:lnTo>
                  <a:cubicBezTo>
                    <a:pt x="2516" y="90"/>
                    <a:pt x="2462" y="18"/>
                    <a:pt x="239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19"/>
            <p:cNvSpPr/>
            <p:nvPr/>
          </p:nvSpPr>
          <p:spPr>
            <a:xfrm>
              <a:off x="8324952" y="8436124"/>
              <a:ext cx="52026" cy="52657"/>
            </a:xfrm>
            <a:custGeom>
              <a:rect b="b" l="l" r="r" t="t"/>
              <a:pathLst>
                <a:path extrusionOk="0" h="1500" w="1482">
                  <a:moveTo>
                    <a:pt x="1481" y="0"/>
                  </a:moveTo>
                  <a:cubicBezTo>
                    <a:pt x="1232" y="125"/>
                    <a:pt x="964" y="215"/>
                    <a:pt x="678" y="215"/>
                  </a:cubicBezTo>
                  <a:lnTo>
                    <a:pt x="678" y="696"/>
                  </a:lnTo>
                  <a:lnTo>
                    <a:pt x="411" y="696"/>
                  </a:lnTo>
                  <a:cubicBezTo>
                    <a:pt x="179" y="696"/>
                    <a:pt x="0" y="875"/>
                    <a:pt x="0" y="1107"/>
                  </a:cubicBezTo>
                  <a:cubicBezTo>
                    <a:pt x="0" y="1339"/>
                    <a:pt x="197" y="1499"/>
                    <a:pt x="411" y="1499"/>
                  </a:cubicBezTo>
                  <a:lnTo>
                    <a:pt x="1071" y="1499"/>
                  </a:lnTo>
                  <a:cubicBezTo>
                    <a:pt x="1303" y="1499"/>
                    <a:pt x="1481" y="1321"/>
                    <a:pt x="1481" y="1089"/>
                  </a:cubicBezTo>
                  <a:lnTo>
                    <a:pt x="1481" y="0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19"/>
            <p:cNvSpPr/>
            <p:nvPr/>
          </p:nvSpPr>
          <p:spPr>
            <a:xfrm>
              <a:off x="8275454" y="8426716"/>
              <a:ext cx="52026" cy="62066"/>
            </a:xfrm>
            <a:custGeom>
              <a:rect b="b" l="l" r="r" t="t"/>
              <a:pathLst>
                <a:path extrusionOk="0" h="1768" w="1482">
                  <a:moveTo>
                    <a:pt x="679" y="1"/>
                  </a:moveTo>
                  <a:lnTo>
                    <a:pt x="679" y="964"/>
                  </a:lnTo>
                  <a:lnTo>
                    <a:pt x="411" y="964"/>
                  </a:lnTo>
                  <a:cubicBezTo>
                    <a:pt x="179" y="964"/>
                    <a:pt x="1" y="1143"/>
                    <a:pt x="1" y="1375"/>
                  </a:cubicBezTo>
                  <a:cubicBezTo>
                    <a:pt x="1" y="1607"/>
                    <a:pt x="197" y="1767"/>
                    <a:pt x="411" y="1767"/>
                  </a:cubicBezTo>
                  <a:lnTo>
                    <a:pt x="1071" y="1767"/>
                  </a:lnTo>
                  <a:cubicBezTo>
                    <a:pt x="1232" y="1767"/>
                    <a:pt x="1375" y="1678"/>
                    <a:pt x="1446" y="1553"/>
                  </a:cubicBezTo>
                  <a:cubicBezTo>
                    <a:pt x="1410" y="1500"/>
                    <a:pt x="1393" y="1428"/>
                    <a:pt x="1393" y="1375"/>
                  </a:cubicBezTo>
                  <a:cubicBezTo>
                    <a:pt x="1393" y="1268"/>
                    <a:pt x="1428" y="1178"/>
                    <a:pt x="1482" y="1107"/>
                  </a:cubicBezTo>
                  <a:lnTo>
                    <a:pt x="1482" y="411"/>
                  </a:lnTo>
                  <a:cubicBezTo>
                    <a:pt x="1179" y="322"/>
                    <a:pt x="911" y="179"/>
                    <a:pt x="679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19"/>
            <p:cNvSpPr/>
            <p:nvPr/>
          </p:nvSpPr>
          <p:spPr>
            <a:xfrm>
              <a:off x="8348754" y="8436124"/>
              <a:ext cx="28224" cy="21941"/>
            </a:xfrm>
            <a:custGeom>
              <a:rect b="b" l="l" r="r" t="t"/>
              <a:pathLst>
                <a:path extrusionOk="0" h="625" w="804">
                  <a:moveTo>
                    <a:pt x="803" y="0"/>
                  </a:moveTo>
                  <a:cubicBezTo>
                    <a:pt x="554" y="125"/>
                    <a:pt x="286" y="215"/>
                    <a:pt x="0" y="215"/>
                  </a:cubicBezTo>
                  <a:lnTo>
                    <a:pt x="0" y="625"/>
                  </a:lnTo>
                  <a:cubicBezTo>
                    <a:pt x="268" y="625"/>
                    <a:pt x="536" y="571"/>
                    <a:pt x="803" y="464"/>
                  </a:cubicBezTo>
                  <a:lnTo>
                    <a:pt x="803" y="0"/>
                  </a:ln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19"/>
            <p:cNvSpPr/>
            <p:nvPr/>
          </p:nvSpPr>
          <p:spPr>
            <a:xfrm>
              <a:off x="8299255" y="8426716"/>
              <a:ext cx="28224" cy="29488"/>
            </a:xfrm>
            <a:custGeom>
              <a:rect b="b" l="l" r="r" t="t"/>
              <a:pathLst>
                <a:path extrusionOk="0" h="840" w="804">
                  <a:moveTo>
                    <a:pt x="1" y="1"/>
                  </a:moveTo>
                  <a:lnTo>
                    <a:pt x="1" y="500"/>
                  </a:lnTo>
                  <a:cubicBezTo>
                    <a:pt x="251" y="661"/>
                    <a:pt x="518" y="768"/>
                    <a:pt x="804" y="839"/>
                  </a:cubicBezTo>
                  <a:lnTo>
                    <a:pt x="804" y="411"/>
                  </a:lnTo>
                  <a:cubicBezTo>
                    <a:pt x="501" y="322"/>
                    <a:pt x="233" y="179"/>
                    <a:pt x="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19"/>
            <p:cNvSpPr/>
            <p:nvPr/>
          </p:nvSpPr>
          <p:spPr>
            <a:xfrm>
              <a:off x="8269838" y="8423592"/>
              <a:ext cx="112757" cy="70807"/>
            </a:xfrm>
            <a:custGeom>
              <a:rect b="b" l="l" r="r" t="t"/>
              <a:pathLst>
                <a:path extrusionOk="0" h="2017" w="3212">
                  <a:moveTo>
                    <a:pt x="857" y="1"/>
                  </a:moveTo>
                  <a:cubicBezTo>
                    <a:pt x="768" y="1"/>
                    <a:pt x="696" y="72"/>
                    <a:pt x="696" y="161"/>
                  </a:cubicBezTo>
                  <a:lnTo>
                    <a:pt x="696" y="911"/>
                  </a:lnTo>
                  <a:lnTo>
                    <a:pt x="589" y="911"/>
                  </a:lnTo>
                  <a:cubicBezTo>
                    <a:pt x="286" y="911"/>
                    <a:pt x="18" y="1143"/>
                    <a:pt x="18" y="1446"/>
                  </a:cubicBezTo>
                  <a:cubicBezTo>
                    <a:pt x="0" y="1767"/>
                    <a:pt x="250" y="2017"/>
                    <a:pt x="571" y="2017"/>
                  </a:cubicBezTo>
                  <a:lnTo>
                    <a:pt x="1249" y="2017"/>
                  </a:lnTo>
                  <a:cubicBezTo>
                    <a:pt x="1392" y="2017"/>
                    <a:pt x="1517" y="1981"/>
                    <a:pt x="1606" y="1892"/>
                  </a:cubicBezTo>
                  <a:cubicBezTo>
                    <a:pt x="1713" y="1981"/>
                    <a:pt x="1838" y="2017"/>
                    <a:pt x="1981" y="2017"/>
                  </a:cubicBezTo>
                  <a:lnTo>
                    <a:pt x="2659" y="2017"/>
                  </a:lnTo>
                  <a:cubicBezTo>
                    <a:pt x="2962" y="2017"/>
                    <a:pt x="3212" y="1767"/>
                    <a:pt x="3212" y="1464"/>
                  </a:cubicBezTo>
                  <a:lnTo>
                    <a:pt x="3212" y="429"/>
                  </a:lnTo>
                  <a:cubicBezTo>
                    <a:pt x="3212" y="357"/>
                    <a:pt x="3141" y="286"/>
                    <a:pt x="3069" y="286"/>
                  </a:cubicBezTo>
                  <a:cubicBezTo>
                    <a:pt x="2980" y="286"/>
                    <a:pt x="2909" y="357"/>
                    <a:pt x="2909" y="429"/>
                  </a:cubicBezTo>
                  <a:lnTo>
                    <a:pt x="2909" y="1464"/>
                  </a:lnTo>
                  <a:cubicBezTo>
                    <a:pt x="2909" y="1606"/>
                    <a:pt x="2802" y="1714"/>
                    <a:pt x="2659" y="1714"/>
                  </a:cubicBezTo>
                  <a:lnTo>
                    <a:pt x="1981" y="1714"/>
                  </a:lnTo>
                  <a:cubicBezTo>
                    <a:pt x="1838" y="1714"/>
                    <a:pt x="1731" y="1606"/>
                    <a:pt x="1731" y="1464"/>
                  </a:cubicBezTo>
                  <a:cubicBezTo>
                    <a:pt x="1731" y="1339"/>
                    <a:pt x="1838" y="1214"/>
                    <a:pt x="1981" y="1214"/>
                  </a:cubicBezTo>
                  <a:lnTo>
                    <a:pt x="2231" y="1214"/>
                  </a:lnTo>
                  <a:cubicBezTo>
                    <a:pt x="2320" y="1214"/>
                    <a:pt x="2391" y="1143"/>
                    <a:pt x="2391" y="1071"/>
                  </a:cubicBezTo>
                  <a:lnTo>
                    <a:pt x="2391" y="643"/>
                  </a:lnTo>
                  <a:cubicBezTo>
                    <a:pt x="2391" y="572"/>
                    <a:pt x="2338" y="500"/>
                    <a:pt x="2248" y="482"/>
                  </a:cubicBezTo>
                  <a:cubicBezTo>
                    <a:pt x="2241" y="481"/>
                    <a:pt x="2233" y="480"/>
                    <a:pt x="2225" y="480"/>
                  </a:cubicBezTo>
                  <a:cubicBezTo>
                    <a:pt x="2144" y="480"/>
                    <a:pt x="2070" y="562"/>
                    <a:pt x="2070" y="643"/>
                  </a:cubicBezTo>
                  <a:lnTo>
                    <a:pt x="2070" y="911"/>
                  </a:lnTo>
                  <a:lnTo>
                    <a:pt x="1963" y="911"/>
                  </a:lnTo>
                  <a:cubicBezTo>
                    <a:pt x="1909" y="911"/>
                    <a:pt x="1856" y="911"/>
                    <a:pt x="1802" y="928"/>
                  </a:cubicBezTo>
                  <a:lnTo>
                    <a:pt x="1802" y="572"/>
                  </a:lnTo>
                  <a:cubicBezTo>
                    <a:pt x="1802" y="500"/>
                    <a:pt x="1749" y="429"/>
                    <a:pt x="1678" y="411"/>
                  </a:cubicBezTo>
                  <a:cubicBezTo>
                    <a:pt x="1668" y="409"/>
                    <a:pt x="1659" y="409"/>
                    <a:pt x="1650" y="409"/>
                  </a:cubicBezTo>
                  <a:cubicBezTo>
                    <a:pt x="1559" y="409"/>
                    <a:pt x="1499" y="490"/>
                    <a:pt x="1499" y="572"/>
                  </a:cubicBezTo>
                  <a:lnTo>
                    <a:pt x="1499" y="1160"/>
                  </a:lnTo>
                  <a:cubicBezTo>
                    <a:pt x="1446" y="1250"/>
                    <a:pt x="1410" y="1357"/>
                    <a:pt x="1410" y="1464"/>
                  </a:cubicBezTo>
                  <a:cubicBezTo>
                    <a:pt x="1410" y="1517"/>
                    <a:pt x="1410" y="1571"/>
                    <a:pt x="1428" y="1624"/>
                  </a:cubicBezTo>
                  <a:cubicBezTo>
                    <a:pt x="1392" y="1678"/>
                    <a:pt x="1321" y="1714"/>
                    <a:pt x="1249" y="1714"/>
                  </a:cubicBezTo>
                  <a:lnTo>
                    <a:pt x="589" y="1714"/>
                  </a:lnTo>
                  <a:cubicBezTo>
                    <a:pt x="446" y="1714"/>
                    <a:pt x="339" y="1624"/>
                    <a:pt x="321" y="1482"/>
                  </a:cubicBezTo>
                  <a:cubicBezTo>
                    <a:pt x="304" y="1339"/>
                    <a:pt x="429" y="1214"/>
                    <a:pt x="571" y="1214"/>
                  </a:cubicBezTo>
                  <a:lnTo>
                    <a:pt x="839" y="1214"/>
                  </a:lnTo>
                  <a:cubicBezTo>
                    <a:pt x="928" y="1214"/>
                    <a:pt x="999" y="1143"/>
                    <a:pt x="999" y="1071"/>
                  </a:cubicBezTo>
                  <a:lnTo>
                    <a:pt x="999" y="161"/>
                  </a:lnTo>
                  <a:cubicBezTo>
                    <a:pt x="999" y="90"/>
                    <a:pt x="946" y="18"/>
                    <a:pt x="857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19"/>
            <p:cNvSpPr/>
            <p:nvPr/>
          </p:nvSpPr>
          <p:spPr>
            <a:xfrm>
              <a:off x="8071143" y="8160515"/>
              <a:ext cx="339149" cy="248227"/>
            </a:xfrm>
            <a:custGeom>
              <a:rect b="b" l="l" r="r" t="t"/>
              <a:pathLst>
                <a:path extrusionOk="0" h="7071" w="9661">
                  <a:moveTo>
                    <a:pt x="2916" y="1"/>
                  </a:moveTo>
                  <a:cubicBezTo>
                    <a:pt x="1323" y="1"/>
                    <a:pt x="0" y="1606"/>
                    <a:pt x="932" y="3623"/>
                  </a:cubicBezTo>
                  <a:cubicBezTo>
                    <a:pt x="1220" y="3132"/>
                    <a:pt x="1765" y="2817"/>
                    <a:pt x="2369" y="2817"/>
                  </a:cubicBezTo>
                  <a:cubicBezTo>
                    <a:pt x="2402" y="2817"/>
                    <a:pt x="2434" y="2818"/>
                    <a:pt x="2466" y="2820"/>
                  </a:cubicBezTo>
                  <a:cubicBezTo>
                    <a:pt x="3305" y="2891"/>
                    <a:pt x="3983" y="3658"/>
                    <a:pt x="3983" y="4497"/>
                  </a:cubicBezTo>
                  <a:lnTo>
                    <a:pt x="3983" y="4622"/>
                  </a:lnTo>
                  <a:cubicBezTo>
                    <a:pt x="4108" y="4640"/>
                    <a:pt x="4215" y="4693"/>
                    <a:pt x="4286" y="4765"/>
                  </a:cubicBezTo>
                  <a:cubicBezTo>
                    <a:pt x="4376" y="4854"/>
                    <a:pt x="4429" y="4979"/>
                    <a:pt x="4429" y="5104"/>
                  </a:cubicBezTo>
                  <a:cubicBezTo>
                    <a:pt x="4429" y="5371"/>
                    <a:pt x="4233" y="5585"/>
                    <a:pt x="3983" y="5603"/>
                  </a:cubicBezTo>
                  <a:lnTo>
                    <a:pt x="3983" y="5853"/>
                  </a:lnTo>
                  <a:cubicBezTo>
                    <a:pt x="3983" y="6103"/>
                    <a:pt x="3947" y="6335"/>
                    <a:pt x="3876" y="6567"/>
                  </a:cubicBezTo>
                  <a:cubicBezTo>
                    <a:pt x="4126" y="6727"/>
                    <a:pt x="4393" y="6870"/>
                    <a:pt x="4679" y="7031"/>
                  </a:cubicBezTo>
                  <a:cubicBezTo>
                    <a:pt x="4724" y="7057"/>
                    <a:pt x="4773" y="7071"/>
                    <a:pt x="4822" y="7071"/>
                  </a:cubicBezTo>
                  <a:cubicBezTo>
                    <a:pt x="4871" y="7071"/>
                    <a:pt x="4920" y="7057"/>
                    <a:pt x="4964" y="7031"/>
                  </a:cubicBezTo>
                  <a:cubicBezTo>
                    <a:pt x="5268" y="6870"/>
                    <a:pt x="5535" y="6727"/>
                    <a:pt x="5785" y="6567"/>
                  </a:cubicBezTo>
                  <a:cubicBezTo>
                    <a:pt x="5714" y="6335"/>
                    <a:pt x="5660" y="6103"/>
                    <a:pt x="5660" y="5853"/>
                  </a:cubicBezTo>
                  <a:lnTo>
                    <a:pt x="5660" y="5603"/>
                  </a:lnTo>
                  <a:cubicBezTo>
                    <a:pt x="5411" y="5585"/>
                    <a:pt x="5214" y="5371"/>
                    <a:pt x="5214" y="5104"/>
                  </a:cubicBezTo>
                  <a:cubicBezTo>
                    <a:pt x="5214" y="4979"/>
                    <a:pt x="5286" y="4854"/>
                    <a:pt x="5375" y="4765"/>
                  </a:cubicBezTo>
                  <a:cubicBezTo>
                    <a:pt x="5446" y="4693"/>
                    <a:pt x="5553" y="4640"/>
                    <a:pt x="5660" y="4622"/>
                  </a:cubicBezTo>
                  <a:lnTo>
                    <a:pt x="5660" y="4497"/>
                  </a:lnTo>
                  <a:cubicBezTo>
                    <a:pt x="5660" y="3658"/>
                    <a:pt x="6356" y="2891"/>
                    <a:pt x="7177" y="2820"/>
                  </a:cubicBezTo>
                  <a:cubicBezTo>
                    <a:pt x="7210" y="2818"/>
                    <a:pt x="7243" y="2817"/>
                    <a:pt x="7276" y="2817"/>
                  </a:cubicBezTo>
                  <a:cubicBezTo>
                    <a:pt x="7894" y="2817"/>
                    <a:pt x="8424" y="3132"/>
                    <a:pt x="8729" y="3623"/>
                  </a:cubicBezTo>
                  <a:cubicBezTo>
                    <a:pt x="9661" y="1606"/>
                    <a:pt x="8338" y="1"/>
                    <a:pt x="6738" y="1"/>
                  </a:cubicBezTo>
                  <a:cubicBezTo>
                    <a:pt x="6102" y="1"/>
                    <a:pt x="5421" y="255"/>
                    <a:pt x="4822" y="839"/>
                  </a:cubicBezTo>
                  <a:cubicBezTo>
                    <a:pt x="4227" y="255"/>
                    <a:pt x="3550" y="1"/>
                    <a:pt x="2916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19"/>
            <p:cNvSpPr/>
            <p:nvPr/>
          </p:nvSpPr>
          <p:spPr>
            <a:xfrm>
              <a:off x="8068124" y="8380834"/>
              <a:ext cx="62698" cy="55080"/>
            </a:xfrm>
            <a:custGeom>
              <a:rect b="b" l="l" r="r" t="t"/>
              <a:pathLst>
                <a:path extrusionOk="0" h="1569" w="1786">
                  <a:moveTo>
                    <a:pt x="1002" y="1"/>
                  </a:moveTo>
                  <a:cubicBezTo>
                    <a:pt x="817" y="1"/>
                    <a:pt x="634" y="68"/>
                    <a:pt x="501" y="202"/>
                  </a:cubicBezTo>
                  <a:cubicBezTo>
                    <a:pt x="215" y="487"/>
                    <a:pt x="1" y="1165"/>
                    <a:pt x="286" y="1433"/>
                  </a:cubicBezTo>
                  <a:cubicBezTo>
                    <a:pt x="382" y="1529"/>
                    <a:pt x="521" y="1568"/>
                    <a:pt x="673" y="1568"/>
                  </a:cubicBezTo>
                  <a:cubicBezTo>
                    <a:pt x="973" y="1568"/>
                    <a:pt x="1328" y="1414"/>
                    <a:pt x="1518" y="1236"/>
                  </a:cubicBezTo>
                  <a:cubicBezTo>
                    <a:pt x="1785" y="951"/>
                    <a:pt x="1785" y="487"/>
                    <a:pt x="1518" y="202"/>
                  </a:cubicBezTo>
                  <a:cubicBezTo>
                    <a:pt x="1375" y="68"/>
                    <a:pt x="1188" y="1"/>
                    <a:pt x="1002" y="1"/>
                  </a:cubicBezTo>
                  <a:close/>
                </a:path>
              </a:pathLst>
            </a:custGeom>
            <a:solidFill>
              <a:srgbClr val="FFC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19"/>
            <p:cNvSpPr/>
            <p:nvPr/>
          </p:nvSpPr>
          <p:spPr>
            <a:xfrm>
              <a:off x="8056855" y="8258844"/>
              <a:ext cx="155375" cy="184828"/>
            </a:xfrm>
            <a:custGeom>
              <a:rect b="b" l="l" r="r" t="t"/>
              <a:pathLst>
                <a:path extrusionOk="0" h="5265" w="4426">
                  <a:moveTo>
                    <a:pt x="2771" y="1"/>
                  </a:moveTo>
                  <a:cubicBezTo>
                    <a:pt x="1863" y="1"/>
                    <a:pt x="1125" y="745"/>
                    <a:pt x="1125" y="1660"/>
                  </a:cubicBezTo>
                  <a:lnTo>
                    <a:pt x="1125" y="2856"/>
                  </a:lnTo>
                  <a:lnTo>
                    <a:pt x="679" y="2856"/>
                  </a:lnTo>
                  <a:cubicBezTo>
                    <a:pt x="286" y="2856"/>
                    <a:pt x="1" y="3248"/>
                    <a:pt x="144" y="3605"/>
                  </a:cubicBezTo>
                  <a:cubicBezTo>
                    <a:pt x="233" y="3855"/>
                    <a:pt x="358" y="4087"/>
                    <a:pt x="518" y="4283"/>
                  </a:cubicBezTo>
                  <a:cubicBezTo>
                    <a:pt x="572" y="4051"/>
                    <a:pt x="697" y="3837"/>
                    <a:pt x="822" y="3694"/>
                  </a:cubicBezTo>
                  <a:cubicBezTo>
                    <a:pt x="964" y="3552"/>
                    <a:pt x="1147" y="3480"/>
                    <a:pt x="1330" y="3480"/>
                  </a:cubicBezTo>
                  <a:cubicBezTo>
                    <a:pt x="1513" y="3480"/>
                    <a:pt x="1696" y="3552"/>
                    <a:pt x="1839" y="3694"/>
                  </a:cubicBezTo>
                  <a:cubicBezTo>
                    <a:pt x="2124" y="3980"/>
                    <a:pt x="2124" y="4426"/>
                    <a:pt x="1839" y="4711"/>
                  </a:cubicBezTo>
                  <a:cubicBezTo>
                    <a:pt x="1714" y="4836"/>
                    <a:pt x="1517" y="4943"/>
                    <a:pt x="1303" y="5015"/>
                  </a:cubicBezTo>
                  <a:cubicBezTo>
                    <a:pt x="1571" y="5175"/>
                    <a:pt x="1892" y="5265"/>
                    <a:pt x="2213" y="5265"/>
                  </a:cubicBezTo>
                  <a:cubicBezTo>
                    <a:pt x="3427" y="5265"/>
                    <a:pt x="4426" y="4283"/>
                    <a:pt x="4426" y="3052"/>
                  </a:cubicBezTo>
                  <a:lnTo>
                    <a:pt x="4426" y="2802"/>
                  </a:lnTo>
                  <a:lnTo>
                    <a:pt x="3498" y="2802"/>
                  </a:lnTo>
                  <a:cubicBezTo>
                    <a:pt x="3355" y="2802"/>
                    <a:pt x="3248" y="2749"/>
                    <a:pt x="3159" y="2660"/>
                  </a:cubicBezTo>
                  <a:cubicBezTo>
                    <a:pt x="2963" y="2463"/>
                    <a:pt x="2927" y="2106"/>
                    <a:pt x="3266" y="1821"/>
                  </a:cubicBezTo>
                  <a:cubicBezTo>
                    <a:pt x="3266" y="1821"/>
                    <a:pt x="3266" y="1803"/>
                    <a:pt x="3266" y="1803"/>
                  </a:cubicBezTo>
                  <a:lnTo>
                    <a:pt x="4372" y="1803"/>
                  </a:lnTo>
                  <a:cubicBezTo>
                    <a:pt x="4390" y="1803"/>
                    <a:pt x="4408" y="1821"/>
                    <a:pt x="4426" y="1821"/>
                  </a:cubicBezTo>
                  <a:lnTo>
                    <a:pt x="4426" y="875"/>
                  </a:lnTo>
                  <a:cubicBezTo>
                    <a:pt x="4426" y="875"/>
                    <a:pt x="4408" y="857"/>
                    <a:pt x="4408" y="857"/>
                  </a:cubicBezTo>
                  <a:cubicBezTo>
                    <a:pt x="3878" y="250"/>
                    <a:pt x="3296" y="1"/>
                    <a:pt x="2771" y="1"/>
                  </a:cubicBezTo>
                  <a:close/>
                </a:path>
              </a:pathLst>
            </a:custGeom>
            <a:solidFill>
              <a:srgbClr val="FFC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19"/>
            <p:cNvSpPr/>
            <p:nvPr/>
          </p:nvSpPr>
          <p:spPr>
            <a:xfrm>
              <a:off x="8175265" y="8305850"/>
              <a:ext cx="16289" cy="16324"/>
            </a:xfrm>
            <a:custGeom>
              <a:rect b="b" l="l" r="r" t="t"/>
              <a:pathLst>
                <a:path extrusionOk="0" h="465" w="464">
                  <a:moveTo>
                    <a:pt x="232" y="0"/>
                  </a:moveTo>
                  <a:cubicBezTo>
                    <a:pt x="107" y="0"/>
                    <a:pt x="0" y="89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89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19"/>
            <p:cNvSpPr/>
            <p:nvPr/>
          </p:nvSpPr>
          <p:spPr>
            <a:xfrm>
              <a:off x="8162100" y="8322139"/>
              <a:ext cx="65155" cy="17552"/>
            </a:xfrm>
            <a:custGeom>
              <a:rect b="b" l="l" r="r" t="t"/>
              <a:pathLst>
                <a:path extrusionOk="0" h="500" w="1856">
                  <a:moveTo>
                    <a:pt x="482" y="0"/>
                  </a:moveTo>
                  <a:cubicBezTo>
                    <a:pt x="214" y="0"/>
                    <a:pt x="0" y="232"/>
                    <a:pt x="0" y="500"/>
                  </a:cubicBezTo>
                  <a:lnTo>
                    <a:pt x="1856" y="500"/>
                  </a:lnTo>
                  <a:cubicBezTo>
                    <a:pt x="1856" y="375"/>
                    <a:pt x="1802" y="250"/>
                    <a:pt x="1713" y="161"/>
                  </a:cubicBezTo>
                  <a:cubicBezTo>
                    <a:pt x="1624" y="71"/>
                    <a:pt x="1499" y="0"/>
                    <a:pt x="1374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19"/>
            <p:cNvSpPr/>
            <p:nvPr/>
          </p:nvSpPr>
          <p:spPr>
            <a:xfrm>
              <a:off x="8162100" y="8339656"/>
              <a:ext cx="65155" cy="17588"/>
            </a:xfrm>
            <a:custGeom>
              <a:rect b="b" l="l" r="r" t="t"/>
              <a:pathLst>
                <a:path extrusionOk="0" h="501" w="1856">
                  <a:moveTo>
                    <a:pt x="0" y="1"/>
                  </a:moveTo>
                  <a:cubicBezTo>
                    <a:pt x="0" y="143"/>
                    <a:pt x="54" y="268"/>
                    <a:pt x="143" y="358"/>
                  </a:cubicBezTo>
                  <a:cubicBezTo>
                    <a:pt x="232" y="447"/>
                    <a:pt x="357" y="500"/>
                    <a:pt x="482" y="500"/>
                  </a:cubicBezTo>
                  <a:lnTo>
                    <a:pt x="1374" y="500"/>
                  </a:lnTo>
                  <a:cubicBezTo>
                    <a:pt x="1642" y="500"/>
                    <a:pt x="1856" y="286"/>
                    <a:pt x="1856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19"/>
            <p:cNvSpPr/>
            <p:nvPr/>
          </p:nvSpPr>
          <p:spPr>
            <a:xfrm>
              <a:off x="8351246" y="8380834"/>
              <a:ext cx="62698" cy="55080"/>
            </a:xfrm>
            <a:custGeom>
              <a:rect b="b" l="l" r="r" t="t"/>
              <a:pathLst>
                <a:path extrusionOk="0" h="1569" w="1786">
                  <a:moveTo>
                    <a:pt x="784" y="1"/>
                  </a:moveTo>
                  <a:cubicBezTo>
                    <a:pt x="599" y="1"/>
                    <a:pt x="411" y="68"/>
                    <a:pt x="268" y="202"/>
                  </a:cubicBezTo>
                  <a:cubicBezTo>
                    <a:pt x="1" y="487"/>
                    <a:pt x="1" y="951"/>
                    <a:pt x="268" y="1236"/>
                  </a:cubicBezTo>
                  <a:cubicBezTo>
                    <a:pt x="458" y="1414"/>
                    <a:pt x="813" y="1568"/>
                    <a:pt x="1113" y="1568"/>
                  </a:cubicBezTo>
                  <a:cubicBezTo>
                    <a:pt x="1265" y="1568"/>
                    <a:pt x="1404" y="1529"/>
                    <a:pt x="1500" y="1433"/>
                  </a:cubicBezTo>
                  <a:cubicBezTo>
                    <a:pt x="1785" y="1165"/>
                    <a:pt x="1571" y="487"/>
                    <a:pt x="1286" y="202"/>
                  </a:cubicBezTo>
                  <a:cubicBezTo>
                    <a:pt x="1152" y="68"/>
                    <a:pt x="969" y="1"/>
                    <a:pt x="784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19"/>
            <p:cNvSpPr/>
            <p:nvPr/>
          </p:nvSpPr>
          <p:spPr>
            <a:xfrm>
              <a:off x="8269838" y="8258844"/>
              <a:ext cx="155375" cy="184828"/>
            </a:xfrm>
            <a:custGeom>
              <a:rect b="b" l="l" r="r" t="t"/>
              <a:pathLst>
                <a:path extrusionOk="0" h="5265" w="4426">
                  <a:moveTo>
                    <a:pt x="1655" y="1"/>
                  </a:moveTo>
                  <a:cubicBezTo>
                    <a:pt x="1130" y="1"/>
                    <a:pt x="548" y="250"/>
                    <a:pt x="18" y="857"/>
                  </a:cubicBezTo>
                  <a:cubicBezTo>
                    <a:pt x="18" y="857"/>
                    <a:pt x="0" y="875"/>
                    <a:pt x="0" y="875"/>
                  </a:cubicBezTo>
                  <a:lnTo>
                    <a:pt x="0" y="1821"/>
                  </a:lnTo>
                  <a:cubicBezTo>
                    <a:pt x="18" y="1821"/>
                    <a:pt x="36" y="1803"/>
                    <a:pt x="54" y="1803"/>
                  </a:cubicBezTo>
                  <a:lnTo>
                    <a:pt x="1160" y="1803"/>
                  </a:lnTo>
                  <a:cubicBezTo>
                    <a:pt x="1160" y="1803"/>
                    <a:pt x="1160" y="1821"/>
                    <a:pt x="1160" y="1821"/>
                  </a:cubicBezTo>
                  <a:cubicBezTo>
                    <a:pt x="1499" y="2106"/>
                    <a:pt x="1463" y="2463"/>
                    <a:pt x="1267" y="2660"/>
                  </a:cubicBezTo>
                  <a:cubicBezTo>
                    <a:pt x="1178" y="2749"/>
                    <a:pt x="1053" y="2802"/>
                    <a:pt x="928" y="2802"/>
                  </a:cubicBezTo>
                  <a:lnTo>
                    <a:pt x="0" y="2802"/>
                  </a:lnTo>
                  <a:lnTo>
                    <a:pt x="0" y="3052"/>
                  </a:lnTo>
                  <a:cubicBezTo>
                    <a:pt x="0" y="4283"/>
                    <a:pt x="999" y="5265"/>
                    <a:pt x="2213" y="5265"/>
                  </a:cubicBezTo>
                  <a:cubicBezTo>
                    <a:pt x="2534" y="5265"/>
                    <a:pt x="2855" y="5175"/>
                    <a:pt x="3123" y="5015"/>
                  </a:cubicBezTo>
                  <a:cubicBezTo>
                    <a:pt x="2909" y="4943"/>
                    <a:pt x="2712" y="4836"/>
                    <a:pt x="2587" y="4711"/>
                  </a:cubicBezTo>
                  <a:cubicBezTo>
                    <a:pt x="2302" y="4426"/>
                    <a:pt x="2302" y="3980"/>
                    <a:pt x="2587" y="3694"/>
                  </a:cubicBezTo>
                  <a:cubicBezTo>
                    <a:pt x="2721" y="3552"/>
                    <a:pt x="2904" y="3480"/>
                    <a:pt x="3089" y="3480"/>
                  </a:cubicBezTo>
                  <a:cubicBezTo>
                    <a:pt x="3274" y="3480"/>
                    <a:pt x="3462" y="3552"/>
                    <a:pt x="3605" y="3694"/>
                  </a:cubicBezTo>
                  <a:cubicBezTo>
                    <a:pt x="3729" y="3837"/>
                    <a:pt x="3854" y="4051"/>
                    <a:pt x="3908" y="4283"/>
                  </a:cubicBezTo>
                  <a:cubicBezTo>
                    <a:pt x="4068" y="4087"/>
                    <a:pt x="4193" y="3855"/>
                    <a:pt x="4283" y="3605"/>
                  </a:cubicBezTo>
                  <a:cubicBezTo>
                    <a:pt x="4425" y="3248"/>
                    <a:pt x="4140" y="2856"/>
                    <a:pt x="3747" y="2856"/>
                  </a:cubicBezTo>
                  <a:lnTo>
                    <a:pt x="3301" y="2856"/>
                  </a:lnTo>
                  <a:lnTo>
                    <a:pt x="3301" y="1660"/>
                  </a:lnTo>
                  <a:cubicBezTo>
                    <a:pt x="3301" y="745"/>
                    <a:pt x="2563" y="1"/>
                    <a:pt x="1655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19"/>
            <p:cNvSpPr/>
            <p:nvPr/>
          </p:nvSpPr>
          <p:spPr>
            <a:xfrm>
              <a:off x="8254813" y="8322139"/>
              <a:ext cx="65155" cy="17552"/>
            </a:xfrm>
            <a:custGeom>
              <a:rect b="b" l="l" r="r" t="t"/>
              <a:pathLst>
                <a:path extrusionOk="0" h="500" w="1856">
                  <a:moveTo>
                    <a:pt x="482" y="0"/>
                  </a:moveTo>
                  <a:cubicBezTo>
                    <a:pt x="357" y="0"/>
                    <a:pt x="232" y="71"/>
                    <a:pt x="143" y="161"/>
                  </a:cubicBezTo>
                  <a:cubicBezTo>
                    <a:pt x="54" y="250"/>
                    <a:pt x="0" y="375"/>
                    <a:pt x="0" y="500"/>
                  </a:cubicBezTo>
                  <a:lnTo>
                    <a:pt x="1856" y="500"/>
                  </a:lnTo>
                  <a:cubicBezTo>
                    <a:pt x="1856" y="232"/>
                    <a:pt x="1642" y="0"/>
                    <a:pt x="1374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19"/>
            <p:cNvSpPr/>
            <p:nvPr/>
          </p:nvSpPr>
          <p:spPr>
            <a:xfrm>
              <a:off x="8254813" y="8339656"/>
              <a:ext cx="65155" cy="17588"/>
            </a:xfrm>
            <a:custGeom>
              <a:rect b="b" l="l" r="r" t="t"/>
              <a:pathLst>
                <a:path extrusionOk="0" h="501" w="1856">
                  <a:moveTo>
                    <a:pt x="0" y="1"/>
                  </a:moveTo>
                  <a:cubicBezTo>
                    <a:pt x="0" y="286"/>
                    <a:pt x="214" y="500"/>
                    <a:pt x="482" y="500"/>
                  </a:cubicBezTo>
                  <a:lnTo>
                    <a:pt x="1374" y="500"/>
                  </a:lnTo>
                  <a:cubicBezTo>
                    <a:pt x="1499" y="500"/>
                    <a:pt x="1624" y="447"/>
                    <a:pt x="1713" y="358"/>
                  </a:cubicBezTo>
                  <a:cubicBezTo>
                    <a:pt x="1802" y="268"/>
                    <a:pt x="1856" y="143"/>
                    <a:pt x="1856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19"/>
            <p:cNvSpPr/>
            <p:nvPr/>
          </p:nvSpPr>
          <p:spPr>
            <a:xfrm>
              <a:off x="8050607" y="8155039"/>
              <a:ext cx="345784" cy="293653"/>
            </a:xfrm>
            <a:custGeom>
              <a:rect b="b" l="l" r="r" t="t"/>
              <a:pathLst>
                <a:path extrusionOk="0" h="8365" w="9850">
                  <a:moveTo>
                    <a:pt x="1507" y="6583"/>
                  </a:moveTo>
                  <a:cubicBezTo>
                    <a:pt x="1651" y="6583"/>
                    <a:pt x="1794" y="6643"/>
                    <a:pt x="1910" y="6759"/>
                  </a:cubicBezTo>
                  <a:cubicBezTo>
                    <a:pt x="2249" y="7098"/>
                    <a:pt x="2052" y="7668"/>
                    <a:pt x="1356" y="7829"/>
                  </a:cubicBezTo>
                  <a:cubicBezTo>
                    <a:pt x="1289" y="7840"/>
                    <a:pt x="1226" y="7846"/>
                    <a:pt x="1170" y="7846"/>
                  </a:cubicBezTo>
                  <a:cubicBezTo>
                    <a:pt x="1048" y="7846"/>
                    <a:pt x="953" y="7819"/>
                    <a:pt x="893" y="7758"/>
                  </a:cubicBezTo>
                  <a:cubicBezTo>
                    <a:pt x="803" y="7668"/>
                    <a:pt x="785" y="7472"/>
                    <a:pt x="839" y="7276"/>
                  </a:cubicBezTo>
                  <a:cubicBezTo>
                    <a:pt x="945" y="6806"/>
                    <a:pt x="1229" y="6583"/>
                    <a:pt x="1507" y="6583"/>
                  </a:cubicBezTo>
                  <a:close/>
                  <a:moveTo>
                    <a:pt x="7333" y="0"/>
                  </a:moveTo>
                  <a:cubicBezTo>
                    <a:pt x="6699" y="0"/>
                    <a:pt x="6026" y="239"/>
                    <a:pt x="5425" y="781"/>
                  </a:cubicBezTo>
                  <a:cubicBezTo>
                    <a:pt x="4925" y="335"/>
                    <a:pt x="4354" y="68"/>
                    <a:pt x="3747" y="14"/>
                  </a:cubicBezTo>
                  <a:cubicBezTo>
                    <a:pt x="3661" y="5"/>
                    <a:pt x="3575" y="1"/>
                    <a:pt x="3489" y="1"/>
                  </a:cubicBezTo>
                  <a:cubicBezTo>
                    <a:pt x="2380" y="1"/>
                    <a:pt x="1407" y="740"/>
                    <a:pt x="1142" y="1834"/>
                  </a:cubicBezTo>
                  <a:cubicBezTo>
                    <a:pt x="1000" y="2441"/>
                    <a:pt x="1071" y="3101"/>
                    <a:pt x="1356" y="3761"/>
                  </a:cubicBezTo>
                  <a:cubicBezTo>
                    <a:pt x="1214" y="4011"/>
                    <a:pt x="1142" y="4314"/>
                    <a:pt x="1142" y="4617"/>
                  </a:cubicBezTo>
                  <a:lnTo>
                    <a:pt x="1142" y="5634"/>
                  </a:lnTo>
                  <a:lnTo>
                    <a:pt x="857" y="5634"/>
                  </a:lnTo>
                  <a:cubicBezTo>
                    <a:pt x="339" y="5634"/>
                    <a:pt x="0" y="6152"/>
                    <a:pt x="179" y="6616"/>
                  </a:cubicBezTo>
                  <a:cubicBezTo>
                    <a:pt x="250" y="6848"/>
                    <a:pt x="375" y="7062"/>
                    <a:pt x="518" y="7276"/>
                  </a:cubicBezTo>
                  <a:cubicBezTo>
                    <a:pt x="464" y="7561"/>
                    <a:pt x="518" y="7811"/>
                    <a:pt x="678" y="7972"/>
                  </a:cubicBezTo>
                  <a:cubicBezTo>
                    <a:pt x="796" y="8101"/>
                    <a:pt x="967" y="8153"/>
                    <a:pt x="1147" y="8153"/>
                  </a:cubicBezTo>
                  <a:cubicBezTo>
                    <a:pt x="1241" y="8153"/>
                    <a:pt x="1336" y="8139"/>
                    <a:pt x="1428" y="8115"/>
                  </a:cubicBezTo>
                  <a:lnTo>
                    <a:pt x="1446" y="8115"/>
                  </a:lnTo>
                  <a:cubicBezTo>
                    <a:pt x="1749" y="8275"/>
                    <a:pt x="2070" y="8364"/>
                    <a:pt x="2373" y="8364"/>
                  </a:cubicBezTo>
                  <a:cubicBezTo>
                    <a:pt x="3355" y="8364"/>
                    <a:pt x="4193" y="7776"/>
                    <a:pt x="4550" y="6937"/>
                  </a:cubicBezTo>
                  <a:cubicBezTo>
                    <a:pt x="4764" y="7062"/>
                    <a:pt x="4978" y="7187"/>
                    <a:pt x="5210" y="7312"/>
                  </a:cubicBezTo>
                  <a:cubicBezTo>
                    <a:pt x="5273" y="7347"/>
                    <a:pt x="5344" y="7365"/>
                    <a:pt x="5418" y="7365"/>
                  </a:cubicBezTo>
                  <a:cubicBezTo>
                    <a:pt x="5491" y="7365"/>
                    <a:pt x="5567" y="7347"/>
                    <a:pt x="5639" y="7312"/>
                  </a:cubicBezTo>
                  <a:cubicBezTo>
                    <a:pt x="5906" y="7169"/>
                    <a:pt x="6174" y="7008"/>
                    <a:pt x="6424" y="6866"/>
                  </a:cubicBezTo>
                  <a:cubicBezTo>
                    <a:pt x="6477" y="6830"/>
                    <a:pt x="6513" y="6741"/>
                    <a:pt x="6477" y="6669"/>
                  </a:cubicBezTo>
                  <a:cubicBezTo>
                    <a:pt x="6453" y="6609"/>
                    <a:pt x="6396" y="6573"/>
                    <a:pt x="6339" y="6573"/>
                  </a:cubicBezTo>
                  <a:cubicBezTo>
                    <a:pt x="6313" y="6573"/>
                    <a:pt x="6286" y="6581"/>
                    <a:pt x="6263" y="6598"/>
                  </a:cubicBezTo>
                  <a:cubicBezTo>
                    <a:pt x="6013" y="6741"/>
                    <a:pt x="5764" y="6901"/>
                    <a:pt x="5496" y="7044"/>
                  </a:cubicBezTo>
                  <a:cubicBezTo>
                    <a:pt x="5469" y="7053"/>
                    <a:pt x="5442" y="7057"/>
                    <a:pt x="5418" y="7057"/>
                  </a:cubicBezTo>
                  <a:cubicBezTo>
                    <a:pt x="5393" y="7057"/>
                    <a:pt x="5371" y="7053"/>
                    <a:pt x="5353" y="7044"/>
                  </a:cubicBezTo>
                  <a:cubicBezTo>
                    <a:pt x="5121" y="6901"/>
                    <a:pt x="4871" y="6776"/>
                    <a:pt x="4657" y="6634"/>
                  </a:cubicBezTo>
                  <a:cubicBezTo>
                    <a:pt x="4764" y="6223"/>
                    <a:pt x="4729" y="5920"/>
                    <a:pt x="4747" y="5813"/>
                  </a:cubicBezTo>
                  <a:cubicBezTo>
                    <a:pt x="4747" y="5724"/>
                    <a:pt x="4675" y="5652"/>
                    <a:pt x="4586" y="5652"/>
                  </a:cubicBezTo>
                  <a:cubicBezTo>
                    <a:pt x="4497" y="5652"/>
                    <a:pt x="4425" y="5724"/>
                    <a:pt x="4425" y="5813"/>
                  </a:cubicBezTo>
                  <a:cubicBezTo>
                    <a:pt x="4425" y="5973"/>
                    <a:pt x="4461" y="6241"/>
                    <a:pt x="4336" y="6616"/>
                  </a:cubicBezTo>
                  <a:cubicBezTo>
                    <a:pt x="4069" y="7454"/>
                    <a:pt x="3301" y="8061"/>
                    <a:pt x="2373" y="8061"/>
                  </a:cubicBezTo>
                  <a:cubicBezTo>
                    <a:pt x="2195" y="8061"/>
                    <a:pt x="2017" y="8025"/>
                    <a:pt x="1856" y="7954"/>
                  </a:cubicBezTo>
                  <a:cubicBezTo>
                    <a:pt x="2463" y="7633"/>
                    <a:pt x="2534" y="6937"/>
                    <a:pt x="2124" y="6527"/>
                  </a:cubicBezTo>
                  <a:cubicBezTo>
                    <a:pt x="1961" y="6364"/>
                    <a:pt x="1737" y="6272"/>
                    <a:pt x="1506" y="6272"/>
                  </a:cubicBezTo>
                  <a:cubicBezTo>
                    <a:pt x="1180" y="6272"/>
                    <a:pt x="841" y="6455"/>
                    <a:pt x="643" y="6883"/>
                  </a:cubicBezTo>
                  <a:cubicBezTo>
                    <a:pt x="571" y="6759"/>
                    <a:pt x="500" y="6634"/>
                    <a:pt x="464" y="6509"/>
                  </a:cubicBezTo>
                  <a:cubicBezTo>
                    <a:pt x="357" y="6241"/>
                    <a:pt x="554" y="5956"/>
                    <a:pt x="857" y="5956"/>
                  </a:cubicBezTo>
                  <a:lnTo>
                    <a:pt x="1303" y="5956"/>
                  </a:lnTo>
                  <a:cubicBezTo>
                    <a:pt x="1374" y="5956"/>
                    <a:pt x="1446" y="5884"/>
                    <a:pt x="1446" y="5795"/>
                  </a:cubicBezTo>
                  <a:lnTo>
                    <a:pt x="1446" y="4617"/>
                  </a:lnTo>
                  <a:cubicBezTo>
                    <a:pt x="1446" y="3797"/>
                    <a:pt x="2124" y="3136"/>
                    <a:pt x="2944" y="3136"/>
                  </a:cubicBezTo>
                  <a:cubicBezTo>
                    <a:pt x="3765" y="3136"/>
                    <a:pt x="4425" y="3797"/>
                    <a:pt x="4425" y="4617"/>
                  </a:cubicBezTo>
                  <a:lnTo>
                    <a:pt x="4425" y="4707"/>
                  </a:lnTo>
                  <a:cubicBezTo>
                    <a:pt x="4425" y="4796"/>
                    <a:pt x="4497" y="4867"/>
                    <a:pt x="4586" y="4867"/>
                  </a:cubicBezTo>
                  <a:cubicBezTo>
                    <a:pt x="4675" y="4867"/>
                    <a:pt x="4747" y="4796"/>
                    <a:pt x="4747" y="4707"/>
                  </a:cubicBezTo>
                  <a:lnTo>
                    <a:pt x="4747" y="4617"/>
                  </a:lnTo>
                  <a:cubicBezTo>
                    <a:pt x="4747" y="3618"/>
                    <a:pt x="3926" y="2815"/>
                    <a:pt x="2944" y="2815"/>
                  </a:cubicBezTo>
                  <a:cubicBezTo>
                    <a:pt x="2409" y="2815"/>
                    <a:pt x="1910" y="3047"/>
                    <a:pt x="1571" y="3458"/>
                  </a:cubicBezTo>
                  <a:cubicBezTo>
                    <a:pt x="1374" y="2922"/>
                    <a:pt x="1321" y="2387"/>
                    <a:pt x="1446" y="1905"/>
                  </a:cubicBezTo>
                  <a:cubicBezTo>
                    <a:pt x="1678" y="952"/>
                    <a:pt x="2538" y="309"/>
                    <a:pt x="3514" y="309"/>
                  </a:cubicBezTo>
                  <a:cubicBezTo>
                    <a:pt x="4110" y="309"/>
                    <a:pt x="4750" y="548"/>
                    <a:pt x="5317" y="1102"/>
                  </a:cubicBezTo>
                  <a:cubicBezTo>
                    <a:pt x="5344" y="1138"/>
                    <a:pt x="5384" y="1156"/>
                    <a:pt x="5425" y="1156"/>
                  </a:cubicBezTo>
                  <a:cubicBezTo>
                    <a:pt x="5465" y="1156"/>
                    <a:pt x="5505" y="1138"/>
                    <a:pt x="5532" y="1102"/>
                  </a:cubicBezTo>
                  <a:cubicBezTo>
                    <a:pt x="5996" y="656"/>
                    <a:pt x="6549" y="371"/>
                    <a:pt x="7120" y="317"/>
                  </a:cubicBezTo>
                  <a:cubicBezTo>
                    <a:pt x="7195" y="310"/>
                    <a:pt x="7269" y="306"/>
                    <a:pt x="7343" y="306"/>
                  </a:cubicBezTo>
                  <a:cubicBezTo>
                    <a:pt x="8306" y="306"/>
                    <a:pt x="9155" y="942"/>
                    <a:pt x="9403" y="1870"/>
                  </a:cubicBezTo>
                  <a:cubicBezTo>
                    <a:pt x="9528" y="2423"/>
                    <a:pt x="9475" y="3029"/>
                    <a:pt x="9207" y="3636"/>
                  </a:cubicBezTo>
                  <a:cubicBezTo>
                    <a:pt x="9171" y="3707"/>
                    <a:pt x="9189" y="3797"/>
                    <a:pt x="9261" y="3832"/>
                  </a:cubicBezTo>
                  <a:cubicBezTo>
                    <a:pt x="9289" y="3849"/>
                    <a:pt x="9318" y="3857"/>
                    <a:pt x="9345" y="3857"/>
                  </a:cubicBezTo>
                  <a:cubicBezTo>
                    <a:pt x="9403" y="3857"/>
                    <a:pt x="9456" y="3822"/>
                    <a:pt x="9493" y="3761"/>
                  </a:cubicBezTo>
                  <a:cubicBezTo>
                    <a:pt x="9778" y="3083"/>
                    <a:pt x="9850" y="2405"/>
                    <a:pt x="9689" y="1798"/>
                  </a:cubicBezTo>
                  <a:cubicBezTo>
                    <a:pt x="9406" y="713"/>
                    <a:pt x="8429" y="0"/>
                    <a:pt x="733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19"/>
            <p:cNvSpPr/>
            <p:nvPr/>
          </p:nvSpPr>
          <p:spPr>
            <a:xfrm>
              <a:off x="8133911" y="8305850"/>
              <a:ext cx="16956" cy="16324"/>
            </a:xfrm>
            <a:custGeom>
              <a:rect b="b" l="l" r="r" t="t"/>
              <a:pathLst>
                <a:path extrusionOk="0" h="465" w="483">
                  <a:moveTo>
                    <a:pt x="250" y="0"/>
                  </a:moveTo>
                  <a:cubicBezTo>
                    <a:pt x="108" y="0"/>
                    <a:pt x="0" y="89"/>
                    <a:pt x="0" y="232"/>
                  </a:cubicBezTo>
                  <a:cubicBezTo>
                    <a:pt x="0" y="357"/>
                    <a:pt x="108" y="464"/>
                    <a:pt x="250" y="464"/>
                  </a:cubicBezTo>
                  <a:cubicBezTo>
                    <a:pt x="375" y="464"/>
                    <a:pt x="482" y="357"/>
                    <a:pt x="482" y="232"/>
                  </a:cubicBezTo>
                  <a:cubicBezTo>
                    <a:pt x="482" y="89"/>
                    <a:pt x="375" y="0"/>
                    <a:pt x="250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19"/>
            <p:cNvSpPr/>
            <p:nvPr/>
          </p:nvSpPr>
          <p:spPr>
            <a:xfrm>
              <a:off x="8264817" y="8253824"/>
              <a:ext cx="166643" cy="194868"/>
            </a:xfrm>
            <a:custGeom>
              <a:rect b="b" l="l" r="r" t="t"/>
              <a:pathLst>
                <a:path extrusionOk="0" h="5551" w="4747">
                  <a:moveTo>
                    <a:pt x="3246" y="3771"/>
                  </a:moveTo>
                  <a:cubicBezTo>
                    <a:pt x="3391" y="3771"/>
                    <a:pt x="3533" y="3829"/>
                    <a:pt x="3640" y="3945"/>
                  </a:cubicBezTo>
                  <a:cubicBezTo>
                    <a:pt x="3855" y="4159"/>
                    <a:pt x="4069" y="4730"/>
                    <a:pt x="3855" y="4944"/>
                  </a:cubicBezTo>
                  <a:cubicBezTo>
                    <a:pt x="3793" y="5005"/>
                    <a:pt x="3696" y="5031"/>
                    <a:pt x="3583" y="5031"/>
                  </a:cubicBezTo>
                  <a:cubicBezTo>
                    <a:pt x="3334" y="5031"/>
                    <a:pt x="3010" y="4902"/>
                    <a:pt x="2838" y="4730"/>
                  </a:cubicBezTo>
                  <a:cubicBezTo>
                    <a:pt x="2623" y="4515"/>
                    <a:pt x="2623" y="4159"/>
                    <a:pt x="2838" y="3945"/>
                  </a:cubicBezTo>
                  <a:cubicBezTo>
                    <a:pt x="2954" y="3829"/>
                    <a:pt x="3101" y="3771"/>
                    <a:pt x="3246" y="3771"/>
                  </a:cubicBezTo>
                  <a:close/>
                  <a:moveTo>
                    <a:pt x="1810" y="0"/>
                  </a:moveTo>
                  <a:cubicBezTo>
                    <a:pt x="821" y="0"/>
                    <a:pt x="1" y="808"/>
                    <a:pt x="1" y="1803"/>
                  </a:cubicBezTo>
                  <a:lnTo>
                    <a:pt x="1" y="1910"/>
                  </a:lnTo>
                  <a:cubicBezTo>
                    <a:pt x="1" y="2000"/>
                    <a:pt x="54" y="2071"/>
                    <a:pt x="143" y="2071"/>
                  </a:cubicBezTo>
                  <a:cubicBezTo>
                    <a:pt x="153" y="2073"/>
                    <a:pt x="162" y="2074"/>
                    <a:pt x="171" y="2074"/>
                  </a:cubicBezTo>
                  <a:cubicBezTo>
                    <a:pt x="250" y="2074"/>
                    <a:pt x="322" y="2006"/>
                    <a:pt x="322" y="1910"/>
                  </a:cubicBezTo>
                  <a:lnTo>
                    <a:pt x="322" y="1821"/>
                  </a:lnTo>
                  <a:cubicBezTo>
                    <a:pt x="322" y="1018"/>
                    <a:pt x="946" y="340"/>
                    <a:pt x="1749" y="322"/>
                  </a:cubicBezTo>
                  <a:cubicBezTo>
                    <a:pt x="1771" y="322"/>
                    <a:pt x="1792" y="321"/>
                    <a:pt x="1814" y="321"/>
                  </a:cubicBezTo>
                  <a:cubicBezTo>
                    <a:pt x="2640" y="321"/>
                    <a:pt x="3301" y="986"/>
                    <a:pt x="3301" y="1803"/>
                  </a:cubicBezTo>
                  <a:lnTo>
                    <a:pt x="3301" y="2981"/>
                  </a:lnTo>
                  <a:cubicBezTo>
                    <a:pt x="3301" y="3070"/>
                    <a:pt x="3373" y="3142"/>
                    <a:pt x="3444" y="3142"/>
                  </a:cubicBezTo>
                  <a:lnTo>
                    <a:pt x="3890" y="3142"/>
                  </a:lnTo>
                  <a:cubicBezTo>
                    <a:pt x="4176" y="3142"/>
                    <a:pt x="4390" y="3427"/>
                    <a:pt x="4283" y="3695"/>
                  </a:cubicBezTo>
                  <a:cubicBezTo>
                    <a:pt x="4247" y="3820"/>
                    <a:pt x="4176" y="3945"/>
                    <a:pt x="4104" y="4069"/>
                  </a:cubicBezTo>
                  <a:cubicBezTo>
                    <a:pt x="4033" y="3927"/>
                    <a:pt x="3926" y="3766"/>
                    <a:pt x="3801" y="3659"/>
                  </a:cubicBezTo>
                  <a:cubicBezTo>
                    <a:pt x="3642" y="3525"/>
                    <a:pt x="3442" y="3458"/>
                    <a:pt x="3243" y="3458"/>
                  </a:cubicBezTo>
                  <a:cubicBezTo>
                    <a:pt x="3019" y="3458"/>
                    <a:pt x="2793" y="3543"/>
                    <a:pt x="2623" y="3713"/>
                  </a:cubicBezTo>
                  <a:cubicBezTo>
                    <a:pt x="2284" y="4052"/>
                    <a:pt x="2284" y="4605"/>
                    <a:pt x="2623" y="4944"/>
                  </a:cubicBezTo>
                  <a:cubicBezTo>
                    <a:pt x="2713" y="5033"/>
                    <a:pt x="2802" y="5086"/>
                    <a:pt x="2891" y="5140"/>
                  </a:cubicBezTo>
                  <a:cubicBezTo>
                    <a:pt x="2730" y="5211"/>
                    <a:pt x="2552" y="5247"/>
                    <a:pt x="2374" y="5247"/>
                  </a:cubicBezTo>
                  <a:cubicBezTo>
                    <a:pt x="1232" y="5247"/>
                    <a:pt x="322" y="4319"/>
                    <a:pt x="322" y="3195"/>
                  </a:cubicBezTo>
                  <a:lnTo>
                    <a:pt x="322" y="2999"/>
                  </a:lnTo>
                  <a:cubicBezTo>
                    <a:pt x="322" y="2927"/>
                    <a:pt x="250" y="2856"/>
                    <a:pt x="179" y="2838"/>
                  </a:cubicBezTo>
                  <a:cubicBezTo>
                    <a:pt x="90" y="2838"/>
                    <a:pt x="1" y="2910"/>
                    <a:pt x="1" y="2999"/>
                  </a:cubicBezTo>
                  <a:lnTo>
                    <a:pt x="1" y="3195"/>
                  </a:lnTo>
                  <a:cubicBezTo>
                    <a:pt x="1" y="4498"/>
                    <a:pt x="1071" y="5550"/>
                    <a:pt x="2374" y="5550"/>
                  </a:cubicBezTo>
                  <a:cubicBezTo>
                    <a:pt x="2677" y="5550"/>
                    <a:pt x="2998" y="5461"/>
                    <a:pt x="3301" y="5301"/>
                  </a:cubicBezTo>
                  <a:cubicBezTo>
                    <a:pt x="3393" y="5325"/>
                    <a:pt x="3488" y="5339"/>
                    <a:pt x="3583" y="5339"/>
                  </a:cubicBezTo>
                  <a:cubicBezTo>
                    <a:pt x="3764" y="5339"/>
                    <a:pt x="3939" y="5287"/>
                    <a:pt x="4069" y="5158"/>
                  </a:cubicBezTo>
                  <a:cubicBezTo>
                    <a:pt x="4229" y="4997"/>
                    <a:pt x="4283" y="4747"/>
                    <a:pt x="4229" y="4462"/>
                  </a:cubicBezTo>
                  <a:cubicBezTo>
                    <a:pt x="4372" y="4248"/>
                    <a:pt x="4497" y="4034"/>
                    <a:pt x="4568" y="3802"/>
                  </a:cubicBezTo>
                  <a:cubicBezTo>
                    <a:pt x="4747" y="3338"/>
                    <a:pt x="4408" y="2820"/>
                    <a:pt x="3890" y="2820"/>
                  </a:cubicBezTo>
                  <a:lnTo>
                    <a:pt x="3605" y="2820"/>
                  </a:lnTo>
                  <a:lnTo>
                    <a:pt x="3605" y="1821"/>
                  </a:lnTo>
                  <a:cubicBezTo>
                    <a:pt x="3605" y="858"/>
                    <a:pt x="2838" y="37"/>
                    <a:pt x="1874" y="1"/>
                  </a:cubicBezTo>
                  <a:cubicBezTo>
                    <a:pt x="1853" y="1"/>
                    <a:pt x="1831" y="0"/>
                    <a:pt x="1810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19"/>
            <p:cNvSpPr/>
            <p:nvPr/>
          </p:nvSpPr>
          <p:spPr>
            <a:xfrm>
              <a:off x="8290514" y="8305850"/>
              <a:ext cx="16324" cy="16324"/>
            </a:xfrm>
            <a:custGeom>
              <a:rect b="b" l="l" r="r" t="t"/>
              <a:pathLst>
                <a:path extrusionOk="0" h="465" w="465">
                  <a:moveTo>
                    <a:pt x="232" y="0"/>
                  </a:moveTo>
                  <a:cubicBezTo>
                    <a:pt x="107" y="0"/>
                    <a:pt x="0" y="89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89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19"/>
            <p:cNvSpPr/>
            <p:nvPr/>
          </p:nvSpPr>
          <p:spPr>
            <a:xfrm>
              <a:off x="8153956" y="8317119"/>
              <a:ext cx="78951" cy="45742"/>
            </a:xfrm>
            <a:custGeom>
              <a:rect b="b" l="l" r="r" t="t"/>
              <a:pathLst>
                <a:path extrusionOk="0" h="1303" w="2249">
                  <a:moveTo>
                    <a:pt x="1606" y="322"/>
                  </a:moveTo>
                  <a:cubicBezTo>
                    <a:pt x="1731" y="322"/>
                    <a:pt x="1856" y="393"/>
                    <a:pt x="1910" y="500"/>
                  </a:cubicBezTo>
                  <a:lnTo>
                    <a:pt x="411" y="500"/>
                  </a:lnTo>
                  <a:cubicBezTo>
                    <a:pt x="464" y="393"/>
                    <a:pt x="589" y="322"/>
                    <a:pt x="714" y="322"/>
                  </a:cubicBezTo>
                  <a:close/>
                  <a:moveTo>
                    <a:pt x="1910" y="785"/>
                  </a:moveTo>
                  <a:cubicBezTo>
                    <a:pt x="1856" y="910"/>
                    <a:pt x="1731" y="982"/>
                    <a:pt x="1606" y="982"/>
                  </a:cubicBezTo>
                  <a:lnTo>
                    <a:pt x="714" y="982"/>
                  </a:lnTo>
                  <a:cubicBezTo>
                    <a:pt x="589" y="982"/>
                    <a:pt x="464" y="910"/>
                    <a:pt x="411" y="785"/>
                  </a:cubicBezTo>
                  <a:close/>
                  <a:moveTo>
                    <a:pt x="732" y="0"/>
                  </a:moveTo>
                  <a:cubicBezTo>
                    <a:pt x="411" y="0"/>
                    <a:pt x="143" y="232"/>
                    <a:pt x="72" y="536"/>
                  </a:cubicBezTo>
                  <a:cubicBezTo>
                    <a:pt x="0" y="946"/>
                    <a:pt x="322" y="1303"/>
                    <a:pt x="714" y="1303"/>
                  </a:cubicBezTo>
                  <a:lnTo>
                    <a:pt x="1606" y="1303"/>
                  </a:lnTo>
                  <a:cubicBezTo>
                    <a:pt x="1963" y="1303"/>
                    <a:pt x="2249" y="1017"/>
                    <a:pt x="2249" y="661"/>
                  </a:cubicBezTo>
                  <a:cubicBezTo>
                    <a:pt x="2249" y="304"/>
                    <a:pt x="1963" y="0"/>
                    <a:pt x="1606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19"/>
            <p:cNvSpPr/>
            <p:nvPr/>
          </p:nvSpPr>
          <p:spPr>
            <a:xfrm>
              <a:off x="8247265" y="8317119"/>
              <a:ext cx="80215" cy="45742"/>
            </a:xfrm>
            <a:custGeom>
              <a:rect b="b" l="l" r="r" t="t"/>
              <a:pathLst>
                <a:path extrusionOk="0" h="1303" w="2285">
                  <a:moveTo>
                    <a:pt x="1589" y="322"/>
                  </a:moveTo>
                  <a:cubicBezTo>
                    <a:pt x="1714" y="322"/>
                    <a:pt x="1839" y="393"/>
                    <a:pt x="1892" y="500"/>
                  </a:cubicBezTo>
                  <a:lnTo>
                    <a:pt x="394" y="500"/>
                  </a:lnTo>
                  <a:cubicBezTo>
                    <a:pt x="447" y="393"/>
                    <a:pt x="572" y="322"/>
                    <a:pt x="697" y="322"/>
                  </a:cubicBezTo>
                  <a:close/>
                  <a:moveTo>
                    <a:pt x="1892" y="785"/>
                  </a:moveTo>
                  <a:cubicBezTo>
                    <a:pt x="1839" y="910"/>
                    <a:pt x="1714" y="982"/>
                    <a:pt x="1589" y="982"/>
                  </a:cubicBezTo>
                  <a:lnTo>
                    <a:pt x="697" y="982"/>
                  </a:lnTo>
                  <a:cubicBezTo>
                    <a:pt x="572" y="982"/>
                    <a:pt x="447" y="910"/>
                    <a:pt x="394" y="785"/>
                  </a:cubicBezTo>
                  <a:close/>
                  <a:moveTo>
                    <a:pt x="697" y="0"/>
                  </a:moveTo>
                  <a:cubicBezTo>
                    <a:pt x="304" y="0"/>
                    <a:pt x="1" y="357"/>
                    <a:pt x="54" y="768"/>
                  </a:cubicBezTo>
                  <a:cubicBezTo>
                    <a:pt x="108" y="1071"/>
                    <a:pt x="411" y="1303"/>
                    <a:pt x="715" y="1303"/>
                  </a:cubicBezTo>
                  <a:lnTo>
                    <a:pt x="1589" y="1303"/>
                  </a:lnTo>
                  <a:cubicBezTo>
                    <a:pt x="1964" y="1303"/>
                    <a:pt x="2285" y="964"/>
                    <a:pt x="2231" y="554"/>
                  </a:cubicBezTo>
                  <a:cubicBezTo>
                    <a:pt x="2178" y="232"/>
                    <a:pt x="1892" y="0"/>
                    <a:pt x="1571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19"/>
            <p:cNvSpPr/>
            <p:nvPr/>
          </p:nvSpPr>
          <p:spPr>
            <a:xfrm>
              <a:off x="8331201" y="8305850"/>
              <a:ext cx="16324" cy="16324"/>
            </a:xfrm>
            <a:custGeom>
              <a:rect b="b" l="l" r="r" t="t"/>
              <a:pathLst>
                <a:path extrusionOk="0" h="465" w="465">
                  <a:moveTo>
                    <a:pt x="233" y="0"/>
                  </a:moveTo>
                  <a:cubicBezTo>
                    <a:pt x="108" y="0"/>
                    <a:pt x="1" y="89"/>
                    <a:pt x="1" y="232"/>
                  </a:cubicBezTo>
                  <a:cubicBezTo>
                    <a:pt x="1" y="357"/>
                    <a:pt x="108" y="464"/>
                    <a:pt x="233" y="464"/>
                  </a:cubicBezTo>
                  <a:cubicBezTo>
                    <a:pt x="376" y="464"/>
                    <a:pt x="465" y="357"/>
                    <a:pt x="465" y="232"/>
                  </a:cubicBezTo>
                  <a:cubicBezTo>
                    <a:pt x="465" y="89"/>
                    <a:pt x="376" y="0"/>
                    <a:pt x="233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7" name="Google Shape;467;p19"/>
          <p:cNvGrpSpPr/>
          <p:nvPr/>
        </p:nvGrpSpPr>
        <p:grpSpPr>
          <a:xfrm rot="10800000">
            <a:off x="2322800" y="2739836"/>
            <a:ext cx="654624" cy="84313"/>
            <a:chOff x="7533075" y="508935"/>
            <a:chExt cx="654624" cy="84313"/>
          </a:xfrm>
        </p:grpSpPr>
        <p:sp>
          <p:nvSpPr>
            <p:cNvPr id="468" name="Google Shape;468;p19"/>
            <p:cNvSpPr/>
            <p:nvPr/>
          </p:nvSpPr>
          <p:spPr>
            <a:xfrm>
              <a:off x="7551385" y="542277"/>
              <a:ext cx="606013" cy="18366"/>
            </a:xfrm>
            <a:custGeom>
              <a:rect b="b" l="l" r="r" t="t"/>
              <a:pathLst>
                <a:path extrusionOk="0" h="325" w="10724">
                  <a:moveTo>
                    <a:pt x="162" y="1"/>
                  </a:moveTo>
                  <a:cubicBezTo>
                    <a:pt x="72" y="1"/>
                    <a:pt x="0" y="73"/>
                    <a:pt x="0" y="163"/>
                  </a:cubicBezTo>
                  <a:cubicBezTo>
                    <a:pt x="0" y="253"/>
                    <a:pt x="72" y="325"/>
                    <a:pt x="162" y="325"/>
                  </a:cubicBezTo>
                  <a:lnTo>
                    <a:pt x="10561" y="325"/>
                  </a:lnTo>
                  <a:cubicBezTo>
                    <a:pt x="10651" y="325"/>
                    <a:pt x="10723" y="253"/>
                    <a:pt x="10723" y="163"/>
                  </a:cubicBezTo>
                  <a:cubicBezTo>
                    <a:pt x="10723" y="73"/>
                    <a:pt x="10651" y="1"/>
                    <a:pt x="10561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19"/>
            <p:cNvSpPr/>
            <p:nvPr/>
          </p:nvSpPr>
          <p:spPr>
            <a:xfrm>
              <a:off x="7542230" y="522442"/>
              <a:ext cx="50689" cy="58601"/>
            </a:xfrm>
            <a:custGeom>
              <a:rect b="b" l="l" r="r" t="t"/>
              <a:pathLst>
                <a:path extrusionOk="0" h="1037" w="897">
                  <a:moveTo>
                    <a:pt x="896" y="0"/>
                  </a:moveTo>
                  <a:lnTo>
                    <a:pt x="0" y="518"/>
                  </a:lnTo>
                  <a:lnTo>
                    <a:pt x="896" y="1036"/>
                  </a:lnTo>
                  <a:lnTo>
                    <a:pt x="716" y="518"/>
                  </a:lnTo>
                  <a:lnTo>
                    <a:pt x="896" y="0"/>
                  </a:ln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19"/>
            <p:cNvSpPr/>
            <p:nvPr/>
          </p:nvSpPr>
          <p:spPr>
            <a:xfrm>
              <a:off x="7533075" y="513117"/>
              <a:ext cx="69790" cy="77080"/>
            </a:xfrm>
            <a:custGeom>
              <a:rect b="b" l="l" r="r" t="t"/>
              <a:pathLst>
                <a:path extrusionOk="0" h="1364" w="1235">
                  <a:moveTo>
                    <a:pt x="761" y="521"/>
                  </a:moveTo>
                  <a:lnTo>
                    <a:pt x="725" y="629"/>
                  </a:lnTo>
                  <a:cubicBezTo>
                    <a:pt x="712" y="661"/>
                    <a:pt x="712" y="701"/>
                    <a:pt x="725" y="733"/>
                  </a:cubicBezTo>
                  <a:lnTo>
                    <a:pt x="761" y="841"/>
                  </a:lnTo>
                  <a:lnTo>
                    <a:pt x="761" y="841"/>
                  </a:lnTo>
                  <a:lnTo>
                    <a:pt x="486" y="683"/>
                  </a:lnTo>
                  <a:lnTo>
                    <a:pt x="761" y="521"/>
                  </a:lnTo>
                  <a:close/>
                  <a:moveTo>
                    <a:pt x="1057" y="1"/>
                  </a:moveTo>
                  <a:cubicBezTo>
                    <a:pt x="1030" y="1"/>
                    <a:pt x="1002" y="8"/>
                    <a:pt x="977" y="21"/>
                  </a:cubicBezTo>
                  <a:lnTo>
                    <a:pt x="81" y="539"/>
                  </a:lnTo>
                  <a:cubicBezTo>
                    <a:pt x="27" y="571"/>
                    <a:pt x="0" y="625"/>
                    <a:pt x="0" y="683"/>
                  </a:cubicBezTo>
                  <a:cubicBezTo>
                    <a:pt x="0" y="737"/>
                    <a:pt x="27" y="791"/>
                    <a:pt x="81" y="823"/>
                  </a:cubicBezTo>
                  <a:lnTo>
                    <a:pt x="977" y="1341"/>
                  </a:lnTo>
                  <a:cubicBezTo>
                    <a:pt x="1000" y="1354"/>
                    <a:pt x="1031" y="1363"/>
                    <a:pt x="1058" y="1363"/>
                  </a:cubicBezTo>
                  <a:cubicBezTo>
                    <a:pt x="1094" y="1363"/>
                    <a:pt x="1130" y="1350"/>
                    <a:pt x="1162" y="1323"/>
                  </a:cubicBezTo>
                  <a:cubicBezTo>
                    <a:pt x="1212" y="1282"/>
                    <a:pt x="1234" y="1210"/>
                    <a:pt x="1212" y="1147"/>
                  </a:cubicBezTo>
                  <a:lnTo>
                    <a:pt x="1049" y="683"/>
                  </a:lnTo>
                  <a:lnTo>
                    <a:pt x="1212" y="215"/>
                  </a:lnTo>
                  <a:cubicBezTo>
                    <a:pt x="1234" y="152"/>
                    <a:pt x="1212" y="80"/>
                    <a:pt x="1162" y="39"/>
                  </a:cubicBezTo>
                  <a:cubicBezTo>
                    <a:pt x="1131" y="13"/>
                    <a:pt x="1094" y="1"/>
                    <a:pt x="1057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19"/>
            <p:cNvSpPr/>
            <p:nvPr/>
          </p:nvSpPr>
          <p:spPr>
            <a:xfrm>
              <a:off x="8103668" y="508935"/>
              <a:ext cx="52441" cy="84313"/>
            </a:xfrm>
            <a:custGeom>
              <a:rect b="b" l="l" r="r" t="t"/>
              <a:pathLst>
                <a:path extrusionOk="0" h="1492" w="928">
                  <a:moveTo>
                    <a:pt x="750" y="0"/>
                  </a:moveTo>
                  <a:cubicBezTo>
                    <a:pt x="707" y="0"/>
                    <a:pt x="663" y="17"/>
                    <a:pt x="631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1" y="1442"/>
                  </a:lnTo>
                  <a:cubicBezTo>
                    <a:pt x="662" y="1478"/>
                    <a:pt x="707" y="1491"/>
                    <a:pt x="748" y="1491"/>
                  </a:cubicBezTo>
                  <a:cubicBezTo>
                    <a:pt x="788" y="1491"/>
                    <a:pt x="829" y="1478"/>
                    <a:pt x="860" y="1446"/>
                  </a:cubicBezTo>
                  <a:cubicBezTo>
                    <a:pt x="923" y="1383"/>
                    <a:pt x="928" y="1280"/>
                    <a:pt x="865" y="1217"/>
                  </a:cubicBezTo>
                  <a:lnTo>
                    <a:pt x="405" y="748"/>
                  </a:lnTo>
                  <a:lnTo>
                    <a:pt x="865" y="275"/>
                  </a:lnTo>
                  <a:cubicBezTo>
                    <a:pt x="928" y="212"/>
                    <a:pt x="923" y="109"/>
                    <a:pt x="860" y="46"/>
                  </a:cubicBezTo>
                  <a:cubicBezTo>
                    <a:pt x="830" y="15"/>
                    <a:pt x="790" y="0"/>
                    <a:pt x="750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19"/>
            <p:cNvSpPr/>
            <p:nvPr/>
          </p:nvSpPr>
          <p:spPr>
            <a:xfrm>
              <a:off x="8135201" y="508935"/>
              <a:ext cx="52498" cy="84313"/>
            </a:xfrm>
            <a:custGeom>
              <a:rect b="b" l="l" r="r" t="t"/>
              <a:pathLst>
                <a:path extrusionOk="0" h="1492" w="929">
                  <a:moveTo>
                    <a:pt x="751" y="0"/>
                  </a:moveTo>
                  <a:cubicBezTo>
                    <a:pt x="708" y="0"/>
                    <a:pt x="666" y="17"/>
                    <a:pt x="635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5" y="1442"/>
                  </a:lnTo>
                  <a:cubicBezTo>
                    <a:pt x="667" y="1478"/>
                    <a:pt x="708" y="1491"/>
                    <a:pt x="748" y="1491"/>
                  </a:cubicBezTo>
                  <a:cubicBezTo>
                    <a:pt x="789" y="1491"/>
                    <a:pt x="834" y="1478"/>
                    <a:pt x="865" y="1446"/>
                  </a:cubicBezTo>
                  <a:cubicBezTo>
                    <a:pt x="928" y="1383"/>
                    <a:pt x="928" y="1280"/>
                    <a:pt x="865" y="1217"/>
                  </a:cubicBezTo>
                  <a:lnTo>
                    <a:pt x="406" y="748"/>
                  </a:lnTo>
                  <a:lnTo>
                    <a:pt x="865" y="275"/>
                  </a:lnTo>
                  <a:cubicBezTo>
                    <a:pt x="928" y="212"/>
                    <a:pt x="928" y="109"/>
                    <a:pt x="865" y="46"/>
                  </a:cubicBezTo>
                  <a:cubicBezTo>
                    <a:pt x="833" y="15"/>
                    <a:pt x="792" y="0"/>
                    <a:pt x="75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19"/>
          <p:cNvGrpSpPr/>
          <p:nvPr/>
        </p:nvGrpSpPr>
        <p:grpSpPr>
          <a:xfrm rot="10800000">
            <a:off x="4252613" y="2739836"/>
            <a:ext cx="654624" cy="84313"/>
            <a:chOff x="7533075" y="508935"/>
            <a:chExt cx="654624" cy="84313"/>
          </a:xfrm>
        </p:grpSpPr>
        <p:sp>
          <p:nvSpPr>
            <p:cNvPr id="474" name="Google Shape;474;p19"/>
            <p:cNvSpPr/>
            <p:nvPr/>
          </p:nvSpPr>
          <p:spPr>
            <a:xfrm>
              <a:off x="7551385" y="542277"/>
              <a:ext cx="606013" cy="18366"/>
            </a:xfrm>
            <a:custGeom>
              <a:rect b="b" l="l" r="r" t="t"/>
              <a:pathLst>
                <a:path extrusionOk="0" h="325" w="10724">
                  <a:moveTo>
                    <a:pt x="162" y="1"/>
                  </a:moveTo>
                  <a:cubicBezTo>
                    <a:pt x="72" y="1"/>
                    <a:pt x="0" y="73"/>
                    <a:pt x="0" y="163"/>
                  </a:cubicBezTo>
                  <a:cubicBezTo>
                    <a:pt x="0" y="253"/>
                    <a:pt x="72" y="325"/>
                    <a:pt x="162" y="325"/>
                  </a:cubicBezTo>
                  <a:lnTo>
                    <a:pt x="10561" y="325"/>
                  </a:lnTo>
                  <a:cubicBezTo>
                    <a:pt x="10651" y="325"/>
                    <a:pt x="10723" y="253"/>
                    <a:pt x="10723" y="163"/>
                  </a:cubicBezTo>
                  <a:cubicBezTo>
                    <a:pt x="10723" y="73"/>
                    <a:pt x="10651" y="1"/>
                    <a:pt x="10561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19"/>
            <p:cNvSpPr/>
            <p:nvPr/>
          </p:nvSpPr>
          <p:spPr>
            <a:xfrm>
              <a:off x="7542230" y="522442"/>
              <a:ext cx="50689" cy="58601"/>
            </a:xfrm>
            <a:custGeom>
              <a:rect b="b" l="l" r="r" t="t"/>
              <a:pathLst>
                <a:path extrusionOk="0" h="1037" w="897">
                  <a:moveTo>
                    <a:pt x="896" y="0"/>
                  </a:moveTo>
                  <a:lnTo>
                    <a:pt x="0" y="518"/>
                  </a:lnTo>
                  <a:lnTo>
                    <a:pt x="896" y="1036"/>
                  </a:lnTo>
                  <a:lnTo>
                    <a:pt x="716" y="518"/>
                  </a:lnTo>
                  <a:lnTo>
                    <a:pt x="896" y="0"/>
                  </a:ln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19"/>
            <p:cNvSpPr/>
            <p:nvPr/>
          </p:nvSpPr>
          <p:spPr>
            <a:xfrm>
              <a:off x="7533075" y="513117"/>
              <a:ext cx="69790" cy="77080"/>
            </a:xfrm>
            <a:custGeom>
              <a:rect b="b" l="l" r="r" t="t"/>
              <a:pathLst>
                <a:path extrusionOk="0" h="1364" w="1235">
                  <a:moveTo>
                    <a:pt x="761" y="521"/>
                  </a:moveTo>
                  <a:lnTo>
                    <a:pt x="725" y="629"/>
                  </a:lnTo>
                  <a:cubicBezTo>
                    <a:pt x="712" y="661"/>
                    <a:pt x="712" y="701"/>
                    <a:pt x="725" y="733"/>
                  </a:cubicBezTo>
                  <a:lnTo>
                    <a:pt x="761" y="841"/>
                  </a:lnTo>
                  <a:lnTo>
                    <a:pt x="761" y="841"/>
                  </a:lnTo>
                  <a:lnTo>
                    <a:pt x="486" y="683"/>
                  </a:lnTo>
                  <a:lnTo>
                    <a:pt x="761" y="521"/>
                  </a:lnTo>
                  <a:close/>
                  <a:moveTo>
                    <a:pt x="1057" y="1"/>
                  </a:moveTo>
                  <a:cubicBezTo>
                    <a:pt x="1030" y="1"/>
                    <a:pt x="1002" y="8"/>
                    <a:pt x="977" y="21"/>
                  </a:cubicBezTo>
                  <a:lnTo>
                    <a:pt x="81" y="539"/>
                  </a:lnTo>
                  <a:cubicBezTo>
                    <a:pt x="27" y="571"/>
                    <a:pt x="0" y="625"/>
                    <a:pt x="0" y="683"/>
                  </a:cubicBezTo>
                  <a:cubicBezTo>
                    <a:pt x="0" y="737"/>
                    <a:pt x="27" y="791"/>
                    <a:pt x="81" y="823"/>
                  </a:cubicBezTo>
                  <a:lnTo>
                    <a:pt x="977" y="1341"/>
                  </a:lnTo>
                  <a:cubicBezTo>
                    <a:pt x="1000" y="1354"/>
                    <a:pt x="1031" y="1363"/>
                    <a:pt x="1058" y="1363"/>
                  </a:cubicBezTo>
                  <a:cubicBezTo>
                    <a:pt x="1094" y="1363"/>
                    <a:pt x="1130" y="1350"/>
                    <a:pt x="1162" y="1323"/>
                  </a:cubicBezTo>
                  <a:cubicBezTo>
                    <a:pt x="1212" y="1282"/>
                    <a:pt x="1234" y="1210"/>
                    <a:pt x="1212" y="1147"/>
                  </a:cubicBezTo>
                  <a:lnTo>
                    <a:pt x="1049" y="683"/>
                  </a:lnTo>
                  <a:lnTo>
                    <a:pt x="1212" y="215"/>
                  </a:lnTo>
                  <a:cubicBezTo>
                    <a:pt x="1234" y="152"/>
                    <a:pt x="1212" y="80"/>
                    <a:pt x="1162" y="39"/>
                  </a:cubicBezTo>
                  <a:cubicBezTo>
                    <a:pt x="1131" y="13"/>
                    <a:pt x="1094" y="1"/>
                    <a:pt x="1057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19"/>
            <p:cNvSpPr/>
            <p:nvPr/>
          </p:nvSpPr>
          <p:spPr>
            <a:xfrm>
              <a:off x="8103668" y="508935"/>
              <a:ext cx="52441" cy="84313"/>
            </a:xfrm>
            <a:custGeom>
              <a:rect b="b" l="l" r="r" t="t"/>
              <a:pathLst>
                <a:path extrusionOk="0" h="1492" w="928">
                  <a:moveTo>
                    <a:pt x="750" y="0"/>
                  </a:moveTo>
                  <a:cubicBezTo>
                    <a:pt x="707" y="0"/>
                    <a:pt x="663" y="17"/>
                    <a:pt x="631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1" y="1442"/>
                  </a:lnTo>
                  <a:cubicBezTo>
                    <a:pt x="662" y="1478"/>
                    <a:pt x="707" y="1491"/>
                    <a:pt x="748" y="1491"/>
                  </a:cubicBezTo>
                  <a:cubicBezTo>
                    <a:pt x="788" y="1491"/>
                    <a:pt x="829" y="1478"/>
                    <a:pt x="860" y="1446"/>
                  </a:cubicBezTo>
                  <a:cubicBezTo>
                    <a:pt x="923" y="1383"/>
                    <a:pt x="928" y="1280"/>
                    <a:pt x="865" y="1217"/>
                  </a:cubicBezTo>
                  <a:lnTo>
                    <a:pt x="405" y="748"/>
                  </a:lnTo>
                  <a:lnTo>
                    <a:pt x="865" y="275"/>
                  </a:lnTo>
                  <a:cubicBezTo>
                    <a:pt x="928" y="212"/>
                    <a:pt x="923" y="109"/>
                    <a:pt x="860" y="46"/>
                  </a:cubicBezTo>
                  <a:cubicBezTo>
                    <a:pt x="830" y="15"/>
                    <a:pt x="790" y="0"/>
                    <a:pt x="750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19"/>
            <p:cNvSpPr/>
            <p:nvPr/>
          </p:nvSpPr>
          <p:spPr>
            <a:xfrm>
              <a:off x="8135201" y="508935"/>
              <a:ext cx="52498" cy="84313"/>
            </a:xfrm>
            <a:custGeom>
              <a:rect b="b" l="l" r="r" t="t"/>
              <a:pathLst>
                <a:path extrusionOk="0" h="1492" w="929">
                  <a:moveTo>
                    <a:pt x="751" y="0"/>
                  </a:moveTo>
                  <a:cubicBezTo>
                    <a:pt x="708" y="0"/>
                    <a:pt x="666" y="17"/>
                    <a:pt x="635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5" y="1442"/>
                  </a:lnTo>
                  <a:cubicBezTo>
                    <a:pt x="667" y="1478"/>
                    <a:pt x="708" y="1491"/>
                    <a:pt x="748" y="1491"/>
                  </a:cubicBezTo>
                  <a:cubicBezTo>
                    <a:pt x="789" y="1491"/>
                    <a:pt x="834" y="1478"/>
                    <a:pt x="865" y="1446"/>
                  </a:cubicBezTo>
                  <a:cubicBezTo>
                    <a:pt x="928" y="1383"/>
                    <a:pt x="928" y="1280"/>
                    <a:pt x="865" y="1217"/>
                  </a:cubicBezTo>
                  <a:lnTo>
                    <a:pt x="406" y="748"/>
                  </a:lnTo>
                  <a:lnTo>
                    <a:pt x="865" y="275"/>
                  </a:lnTo>
                  <a:cubicBezTo>
                    <a:pt x="928" y="212"/>
                    <a:pt x="928" y="109"/>
                    <a:pt x="865" y="46"/>
                  </a:cubicBezTo>
                  <a:cubicBezTo>
                    <a:pt x="833" y="15"/>
                    <a:pt x="792" y="0"/>
                    <a:pt x="75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9" name="Google Shape;479;p19"/>
          <p:cNvGrpSpPr/>
          <p:nvPr/>
        </p:nvGrpSpPr>
        <p:grpSpPr>
          <a:xfrm rot="10800000">
            <a:off x="6135725" y="2739836"/>
            <a:ext cx="654624" cy="84313"/>
            <a:chOff x="7533075" y="508935"/>
            <a:chExt cx="654624" cy="84313"/>
          </a:xfrm>
        </p:grpSpPr>
        <p:sp>
          <p:nvSpPr>
            <p:cNvPr id="480" name="Google Shape;480;p19"/>
            <p:cNvSpPr/>
            <p:nvPr/>
          </p:nvSpPr>
          <p:spPr>
            <a:xfrm>
              <a:off x="7551385" y="542277"/>
              <a:ext cx="606013" cy="18366"/>
            </a:xfrm>
            <a:custGeom>
              <a:rect b="b" l="l" r="r" t="t"/>
              <a:pathLst>
                <a:path extrusionOk="0" h="325" w="10724">
                  <a:moveTo>
                    <a:pt x="162" y="1"/>
                  </a:moveTo>
                  <a:cubicBezTo>
                    <a:pt x="72" y="1"/>
                    <a:pt x="0" y="73"/>
                    <a:pt x="0" y="163"/>
                  </a:cubicBezTo>
                  <a:cubicBezTo>
                    <a:pt x="0" y="253"/>
                    <a:pt x="72" y="325"/>
                    <a:pt x="162" y="325"/>
                  </a:cubicBezTo>
                  <a:lnTo>
                    <a:pt x="10561" y="325"/>
                  </a:lnTo>
                  <a:cubicBezTo>
                    <a:pt x="10651" y="325"/>
                    <a:pt x="10723" y="253"/>
                    <a:pt x="10723" y="163"/>
                  </a:cubicBezTo>
                  <a:cubicBezTo>
                    <a:pt x="10723" y="73"/>
                    <a:pt x="10651" y="1"/>
                    <a:pt x="10561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19"/>
            <p:cNvSpPr/>
            <p:nvPr/>
          </p:nvSpPr>
          <p:spPr>
            <a:xfrm>
              <a:off x="7542230" y="522442"/>
              <a:ext cx="50689" cy="58601"/>
            </a:xfrm>
            <a:custGeom>
              <a:rect b="b" l="l" r="r" t="t"/>
              <a:pathLst>
                <a:path extrusionOk="0" h="1037" w="897">
                  <a:moveTo>
                    <a:pt x="896" y="0"/>
                  </a:moveTo>
                  <a:lnTo>
                    <a:pt x="0" y="518"/>
                  </a:lnTo>
                  <a:lnTo>
                    <a:pt x="896" y="1036"/>
                  </a:lnTo>
                  <a:lnTo>
                    <a:pt x="716" y="518"/>
                  </a:lnTo>
                  <a:lnTo>
                    <a:pt x="896" y="0"/>
                  </a:ln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19"/>
            <p:cNvSpPr/>
            <p:nvPr/>
          </p:nvSpPr>
          <p:spPr>
            <a:xfrm>
              <a:off x="7533075" y="513117"/>
              <a:ext cx="69790" cy="77080"/>
            </a:xfrm>
            <a:custGeom>
              <a:rect b="b" l="l" r="r" t="t"/>
              <a:pathLst>
                <a:path extrusionOk="0" h="1364" w="1235">
                  <a:moveTo>
                    <a:pt x="761" y="521"/>
                  </a:moveTo>
                  <a:lnTo>
                    <a:pt x="725" y="629"/>
                  </a:lnTo>
                  <a:cubicBezTo>
                    <a:pt x="712" y="661"/>
                    <a:pt x="712" y="701"/>
                    <a:pt x="725" y="733"/>
                  </a:cubicBezTo>
                  <a:lnTo>
                    <a:pt x="761" y="841"/>
                  </a:lnTo>
                  <a:lnTo>
                    <a:pt x="761" y="841"/>
                  </a:lnTo>
                  <a:lnTo>
                    <a:pt x="486" y="683"/>
                  </a:lnTo>
                  <a:lnTo>
                    <a:pt x="761" y="521"/>
                  </a:lnTo>
                  <a:close/>
                  <a:moveTo>
                    <a:pt x="1057" y="1"/>
                  </a:moveTo>
                  <a:cubicBezTo>
                    <a:pt x="1030" y="1"/>
                    <a:pt x="1002" y="8"/>
                    <a:pt x="977" y="21"/>
                  </a:cubicBezTo>
                  <a:lnTo>
                    <a:pt x="81" y="539"/>
                  </a:lnTo>
                  <a:cubicBezTo>
                    <a:pt x="27" y="571"/>
                    <a:pt x="0" y="625"/>
                    <a:pt x="0" y="683"/>
                  </a:cubicBezTo>
                  <a:cubicBezTo>
                    <a:pt x="0" y="737"/>
                    <a:pt x="27" y="791"/>
                    <a:pt x="81" y="823"/>
                  </a:cubicBezTo>
                  <a:lnTo>
                    <a:pt x="977" y="1341"/>
                  </a:lnTo>
                  <a:cubicBezTo>
                    <a:pt x="1000" y="1354"/>
                    <a:pt x="1031" y="1363"/>
                    <a:pt x="1058" y="1363"/>
                  </a:cubicBezTo>
                  <a:cubicBezTo>
                    <a:pt x="1094" y="1363"/>
                    <a:pt x="1130" y="1350"/>
                    <a:pt x="1162" y="1323"/>
                  </a:cubicBezTo>
                  <a:cubicBezTo>
                    <a:pt x="1212" y="1282"/>
                    <a:pt x="1234" y="1210"/>
                    <a:pt x="1212" y="1147"/>
                  </a:cubicBezTo>
                  <a:lnTo>
                    <a:pt x="1049" y="683"/>
                  </a:lnTo>
                  <a:lnTo>
                    <a:pt x="1212" y="215"/>
                  </a:lnTo>
                  <a:cubicBezTo>
                    <a:pt x="1234" y="152"/>
                    <a:pt x="1212" y="80"/>
                    <a:pt x="1162" y="39"/>
                  </a:cubicBezTo>
                  <a:cubicBezTo>
                    <a:pt x="1131" y="13"/>
                    <a:pt x="1094" y="1"/>
                    <a:pt x="1057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19"/>
            <p:cNvSpPr/>
            <p:nvPr/>
          </p:nvSpPr>
          <p:spPr>
            <a:xfrm>
              <a:off x="8103668" y="508935"/>
              <a:ext cx="52441" cy="84313"/>
            </a:xfrm>
            <a:custGeom>
              <a:rect b="b" l="l" r="r" t="t"/>
              <a:pathLst>
                <a:path extrusionOk="0" h="1492" w="928">
                  <a:moveTo>
                    <a:pt x="750" y="0"/>
                  </a:moveTo>
                  <a:cubicBezTo>
                    <a:pt x="707" y="0"/>
                    <a:pt x="663" y="17"/>
                    <a:pt x="631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1" y="1442"/>
                  </a:lnTo>
                  <a:cubicBezTo>
                    <a:pt x="662" y="1478"/>
                    <a:pt x="707" y="1491"/>
                    <a:pt x="748" y="1491"/>
                  </a:cubicBezTo>
                  <a:cubicBezTo>
                    <a:pt x="788" y="1491"/>
                    <a:pt x="829" y="1478"/>
                    <a:pt x="860" y="1446"/>
                  </a:cubicBezTo>
                  <a:cubicBezTo>
                    <a:pt x="923" y="1383"/>
                    <a:pt x="928" y="1280"/>
                    <a:pt x="865" y="1217"/>
                  </a:cubicBezTo>
                  <a:lnTo>
                    <a:pt x="405" y="748"/>
                  </a:lnTo>
                  <a:lnTo>
                    <a:pt x="865" y="275"/>
                  </a:lnTo>
                  <a:cubicBezTo>
                    <a:pt x="928" y="212"/>
                    <a:pt x="923" y="109"/>
                    <a:pt x="860" y="46"/>
                  </a:cubicBezTo>
                  <a:cubicBezTo>
                    <a:pt x="830" y="15"/>
                    <a:pt x="790" y="0"/>
                    <a:pt x="750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19"/>
            <p:cNvSpPr/>
            <p:nvPr/>
          </p:nvSpPr>
          <p:spPr>
            <a:xfrm>
              <a:off x="8135201" y="508935"/>
              <a:ext cx="52498" cy="84313"/>
            </a:xfrm>
            <a:custGeom>
              <a:rect b="b" l="l" r="r" t="t"/>
              <a:pathLst>
                <a:path extrusionOk="0" h="1492" w="929">
                  <a:moveTo>
                    <a:pt x="751" y="0"/>
                  </a:moveTo>
                  <a:cubicBezTo>
                    <a:pt x="708" y="0"/>
                    <a:pt x="666" y="17"/>
                    <a:pt x="635" y="50"/>
                  </a:cubicBezTo>
                  <a:lnTo>
                    <a:pt x="63" y="631"/>
                  </a:lnTo>
                  <a:cubicBezTo>
                    <a:pt x="0" y="694"/>
                    <a:pt x="0" y="798"/>
                    <a:pt x="63" y="861"/>
                  </a:cubicBezTo>
                  <a:lnTo>
                    <a:pt x="635" y="1442"/>
                  </a:lnTo>
                  <a:cubicBezTo>
                    <a:pt x="667" y="1478"/>
                    <a:pt x="708" y="1491"/>
                    <a:pt x="748" y="1491"/>
                  </a:cubicBezTo>
                  <a:cubicBezTo>
                    <a:pt x="789" y="1491"/>
                    <a:pt x="834" y="1478"/>
                    <a:pt x="865" y="1446"/>
                  </a:cubicBezTo>
                  <a:cubicBezTo>
                    <a:pt x="928" y="1383"/>
                    <a:pt x="928" y="1280"/>
                    <a:pt x="865" y="1217"/>
                  </a:cubicBezTo>
                  <a:lnTo>
                    <a:pt x="406" y="748"/>
                  </a:lnTo>
                  <a:lnTo>
                    <a:pt x="865" y="275"/>
                  </a:lnTo>
                  <a:cubicBezTo>
                    <a:pt x="928" y="212"/>
                    <a:pt x="928" y="109"/>
                    <a:pt x="865" y="46"/>
                  </a:cubicBezTo>
                  <a:cubicBezTo>
                    <a:pt x="833" y="15"/>
                    <a:pt x="792" y="0"/>
                    <a:pt x="75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8" name="Shape 4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9" name="Google Shape;489;p20"/>
          <p:cNvSpPr/>
          <p:nvPr/>
        </p:nvSpPr>
        <p:spPr>
          <a:xfrm rot="-4838834">
            <a:off x="4321629" y="2074658"/>
            <a:ext cx="372006" cy="578293"/>
          </a:xfrm>
          <a:custGeom>
            <a:rect b="b" l="l" r="r" t="t"/>
            <a:pathLst>
              <a:path extrusionOk="0" h="8998" w="5788">
                <a:moveTo>
                  <a:pt x="4785" y="0"/>
                </a:moveTo>
                <a:cubicBezTo>
                  <a:pt x="4564" y="0"/>
                  <a:pt x="4346" y="84"/>
                  <a:pt x="4179" y="248"/>
                </a:cubicBezTo>
                <a:cubicBezTo>
                  <a:pt x="653" y="3724"/>
                  <a:pt x="0" y="7795"/>
                  <a:pt x="0" y="7795"/>
                </a:cubicBezTo>
                <a:lnTo>
                  <a:pt x="2410" y="8998"/>
                </a:lnTo>
                <a:cubicBezTo>
                  <a:pt x="2202" y="4783"/>
                  <a:pt x="4337" y="2828"/>
                  <a:pt x="5467" y="1432"/>
                </a:cubicBezTo>
                <a:cubicBezTo>
                  <a:pt x="5787" y="1040"/>
                  <a:pt x="5711" y="464"/>
                  <a:pt x="5301" y="166"/>
                </a:cubicBezTo>
                <a:cubicBezTo>
                  <a:pt x="5145" y="55"/>
                  <a:pt x="4964" y="0"/>
                  <a:pt x="4785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0" name="Google Shape;490;p20"/>
          <p:cNvSpPr/>
          <p:nvPr/>
        </p:nvSpPr>
        <p:spPr>
          <a:xfrm rot="-4838834">
            <a:off x="4311927" y="2066349"/>
            <a:ext cx="390259" cy="601494"/>
          </a:xfrm>
          <a:custGeom>
            <a:rect b="b" l="l" r="r" t="t"/>
            <a:pathLst>
              <a:path extrusionOk="0" h="9359" w="6072">
                <a:moveTo>
                  <a:pt x="4980" y="0"/>
                </a:moveTo>
                <a:cubicBezTo>
                  <a:pt x="4713" y="0"/>
                  <a:pt x="4447" y="103"/>
                  <a:pt x="4243" y="302"/>
                </a:cubicBezTo>
                <a:cubicBezTo>
                  <a:pt x="717" y="3779"/>
                  <a:pt x="23" y="7904"/>
                  <a:pt x="14" y="7945"/>
                </a:cubicBezTo>
                <a:cubicBezTo>
                  <a:pt x="1" y="8044"/>
                  <a:pt x="68" y="8139"/>
                  <a:pt x="167" y="8152"/>
                </a:cubicBezTo>
                <a:cubicBezTo>
                  <a:pt x="178" y="8154"/>
                  <a:pt x="189" y="8155"/>
                  <a:pt x="199" y="8155"/>
                </a:cubicBezTo>
                <a:cubicBezTo>
                  <a:pt x="285" y="8155"/>
                  <a:pt x="358" y="8092"/>
                  <a:pt x="374" y="8003"/>
                </a:cubicBezTo>
                <a:cubicBezTo>
                  <a:pt x="379" y="7963"/>
                  <a:pt x="1054" y="3955"/>
                  <a:pt x="4500" y="559"/>
                </a:cubicBezTo>
                <a:cubicBezTo>
                  <a:pt x="4631" y="430"/>
                  <a:pt x="4804" y="364"/>
                  <a:pt x="4979" y="364"/>
                </a:cubicBezTo>
                <a:cubicBezTo>
                  <a:pt x="5121" y="364"/>
                  <a:pt x="5264" y="407"/>
                  <a:pt x="5387" y="496"/>
                </a:cubicBezTo>
                <a:cubicBezTo>
                  <a:pt x="5544" y="609"/>
                  <a:pt x="5643" y="775"/>
                  <a:pt x="5670" y="969"/>
                </a:cubicBezTo>
                <a:cubicBezTo>
                  <a:pt x="5697" y="1158"/>
                  <a:pt x="5643" y="1347"/>
                  <a:pt x="5522" y="1496"/>
                </a:cubicBezTo>
                <a:cubicBezTo>
                  <a:pt x="5400" y="1649"/>
                  <a:pt x="5265" y="1807"/>
                  <a:pt x="5121" y="1978"/>
                </a:cubicBezTo>
                <a:cubicBezTo>
                  <a:pt x="3973" y="3324"/>
                  <a:pt x="2234" y="5364"/>
                  <a:pt x="2423" y="9188"/>
                </a:cubicBezTo>
                <a:cubicBezTo>
                  <a:pt x="2428" y="9287"/>
                  <a:pt x="2509" y="9359"/>
                  <a:pt x="2604" y="9359"/>
                </a:cubicBezTo>
                <a:lnTo>
                  <a:pt x="2613" y="9359"/>
                </a:lnTo>
                <a:cubicBezTo>
                  <a:pt x="2712" y="9354"/>
                  <a:pt x="2788" y="9269"/>
                  <a:pt x="2784" y="9170"/>
                </a:cubicBezTo>
                <a:cubicBezTo>
                  <a:pt x="2604" y="5490"/>
                  <a:pt x="4216" y="3594"/>
                  <a:pt x="5396" y="2212"/>
                </a:cubicBezTo>
                <a:cubicBezTo>
                  <a:pt x="5540" y="2041"/>
                  <a:pt x="5679" y="1883"/>
                  <a:pt x="5806" y="1726"/>
                </a:cubicBezTo>
                <a:cubicBezTo>
                  <a:pt x="5990" y="1496"/>
                  <a:pt x="6071" y="1212"/>
                  <a:pt x="6031" y="919"/>
                </a:cubicBezTo>
                <a:cubicBezTo>
                  <a:pt x="5990" y="627"/>
                  <a:pt x="5837" y="374"/>
                  <a:pt x="5598" y="203"/>
                </a:cubicBezTo>
                <a:cubicBezTo>
                  <a:pt x="5412" y="67"/>
                  <a:pt x="5195" y="0"/>
                  <a:pt x="498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20"/>
          <p:cNvSpPr/>
          <p:nvPr/>
        </p:nvSpPr>
        <p:spPr>
          <a:xfrm rot="-4838834">
            <a:off x="4280760" y="2197185"/>
            <a:ext cx="45505" cy="42482"/>
          </a:xfrm>
          <a:custGeom>
            <a:rect b="b" l="l" r="r" t="t"/>
            <a:pathLst>
              <a:path extrusionOk="0" h="661" w="708">
                <a:moveTo>
                  <a:pt x="355" y="0"/>
                </a:moveTo>
                <a:cubicBezTo>
                  <a:pt x="194" y="0"/>
                  <a:pt x="52" y="115"/>
                  <a:pt x="27" y="279"/>
                </a:cubicBezTo>
                <a:cubicBezTo>
                  <a:pt x="0" y="459"/>
                  <a:pt x="126" y="630"/>
                  <a:pt x="306" y="657"/>
                </a:cubicBezTo>
                <a:cubicBezTo>
                  <a:pt x="323" y="659"/>
                  <a:pt x="339" y="661"/>
                  <a:pt x="355" y="661"/>
                </a:cubicBezTo>
                <a:cubicBezTo>
                  <a:pt x="516" y="661"/>
                  <a:pt x="655" y="541"/>
                  <a:pt x="680" y="378"/>
                </a:cubicBezTo>
                <a:cubicBezTo>
                  <a:pt x="707" y="198"/>
                  <a:pt x="585" y="31"/>
                  <a:pt x="405" y="4"/>
                </a:cubicBezTo>
                <a:cubicBezTo>
                  <a:pt x="388" y="1"/>
                  <a:pt x="372" y="0"/>
                  <a:pt x="35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20"/>
          <p:cNvSpPr/>
          <p:nvPr/>
        </p:nvSpPr>
        <p:spPr>
          <a:xfrm rot="-4838922">
            <a:off x="4367479" y="2180384"/>
            <a:ext cx="18306" cy="16833"/>
          </a:xfrm>
          <a:custGeom>
            <a:rect b="b" l="l" r="r" t="t"/>
            <a:pathLst>
              <a:path extrusionOk="0" h="320" w="348">
                <a:moveTo>
                  <a:pt x="173" y="1"/>
                </a:moveTo>
                <a:cubicBezTo>
                  <a:pt x="94" y="1"/>
                  <a:pt x="27" y="56"/>
                  <a:pt x="14" y="138"/>
                </a:cubicBezTo>
                <a:cubicBezTo>
                  <a:pt x="1" y="223"/>
                  <a:pt x="59" y="304"/>
                  <a:pt x="150" y="318"/>
                </a:cubicBezTo>
                <a:cubicBezTo>
                  <a:pt x="158" y="319"/>
                  <a:pt x="166" y="320"/>
                  <a:pt x="174" y="320"/>
                </a:cubicBezTo>
                <a:cubicBezTo>
                  <a:pt x="251" y="320"/>
                  <a:pt x="322" y="264"/>
                  <a:pt x="334" y="183"/>
                </a:cubicBezTo>
                <a:cubicBezTo>
                  <a:pt x="348" y="97"/>
                  <a:pt x="285" y="12"/>
                  <a:pt x="199" y="3"/>
                </a:cubicBezTo>
                <a:cubicBezTo>
                  <a:pt x="190" y="1"/>
                  <a:pt x="182" y="1"/>
                  <a:pt x="173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20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0000"/>
                </a:solidFill>
              </a:rPr>
              <a:t>Dating Apps Infographics</a:t>
            </a:r>
            <a:endParaRPr>
              <a:solidFill>
                <a:srgbClr val="000000"/>
              </a:solidFill>
            </a:endParaRPr>
          </a:p>
        </p:txBody>
      </p:sp>
      <p:grpSp>
        <p:nvGrpSpPr>
          <p:cNvPr id="494" name="Google Shape;494;p20"/>
          <p:cNvGrpSpPr/>
          <p:nvPr/>
        </p:nvGrpSpPr>
        <p:grpSpPr>
          <a:xfrm>
            <a:off x="6051900" y="3604475"/>
            <a:ext cx="2628148" cy="1085400"/>
            <a:chOff x="6051900" y="3604475"/>
            <a:chExt cx="2628148" cy="1085400"/>
          </a:xfrm>
        </p:grpSpPr>
        <p:sp>
          <p:nvSpPr>
            <p:cNvPr id="495" name="Google Shape;495;p20"/>
            <p:cNvSpPr/>
            <p:nvPr/>
          </p:nvSpPr>
          <p:spPr>
            <a:xfrm>
              <a:off x="6051900" y="3604475"/>
              <a:ext cx="2303400" cy="10854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20"/>
            <p:cNvSpPr/>
            <p:nvPr/>
          </p:nvSpPr>
          <p:spPr>
            <a:xfrm>
              <a:off x="7997548" y="3805925"/>
              <a:ext cx="682500" cy="6825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6</a:t>
              </a:r>
              <a:endParaRPr b="1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497" name="Google Shape;497;p20"/>
            <p:cNvSpPr txBox="1"/>
            <p:nvPr/>
          </p:nvSpPr>
          <p:spPr>
            <a:xfrm>
              <a:off x="6285659" y="3705948"/>
              <a:ext cx="16491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Fall in love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498" name="Google Shape;498;p20"/>
            <p:cNvSpPr txBox="1"/>
            <p:nvPr/>
          </p:nvSpPr>
          <p:spPr>
            <a:xfrm>
              <a:off x="6285640" y="4018945"/>
              <a:ext cx="16491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planet where we all live on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499" name="Google Shape;499;p20"/>
          <p:cNvGrpSpPr/>
          <p:nvPr/>
        </p:nvGrpSpPr>
        <p:grpSpPr>
          <a:xfrm>
            <a:off x="6051900" y="2420049"/>
            <a:ext cx="2628148" cy="1085400"/>
            <a:chOff x="6051900" y="2420049"/>
            <a:chExt cx="2628148" cy="1085400"/>
          </a:xfrm>
        </p:grpSpPr>
        <p:sp>
          <p:nvSpPr>
            <p:cNvPr id="500" name="Google Shape;500;p20"/>
            <p:cNvSpPr/>
            <p:nvPr/>
          </p:nvSpPr>
          <p:spPr>
            <a:xfrm>
              <a:off x="6051900" y="2420049"/>
              <a:ext cx="2303400" cy="10854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20"/>
            <p:cNvSpPr/>
            <p:nvPr/>
          </p:nvSpPr>
          <p:spPr>
            <a:xfrm>
              <a:off x="7997548" y="2621499"/>
              <a:ext cx="682500" cy="682500"/>
            </a:xfrm>
            <a:prstGeom prst="ellipse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5</a:t>
              </a:r>
              <a:endParaRPr b="1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02" name="Google Shape;502;p20"/>
            <p:cNvSpPr txBox="1"/>
            <p:nvPr/>
          </p:nvSpPr>
          <p:spPr>
            <a:xfrm>
              <a:off x="6285659" y="2522746"/>
              <a:ext cx="16491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Chat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03" name="Google Shape;503;p20"/>
            <p:cNvSpPr txBox="1"/>
            <p:nvPr/>
          </p:nvSpPr>
          <p:spPr>
            <a:xfrm>
              <a:off x="6285640" y="2837581"/>
              <a:ext cx="16491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Mars is a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504" name="Google Shape;504;p20"/>
          <p:cNvGrpSpPr/>
          <p:nvPr/>
        </p:nvGrpSpPr>
        <p:grpSpPr>
          <a:xfrm>
            <a:off x="6051900" y="1243125"/>
            <a:ext cx="2628148" cy="1085400"/>
            <a:chOff x="6051900" y="1243125"/>
            <a:chExt cx="2628148" cy="1085400"/>
          </a:xfrm>
        </p:grpSpPr>
        <p:sp>
          <p:nvSpPr>
            <p:cNvPr id="505" name="Google Shape;505;p20"/>
            <p:cNvSpPr/>
            <p:nvPr/>
          </p:nvSpPr>
          <p:spPr>
            <a:xfrm>
              <a:off x="6051900" y="1243125"/>
              <a:ext cx="2303400" cy="10854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20"/>
            <p:cNvSpPr/>
            <p:nvPr/>
          </p:nvSpPr>
          <p:spPr>
            <a:xfrm>
              <a:off x="7997548" y="1444638"/>
              <a:ext cx="682500" cy="682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4</a:t>
              </a:r>
              <a:endParaRPr b="1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07" name="Google Shape;507;p20"/>
            <p:cNvSpPr txBox="1"/>
            <p:nvPr/>
          </p:nvSpPr>
          <p:spPr>
            <a:xfrm>
              <a:off x="6285659" y="1345531"/>
              <a:ext cx="16491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Present yourself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08" name="Google Shape;508;p20"/>
            <p:cNvSpPr txBox="1"/>
            <p:nvPr/>
          </p:nvSpPr>
          <p:spPr>
            <a:xfrm>
              <a:off x="6285640" y="1663979"/>
              <a:ext cx="16491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Saturn is a gas giant and has several rings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509" name="Google Shape;509;p20"/>
          <p:cNvGrpSpPr/>
          <p:nvPr/>
        </p:nvGrpSpPr>
        <p:grpSpPr>
          <a:xfrm>
            <a:off x="463107" y="3604475"/>
            <a:ext cx="2643793" cy="1085400"/>
            <a:chOff x="463107" y="3604475"/>
            <a:chExt cx="2643793" cy="1085400"/>
          </a:xfrm>
        </p:grpSpPr>
        <p:sp>
          <p:nvSpPr>
            <p:cNvPr id="510" name="Google Shape;510;p20"/>
            <p:cNvSpPr/>
            <p:nvPr/>
          </p:nvSpPr>
          <p:spPr>
            <a:xfrm>
              <a:off x="803500" y="3604475"/>
              <a:ext cx="2303400" cy="10854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20"/>
            <p:cNvSpPr/>
            <p:nvPr/>
          </p:nvSpPr>
          <p:spPr>
            <a:xfrm>
              <a:off x="463107" y="3805925"/>
              <a:ext cx="682500" cy="682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3</a:t>
              </a:r>
              <a:endParaRPr b="1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12" name="Google Shape;512;p20"/>
            <p:cNvSpPr txBox="1"/>
            <p:nvPr/>
          </p:nvSpPr>
          <p:spPr>
            <a:xfrm>
              <a:off x="1217384" y="3705948"/>
              <a:ext cx="16491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First date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13" name="Google Shape;513;p20"/>
            <p:cNvSpPr txBox="1"/>
            <p:nvPr/>
          </p:nvSpPr>
          <p:spPr>
            <a:xfrm>
              <a:off x="1217364" y="4018945"/>
              <a:ext cx="16491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smallest planet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514" name="Google Shape;514;p20"/>
          <p:cNvGrpSpPr/>
          <p:nvPr/>
        </p:nvGrpSpPr>
        <p:grpSpPr>
          <a:xfrm>
            <a:off x="467052" y="2420049"/>
            <a:ext cx="2639848" cy="1085400"/>
            <a:chOff x="467052" y="2420049"/>
            <a:chExt cx="2639848" cy="1085400"/>
          </a:xfrm>
        </p:grpSpPr>
        <p:sp>
          <p:nvSpPr>
            <p:cNvPr id="515" name="Google Shape;515;p20"/>
            <p:cNvSpPr/>
            <p:nvPr/>
          </p:nvSpPr>
          <p:spPr>
            <a:xfrm>
              <a:off x="803500" y="2420049"/>
              <a:ext cx="2303400" cy="10854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20"/>
            <p:cNvSpPr/>
            <p:nvPr/>
          </p:nvSpPr>
          <p:spPr>
            <a:xfrm>
              <a:off x="467052" y="2621499"/>
              <a:ext cx="682500" cy="6825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2</a:t>
              </a:r>
              <a:endParaRPr b="1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17" name="Google Shape;517;p20"/>
            <p:cNvSpPr txBox="1"/>
            <p:nvPr/>
          </p:nvSpPr>
          <p:spPr>
            <a:xfrm>
              <a:off x="1217384" y="2522746"/>
              <a:ext cx="16491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Meet them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18" name="Google Shape;518;p20"/>
            <p:cNvSpPr txBox="1"/>
            <p:nvPr/>
          </p:nvSpPr>
          <p:spPr>
            <a:xfrm>
              <a:off x="1217364" y="2837581"/>
              <a:ext cx="16491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is the second planet from the Sun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519" name="Google Shape;519;p20"/>
          <p:cNvGrpSpPr/>
          <p:nvPr/>
        </p:nvGrpSpPr>
        <p:grpSpPr>
          <a:xfrm>
            <a:off x="467052" y="1243188"/>
            <a:ext cx="2639848" cy="1085400"/>
            <a:chOff x="467052" y="1243188"/>
            <a:chExt cx="2639848" cy="1085400"/>
          </a:xfrm>
        </p:grpSpPr>
        <p:sp>
          <p:nvSpPr>
            <p:cNvPr id="520" name="Google Shape;520;p20"/>
            <p:cNvSpPr/>
            <p:nvPr/>
          </p:nvSpPr>
          <p:spPr>
            <a:xfrm>
              <a:off x="803500" y="1243188"/>
              <a:ext cx="2303400" cy="10854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20"/>
            <p:cNvSpPr/>
            <p:nvPr/>
          </p:nvSpPr>
          <p:spPr>
            <a:xfrm>
              <a:off x="467052" y="1444638"/>
              <a:ext cx="682500" cy="6825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</a:t>
              </a:r>
              <a:endParaRPr b="1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22" name="Google Shape;522;p20"/>
            <p:cNvSpPr txBox="1"/>
            <p:nvPr/>
          </p:nvSpPr>
          <p:spPr>
            <a:xfrm>
              <a:off x="1217384" y="1345531"/>
              <a:ext cx="16491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Sign up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23" name="Google Shape;523;p20"/>
            <p:cNvSpPr txBox="1"/>
            <p:nvPr/>
          </p:nvSpPr>
          <p:spPr>
            <a:xfrm>
              <a:off x="1217364" y="1663979"/>
              <a:ext cx="16491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Jupiter is the biggest planet of them all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524" name="Google Shape;524;p20"/>
          <p:cNvGrpSpPr/>
          <p:nvPr/>
        </p:nvGrpSpPr>
        <p:grpSpPr>
          <a:xfrm>
            <a:off x="3510950" y="2142646"/>
            <a:ext cx="1011638" cy="817667"/>
            <a:chOff x="3471487" y="1797421"/>
            <a:chExt cx="894147" cy="722703"/>
          </a:xfrm>
        </p:grpSpPr>
        <p:sp>
          <p:nvSpPr>
            <p:cNvPr id="525" name="Google Shape;525;p20"/>
            <p:cNvSpPr/>
            <p:nvPr/>
          </p:nvSpPr>
          <p:spPr>
            <a:xfrm rot="-753705">
              <a:off x="3527217" y="1880176"/>
              <a:ext cx="782780" cy="557147"/>
            </a:xfrm>
            <a:custGeom>
              <a:rect b="b" l="l" r="r" t="t"/>
              <a:pathLst>
                <a:path extrusionOk="0" h="22285" w="31310">
                  <a:moveTo>
                    <a:pt x="9046" y="0"/>
                  </a:moveTo>
                  <a:cubicBezTo>
                    <a:pt x="6936" y="0"/>
                    <a:pt x="4826" y="805"/>
                    <a:pt x="3216" y="2415"/>
                  </a:cubicBezTo>
                  <a:cubicBezTo>
                    <a:pt x="1" y="5635"/>
                    <a:pt x="1" y="10855"/>
                    <a:pt x="3216" y="14075"/>
                  </a:cubicBezTo>
                  <a:cubicBezTo>
                    <a:pt x="6328" y="17182"/>
                    <a:pt x="15655" y="22285"/>
                    <a:pt x="15655" y="22285"/>
                  </a:cubicBezTo>
                  <a:cubicBezTo>
                    <a:pt x="15655" y="22285"/>
                    <a:pt x="24982" y="17182"/>
                    <a:pt x="28089" y="14075"/>
                  </a:cubicBezTo>
                  <a:cubicBezTo>
                    <a:pt x="31309" y="10855"/>
                    <a:pt x="31309" y="5635"/>
                    <a:pt x="28089" y="2415"/>
                  </a:cubicBezTo>
                  <a:cubicBezTo>
                    <a:pt x="26479" y="805"/>
                    <a:pt x="24370" y="0"/>
                    <a:pt x="22260" y="0"/>
                  </a:cubicBezTo>
                  <a:cubicBezTo>
                    <a:pt x="20150" y="0"/>
                    <a:pt x="18040" y="805"/>
                    <a:pt x="16430" y="2415"/>
                  </a:cubicBezTo>
                  <a:lnTo>
                    <a:pt x="15655" y="3194"/>
                  </a:lnTo>
                  <a:lnTo>
                    <a:pt x="14876" y="2415"/>
                  </a:lnTo>
                  <a:cubicBezTo>
                    <a:pt x="13266" y="805"/>
                    <a:pt x="11156" y="0"/>
                    <a:pt x="904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20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20"/>
            <p:cNvSpPr/>
            <p:nvPr/>
          </p:nvSpPr>
          <p:spPr>
            <a:xfrm rot="-753705">
              <a:off x="3618516" y="1871277"/>
              <a:ext cx="647200" cy="252735"/>
            </a:xfrm>
            <a:custGeom>
              <a:rect b="b" l="l" r="r" t="t"/>
              <a:pathLst>
                <a:path extrusionOk="0" h="10109" w="25887">
                  <a:moveTo>
                    <a:pt x="4020" y="0"/>
                  </a:moveTo>
                  <a:cubicBezTo>
                    <a:pt x="2633" y="0"/>
                    <a:pt x="1246" y="348"/>
                    <a:pt x="0" y="1043"/>
                  </a:cubicBezTo>
                  <a:cubicBezTo>
                    <a:pt x="427" y="978"/>
                    <a:pt x="1073" y="901"/>
                    <a:pt x="1857" y="901"/>
                  </a:cubicBezTo>
                  <a:cubicBezTo>
                    <a:pt x="3989" y="901"/>
                    <a:pt x="7147" y="1465"/>
                    <a:pt x="9737" y="4349"/>
                  </a:cubicBezTo>
                  <a:cubicBezTo>
                    <a:pt x="10060" y="4712"/>
                    <a:pt x="10508" y="4896"/>
                    <a:pt x="10956" y="4896"/>
                  </a:cubicBezTo>
                  <a:cubicBezTo>
                    <a:pt x="11365" y="4896"/>
                    <a:pt x="11775" y="4743"/>
                    <a:pt x="12092" y="4434"/>
                  </a:cubicBezTo>
                  <a:cubicBezTo>
                    <a:pt x="13223" y="3331"/>
                    <a:pt x="15128" y="1966"/>
                    <a:pt x="17695" y="1858"/>
                  </a:cubicBezTo>
                  <a:cubicBezTo>
                    <a:pt x="17804" y="1854"/>
                    <a:pt x="17912" y="1852"/>
                    <a:pt x="18019" y="1852"/>
                  </a:cubicBezTo>
                  <a:cubicBezTo>
                    <a:pt x="22194" y="1852"/>
                    <a:pt x="24959" y="5232"/>
                    <a:pt x="25135" y="9303"/>
                  </a:cubicBezTo>
                  <a:cubicBezTo>
                    <a:pt x="25148" y="9622"/>
                    <a:pt x="25193" y="9888"/>
                    <a:pt x="25256" y="10109"/>
                  </a:cubicBezTo>
                  <a:cubicBezTo>
                    <a:pt x="25887" y="7389"/>
                    <a:pt x="25126" y="4407"/>
                    <a:pt x="22959" y="2313"/>
                  </a:cubicBezTo>
                  <a:cubicBezTo>
                    <a:pt x="21378" y="783"/>
                    <a:pt x="19332" y="30"/>
                    <a:pt x="17279" y="30"/>
                  </a:cubicBezTo>
                  <a:cubicBezTo>
                    <a:pt x="15116" y="30"/>
                    <a:pt x="12945" y="866"/>
                    <a:pt x="11304" y="2507"/>
                  </a:cubicBezTo>
                  <a:lnTo>
                    <a:pt x="10624" y="3191"/>
                  </a:lnTo>
                  <a:lnTo>
                    <a:pt x="9845" y="2412"/>
                  </a:lnTo>
                  <a:cubicBezTo>
                    <a:pt x="8237" y="804"/>
                    <a:pt x="6129" y="0"/>
                    <a:pt x="402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20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20"/>
            <p:cNvSpPr/>
            <p:nvPr/>
          </p:nvSpPr>
          <p:spPr>
            <a:xfrm rot="-753705">
              <a:off x="3529107" y="1897345"/>
              <a:ext cx="654650" cy="553871"/>
            </a:xfrm>
            <a:custGeom>
              <a:rect b="b" l="l" r="r" t="t"/>
              <a:pathLst>
                <a:path extrusionOk="0" h="22154" w="26185">
                  <a:moveTo>
                    <a:pt x="7598" y="1"/>
                  </a:moveTo>
                  <a:lnTo>
                    <a:pt x="7598" y="1"/>
                  </a:lnTo>
                  <a:cubicBezTo>
                    <a:pt x="5995" y="285"/>
                    <a:pt x="4459" y="1046"/>
                    <a:pt x="3216" y="2284"/>
                  </a:cubicBezTo>
                  <a:cubicBezTo>
                    <a:pt x="1" y="5504"/>
                    <a:pt x="1" y="10724"/>
                    <a:pt x="3216" y="13944"/>
                  </a:cubicBezTo>
                  <a:cubicBezTo>
                    <a:pt x="6328" y="17051"/>
                    <a:pt x="15655" y="22154"/>
                    <a:pt x="15655" y="22154"/>
                  </a:cubicBezTo>
                  <a:cubicBezTo>
                    <a:pt x="15655" y="22154"/>
                    <a:pt x="22235" y="18555"/>
                    <a:pt x="26184" y="15556"/>
                  </a:cubicBezTo>
                  <a:lnTo>
                    <a:pt x="26184" y="15556"/>
                  </a:lnTo>
                  <a:cubicBezTo>
                    <a:pt x="25218" y="15929"/>
                    <a:pt x="23103" y="16387"/>
                    <a:pt x="20582" y="16387"/>
                  </a:cubicBezTo>
                  <a:cubicBezTo>
                    <a:pt x="16339" y="16387"/>
                    <a:pt x="10944" y="15089"/>
                    <a:pt x="7927" y="9900"/>
                  </a:cubicBezTo>
                  <a:cubicBezTo>
                    <a:pt x="4793" y="4509"/>
                    <a:pt x="6090" y="1519"/>
                    <a:pt x="7598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0" name="Google Shape;530;p20"/>
          <p:cNvSpPr/>
          <p:nvPr/>
        </p:nvSpPr>
        <p:spPr>
          <a:xfrm rot="-4838834">
            <a:off x="4162767" y="2942985"/>
            <a:ext cx="905720" cy="485295"/>
          </a:xfrm>
          <a:custGeom>
            <a:rect b="b" l="l" r="r" t="t"/>
            <a:pathLst>
              <a:path extrusionOk="0" h="7551" w="14092">
                <a:moveTo>
                  <a:pt x="9683" y="0"/>
                </a:moveTo>
                <a:cubicBezTo>
                  <a:pt x="7936" y="0"/>
                  <a:pt x="6131" y="1172"/>
                  <a:pt x="5935" y="2795"/>
                </a:cubicBezTo>
                <a:cubicBezTo>
                  <a:pt x="5935" y="2795"/>
                  <a:pt x="3724" y="1642"/>
                  <a:pt x="1477" y="1530"/>
                </a:cubicBezTo>
                <a:cubicBezTo>
                  <a:pt x="1453" y="1528"/>
                  <a:pt x="1430" y="1528"/>
                  <a:pt x="1407" y="1528"/>
                </a:cubicBezTo>
                <a:cubicBezTo>
                  <a:pt x="628" y="1528"/>
                  <a:pt x="0" y="2183"/>
                  <a:pt x="27" y="2971"/>
                </a:cubicBezTo>
                <a:cubicBezTo>
                  <a:pt x="49" y="3628"/>
                  <a:pt x="536" y="4182"/>
                  <a:pt x="1189" y="4295"/>
                </a:cubicBezTo>
                <a:cubicBezTo>
                  <a:pt x="2733" y="4560"/>
                  <a:pt x="5616" y="5330"/>
                  <a:pt x="8138" y="7551"/>
                </a:cubicBezTo>
                <a:lnTo>
                  <a:pt x="12889" y="5938"/>
                </a:lnTo>
                <a:cubicBezTo>
                  <a:pt x="12889" y="5938"/>
                  <a:pt x="14091" y="3646"/>
                  <a:pt x="12281" y="1237"/>
                </a:cubicBezTo>
                <a:cubicBezTo>
                  <a:pt x="11630" y="370"/>
                  <a:pt x="10665" y="0"/>
                  <a:pt x="968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1" name="Google Shape;531;p20"/>
          <p:cNvSpPr/>
          <p:nvPr/>
        </p:nvSpPr>
        <p:spPr>
          <a:xfrm rot="-4838834">
            <a:off x="4151429" y="2930382"/>
            <a:ext cx="928858" cy="508882"/>
          </a:xfrm>
          <a:custGeom>
            <a:rect b="b" l="l" r="r" t="t"/>
            <a:pathLst>
              <a:path extrusionOk="0" h="7918" w="14452">
                <a:moveTo>
                  <a:pt x="9843" y="1"/>
                </a:moveTo>
                <a:cubicBezTo>
                  <a:pt x="9477" y="1"/>
                  <a:pt x="9100" y="51"/>
                  <a:pt x="8719" y="153"/>
                </a:cubicBezTo>
                <a:cubicBezTo>
                  <a:pt x="7296" y="536"/>
                  <a:pt x="6224" y="1540"/>
                  <a:pt x="5963" y="2707"/>
                </a:cubicBezTo>
                <a:cubicBezTo>
                  <a:pt x="5346" y="2410"/>
                  <a:pt x="3526" y="1621"/>
                  <a:pt x="1653" y="1531"/>
                </a:cubicBezTo>
                <a:cubicBezTo>
                  <a:pt x="1626" y="1530"/>
                  <a:pt x="1600" y="1529"/>
                  <a:pt x="1573" y="1529"/>
                </a:cubicBezTo>
                <a:cubicBezTo>
                  <a:pt x="1168" y="1529"/>
                  <a:pt x="774" y="1690"/>
                  <a:pt x="482" y="1977"/>
                </a:cubicBezTo>
                <a:cubicBezTo>
                  <a:pt x="171" y="2288"/>
                  <a:pt x="0" y="2716"/>
                  <a:pt x="14" y="3157"/>
                </a:cubicBezTo>
                <a:cubicBezTo>
                  <a:pt x="41" y="3900"/>
                  <a:pt x="590" y="4531"/>
                  <a:pt x="1324" y="4657"/>
                </a:cubicBezTo>
                <a:cubicBezTo>
                  <a:pt x="2815" y="4909"/>
                  <a:pt x="5684" y="5666"/>
                  <a:pt x="8183" y="7872"/>
                </a:cubicBezTo>
                <a:cubicBezTo>
                  <a:pt x="8219" y="7899"/>
                  <a:pt x="8260" y="7917"/>
                  <a:pt x="8305" y="7917"/>
                </a:cubicBezTo>
                <a:cubicBezTo>
                  <a:pt x="8354" y="7917"/>
                  <a:pt x="8404" y="7895"/>
                  <a:pt x="8440" y="7854"/>
                </a:cubicBezTo>
                <a:cubicBezTo>
                  <a:pt x="8507" y="7778"/>
                  <a:pt x="8498" y="7665"/>
                  <a:pt x="8422" y="7598"/>
                </a:cubicBezTo>
                <a:cubicBezTo>
                  <a:pt x="5859" y="5337"/>
                  <a:pt x="2914" y="4558"/>
                  <a:pt x="1387" y="4297"/>
                </a:cubicBezTo>
                <a:cubicBezTo>
                  <a:pt x="820" y="4202"/>
                  <a:pt x="396" y="3716"/>
                  <a:pt x="374" y="3144"/>
                </a:cubicBezTo>
                <a:cubicBezTo>
                  <a:pt x="365" y="2806"/>
                  <a:pt x="495" y="2477"/>
                  <a:pt x="739" y="2238"/>
                </a:cubicBezTo>
                <a:cubicBezTo>
                  <a:pt x="970" y="2012"/>
                  <a:pt x="1266" y="1891"/>
                  <a:pt x="1584" y="1891"/>
                </a:cubicBezTo>
                <a:cubicBezTo>
                  <a:pt x="1601" y="1891"/>
                  <a:pt x="1618" y="1891"/>
                  <a:pt x="1635" y="1892"/>
                </a:cubicBezTo>
                <a:cubicBezTo>
                  <a:pt x="3815" y="2000"/>
                  <a:pt x="5994" y="3126"/>
                  <a:pt x="6017" y="3135"/>
                </a:cubicBezTo>
                <a:cubicBezTo>
                  <a:pt x="6044" y="3150"/>
                  <a:pt x="6073" y="3158"/>
                  <a:pt x="6102" y="3158"/>
                </a:cubicBezTo>
                <a:cubicBezTo>
                  <a:pt x="6132" y="3158"/>
                  <a:pt x="6161" y="3150"/>
                  <a:pt x="6188" y="3135"/>
                </a:cubicBezTo>
                <a:cubicBezTo>
                  <a:pt x="6237" y="3108"/>
                  <a:pt x="6273" y="3058"/>
                  <a:pt x="6282" y="3000"/>
                </a:cubicBezTo>
                <a:cubicBezTo>
                  <a:pt x="6418" y="1878"/>
                  <a:pt x="7435" y="874"/>
                  <a:pt x="8813" y="505"/>
                </a:cubicBezTo>
                <a:cubicBezTo>
                  <a:pt x="9130" y="420"/>
                  <a:pt x="9480" y="369"/>
                  <a:pt x="9840" y="369"/>
                </a:cubicBezTo>
                <a:cubicBezTo>
                  <a:pt x="10721" y="369"/>
                  <a:pt x="11661" y="673"/>
                  <a:pt x="12304" y="1527"/>
                </a:cubicBezTo>
                <a:cubicBezTo>
                  <a:pt x="14020" y="3810"/>
                  <a:pt x="12943" y="5945"/>
                  <a:pt x="12894" y="6039"/>
                </a:cubicBezTo>
                <a:cubicBezTo>
                  <a:pt x="12849" y="6125"/>
                  <a:pt x="12885" y="6238"/>
                  <a:pt x="12970" y="6283"/>
                </a:cubicBezTo>
                <a:cubicBezTo>
                  <a:pt x="12998" y="6296"/>
                  <a:pt x="13027" y="6303"/>
                  <a:pt x="13056" y="6303"/>
                </a:cubicBezTo>
                <a:cubicBezTo>
                  <a:pt x="13121" y="6303"/>
                  <a:pt x="13184" y="6269"/>
                  <a:pt x="13218" y="6206"/>
                </a:cubicBezTo>
                <a:cubicBezTo>
                  <a:pt x="13227" y="6183"/>
                  <a:pt x="14452" y="3783"/>
                  <a:pt x="12592" y="1311"/>
                </a:cubicBezTo>
                <a:cubicBezTo>
                  <a:pt x="11955" y="463"/>
                  <a:pt x="10955" y="1"/>
                  <a:pt x="9843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2" name="Google Shape;532;p20"/>
          <p:cNvSpPr/>
          <p:nvPr/>
        </p:nvSpPr>
        <p:spPr>
          <a:xfrm rot="-4838834">
            <a:off x="4383106" y="3193766"/>
            <a:ext cx="426765" cy="256498"/>
          </a:xfrm>
          <a:custGeom>
            <a:rect b="b" l="l" r="r" t="t"/>
            <a:pathLst>
              <a:path extrusionOk="0" h="3991" w="6640">
                <a:moveTo>
                  <a:pt x="6639" y="514"/>
                </a:moveTo>
                <a:cubicBezTo>
                  <a:pt x="6639" y="514"/>
                  <a:pt x="6583" y="559"/>
                  <a:pt x="6492" y="638"/>
                </a:cubicBezTo>
                <a:lnTo>
                  <a:pt x="6492" y="638"/>
                </a:lnTo>
                <a:cubicBezTo>
                  <a:pt x="6540" y="601"/>
                  <a:pt x="6589" y="560"/>
                  <a:pt x="6639" y="514"/>
                </a:cubicBezTo>
                <a:close/>
                <a:moveTo>
                  <a:pt x="4703" y="0"/>
                </a:moveTo>
                <a:cubicBezTo>
                  <a:pt x="4464" y="712"/>
                  <a:pt x="4072" y="910"/>
                  <a:pt x="4072" y="910"/>
                </a:cubicBezTo>
                <a:cubicBezTo>
                  <a:pt x="4093" y="2283"/>
                  <a:pt x="2768" y="2578"/>
                  <a:pt x="1625" y="2578"/>
                </a:cubicBezTo>
                <a:cubicBezTo>
                  <a:pt x="761" y="2578"/>
                  <a:pt x="1" y="2410"/>
                  <a:pt x="1" y="2410"/>
                </a:cubicBezTo>
                <a:lnTo>
                  <a:pt x="1" y="2410"/>
                </a:lnTo>
                <a:lnTo>
                  <a:pt x="4347" y="3990"/>
                </a:lnTo>
                <a:cubicBezTo>
                  <a:pt x="4347" y="3990"/>
                  <a:pt x="4586" y="3558"/>
                  <a:pt x="4901" y="2608"/>
                </a:cubicBezTo>
                <a:cubicBezTo>
                  <a:pt x="5154" y="1849"/>
                  <a:pt x="6119" y="960"/>
                  <a:pt x="6492" y="638"/>
                </a:cubicBezTo>
                <a:lnTo>
                  <a:pt x="6492" y="638"/>
                </a:lnTo>
                <a:cubicBezTo>
                  <a:pt x="6258" y="815"/>
                  <a:pt x="6042" y="884"/>
                  <a:pt x="5845" y="884"/>
                </a:cubicBezTo>
                <a:cubicBezTo>
                  <a:pt x="5143" y="884"/>
                  <a:pt x="4703" y="0"/>
                  <a:pt x="4703" y="0"/>
                </a:cubicBezTo>
                <a:close/>
              </a:path>
            </a:pathLst>
          </a:custGeom>
          <a:solidFill>
            <a:srgbClr val="313130">
              <a:alpha val="139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" name="Google Shape;533;p20"/>
          <p:cNvSpPr/>
          <p:nvPr/>
        </p:nvSpPr>
        <p:spPr>
          <a:xfrm rot="-4838834">
            <a:off x="3720094" y="3401350"/>
            <a:ext cx="1706676" cy="968856"/>
          </a:xfrm>
          <a:custGeom>
            <a:rect b="b" l="l" r="r" t="t"/>
            <a:pathLst>
              <a:path extrusionOk="0" h="15075" w="26554">
                <a:moveTo>
                  <a:pt x="11718" y="1"/>
                </a:moveTo>
                <a:cubicBezTo>
                  <a:pt x="9986" y="1"/>
                  <a:pt x="8015" y="537"/>
                  <a:pt x="6053" y="2191"/>
                </a:cubicBezTo>
                <a:cubicBezTo>
                  <a:pt x="0" y="7298"/>
                  <a:pt x="4157" y="14594"/>
                  <a:pt x="10066" y="15031"/>
                </a:cubicBezTo>
                <a:cubicBezTo>
                  <a:pt x="10469" y="15061"/>
                  <a:pt x="10851" y="15074"/>
                  <a:pt x="11216" y="15074"/>
                </a:cubicBezTo>
                <a:cubicBezTo>
                  <a:pt x="14764" y="15074"/>
                  <a:pt x="16693" y="13797"/>
                  <a:pt x="20599" y="13797"/>
                </a:cubicBezTo>
                <a:cubicBezTo>
                  <a:pt x="22181" y="13797"/>
                  <a:pt x="24086" y="14007"/>
                  <a:pt x="26553" y="14594"/>
                </a:cubicBezTo>
                <a:lnTo>
                  <a:pt x="24986" y="13549"/>
                </a:lnTo>
                <a:cubicBezTo>
                  <a:pt x="24986" y="13549"/>
                  <a:pt x="23304" y="11660"/>
                  <a:pt x="18811" y="11660"/>
                </a:cubicBezTo>
                <a:cubicBezTo>
                  <a:pt x="18579" y="11660"/>
                  <a:pt x="18339" y="11665"/>
                  <a:pt x="18091" y="11676"/>
                </a:cubicBezTo>
                <a:cubicBezTo>
                  <a:pt x="16461" y="11747"/>
                  <a:pt x="14943" y="11872"/>
                  <a:pt x="13627" y="11872"/>
                </a:cubicBezTo>
                <a:cubicBezTo>
                  <a:pt x="10876" y="11872"/>
                  <a:pt x="9004" y="11327"/>
                  <a:pt x="8827" y="8613"/>
                </a:cubicBezTo>
                <a:cubicBezTo>
                  <a:pt x="8684" y="6437"/>
                  <a:pt x="10447" y="5456"/>
                  <a:pt x="11900" y="5456"/>
                </a:cubicBezTo>
                <a:cubicBezTo>
                  <a:pt x="12091" y="5456"/>
                  <a:pt x="12277" y="5473"/>
                  <a:pt x="12453" y="5506"/>
                </a:cubicBezTo>
                <a:cubicBezTo>
                  <a:pt x="12625" y="5538"/>
                  <a:pt x="12798" y="5554"/>
                  <a:pt x="12970" y="5554"/>
                </a:cubicBezTo>
                <a:cubicBezTo>
                  <a:pt x="13754" y="5554"/>
                  <a:pt x="14509" y="5222"/>
                  <a:pt x="15015" y="4601"/>
                </a:cubicBezTo>
                <a:lnTo>
                  <a:pt x="15078" y="4524"/>
                </a:lnTo>
                <a:cubicBezTo>
                  <a:pt x="16357" y="2966"/>
                  <a:pt x="15524" y="611"/>
                  <a:pt x="13551" y="196"/>
                </a:cubicBezTo>
                <a:cubicBezTo>
                  <a:pt x="12983" y="76"/>
                  <a:pt x="12367" y="1"/>
                  <a:pt x="11718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p20"/>
          <p:cNvSpPr/>
          <p:nvPr/>
        </p:nvSpPr>
        <p:spPr>
          <a:xfrm rot="-4838834">
            <a:off x="3781548" y="3286076"/>
            <a:ext cx="1618045" cy="992121"/>
          </a:xfrm>
          <a:custGeom>
            <a:rect b="b" l="l" r="r" t="t"/>
            <a:pathLst>
              <a:path extrusionOk="0" h="15437" w="25175">
                <a:moveTo>
                  <a:pt x="9376" y="358"/>
                </a:moveTo>
                <a:cubicBezTo>
                  <a:pt x="9971" y="358"/>
                  <a:pt x="10574" y="421"/>
                  <a:pt x="11191" y="552"/>
                </a:cubicBezTo>
                <a:cubicBezTo>
                  <a:pt x="12056" y="737"/>
                  <a:pt x="12745" y="1345"/>
                  <a:pt x="13038" y="2178"/>
                </a:cubicBezTo>
                <a:cubicBezTo>
                  <a:pt x="13331" y="3006"/>
                  <a:pt x="13173" y="3907"/>
                  <a:pt x="12614" y="4592"/>
                </a:cubicBezTo>
                <a:lnTo>
                  <a:pt x="12551" y="4668"/>
                </a:lnTo>
                <a:cubicBezTo>
                  <a:pt x="12085" y="5234"/>
                  <a:pt x="11385" y="5551"/>
                  <a:pt x="10647" y="5551"/>
                </a:cubicBezTo>
                <a:cubicBezTo>
                  <a:pt x="10488" y="5551"/>
                  <a:pt x="10326" y="5536"/>
                  <a:pt x="10165" y="5506"/>
                </a:cubicBezTo>
                <a:cubicBezTo>
                  <a:pt x="9971" y="5469"/>
                  <a:pt x="9772" y="5451"/>
                  <a:pt x="9572" y="5451"/>
                </a:cubicBezTo>
                <a:cubicBezTo>
                  <a:pt x="8744" y="5451"/>
                  <a:pt x="7892" y="5757"/>
                  <a:pt x="7287" y="6294"/>
                </a:cubicBezTo>
                <a:cubicBezTo>
                  <a:pt x="6800" y="6722"/>
                  <a:pt x="6237" y="7510"/>
                  <a:pt x="6323" y="8802"/>
                </a:cubicBezTo>
                <a:cubicBezTo>
                  <a:pt x="6509" y="11667"/>
                  <a:pt x="8504" y="12231"/>
                  <a:pt x="11321" y="12231"/>
                </a:cubicBezTo>
                <a:cubicBezTo>
                  <a:pt x="12188" y="12231"/>
                  <a:pt x="13133" y="12178"/>
                  <a:pt x="14128" y="12122"/>
                </a:cubicBezTo>
                <a:cubicBezTo>
                  <a:pt x="14659" y="12095"/>
                  <a:pt x="15213" y="12063"/>
                  <a:pt x="15776" y="12036"/>
                </a:cubicBezTo>
                <a:cubicBezTo>
                  <a:pt x="16016" y="12026"/>
                  <a:pt x="16249" y="12021"/>
                  <a:pt x="16474" y="12021"/>
                </a:cubicBezTo>
                <a:cubicBezTo>
                  <a:pt x="20819" y="12021"/>
                  <a:pt x="22501" y="13825"/>
                  <a:pt x="22527" y="13851"/>
                </a:cubicBezTo>
                <a:lnTo>
                  <a:pt x="22540" y="13869"/>
                </a:lnTo>
                <a:lnTo>
                  <a:pt x="23315" y="14382"/>
                </a:lnTo>
                <a:cubicBezTo>
                  <a:pt x="21284" y="13954"/>
                  <a:pt x="19658" y="13795"/>
                  <a:pt x="18277" y="13795"/>
                </a:cubicBezTo>
                <a:cubicBezTo>
                  <a:pt x="16264" y="13795"/>
                  <a:pt x="14772" y="14132"/>
                  <a:pt x="13308" y="14463"/>
                </a:cubicBezTo>
                <a:cubicBezTo>
                  <a:pt x="11924" y="14775"/>
                  <a:pt x="10604" y="15075"/>
                  <a:pt x="8902" y="15075"/>
                </a:cubicBezTo>
                <a:cubicBezTo>
                  <a:pt x="8539" y="15075"/>
                  <a:pt x="8158" y="15061"/>
                  <a:pt x="7755" y="15031"/>
                </a:cubicBezTo>
                <a:cubicBezTo>
                  <a:pt x="4765" y="14810"/>
                  <a:pt x="2153" y="12797"/>
                  <a:pt x="1252" y="10027"/>
                </a:cubicBezTo>
                <a:cubicBezTo>
                  <a:pt x="392" y="7366"/>
                  <a:pt x="1338" y="4628"/>
                  <a:pt x="3846" y="2511"/>
                </a:cubicBezTo>
                <a:cubicBezTo>
                  <a:pt x="5544" y="1079"/>
                  <a:pt x="7399" y="358"/>
                  <a:pt x="9376" y="358"/>
                </a:cubicBezTo>
                <a:close/>
                <a:moveTo>
                  <a:pt x="9418" y="1"/>
                </a:moveTo>
                <a:cubicBezTo>
                  <a:pt x="7344" y="1"/>
                  <a:pt x="5364" y="756"/>
                  <a:pt x="3612" y="2236"/>
                </a:cubicBezTo>
                <a:cubicBezTo>
                  <a:pt x="986" y="4452"/>
                  <a:pt x="0" y="7330"/>
                  <a:pt x="910" y="10136"/>
                </a:cubicBezTo>
                <a:cubicBezTo>
                  <a:pt x="1356" y="11514"/>
                  <a:pt x="2261" y="12793"/>
                  <a:pt x="3459" y="13729"/>
                </a:cubicBezTo>
                <a:cubicBezTo>
                  <a:pt x="4697" y="14702"/>
                  <a:pt x="6174" y="15279"/>
                  <a:pt x="7728" y="15391"/>
                </a:cubicBezTo>
                <a:cubicBezTo>
                  <a:pt x="8142" y="15423"/>
                  <a:pt x="8530" y="15436"/>
                  <a:pt x="8904" y="15436"/>
                </a:cubicBezTo>
                <a:cubicBezTo>
                  <a:pt x="10642" y="15436"/>
                  <a:pt x="11984" y="15134"/>
                  <a:pt x="13389" y="14815"/>
                </a:cubicBezTo>
                <a:cubicBezTo>
                  <a:pt x="14829" y="14490"/>
                  <a:pt x="16298" y="14159"/>
                  <a:pt x="18279" y="14159"/>
                </a:cubicBezTo>
                <a:cubicBezTo>
                  <a:pt x="19847" y="14159"/>
                  <a:pt x="21737" y="14367"/>
                  <a:pt x="24189" y="14950"/>
                </a:cubicBezTo>
                <a:lnTo>
                  <a:pt x="25175" y="15184"/>
                </a:lnTo>
                <a:lnTo>
                  <a:pt x="25175" y="15184"/>
                </a:lnTo>
                <a:lnTo>
                  <a:pt x="22779" y="13594"/>
                </a:lnTo>
                <a:cubicBezTo>
                  <a:pt x="22583" y="13381"/>
                  <a:pt x="20826" y="11659"/>
                  <a:pt x="16500" y="11659"/>
                </a:cubicBezTo>
                <a:cubicBezTo>
                  <a:pt x="16261" y="11659"/>
                  <a:pt x="16013" y="11665"/>
                  <a:pt x="15758" y="11676"/>
                </a:cubicBezTo>
                <a:cubicBezTo>
                  <a:pt x="15195" y="11698"/>
                  <a:pt x="14641" y="11730"/>
                  <a:pt x="14110" y="11761"/>
                </a:cubicBezTo>
                <a:cubicBezTo>
                  <a:pt x="13099" y="11818"/>
                  <a:pt x="12157" y="11871"/>
                  <a:pt x="11305" y="11871"/>
                </a:cubicBezTo>
                <a:cubicBezTo>
                  <a:pt x="8630" y="11871"/>
                  <a:pt x="6851" y="11349"/>
                  <a:pt x="6683" y="8780"/>
                </a:cubicBezTo>
                <a:cubicBezTo>
                  <a:pt x="6625" y="7870"/>
                  <a:pt x="6913" y="7105"/>
                  <a:pt x="7525" y="6564"/>
                </a:cubicBezTo>
                <a:cubicBezTo>
                  <a:pt x="8128" y="6033"/>
                  <a:pt x="8923" y="5816"/>
                  <a:pt x="9590" y="5816"/>
                </a:cubicBezTo>
                <a:cubicBezTo>
                  <a:pt x="9771" y="5816"/>
                  <a:pt x="9942" y="5832"/>
                  <a:pt x="10097" y="5862"/>
                </a:cubicBezTo>
                <a:cubicBezTo>
                  <a:pt x="10282" y="5897"/>
                  <a:pt x="10468" y="5914"/>
                  <a:pt x="10651" y="5914"/>
                </a:cubicBezTo>
                <a:cubicBezTo>
                  <a:pt x="11495" y="5914"/>
                  <a:pt x="12298" y="5549"/>
                  <a:pt x="12831" y="4898"/>
                </a:cubicBezTo>
                <a:lnTo>
                  <a:pt x="12894" y="4821"/>
                </a:lnTo>
                <a:cubicBezTo>
                  <a:pt x="13533" y="4038"/>
                  <a:pt x="13713" y="3006"/>
                  <a:pt x="13380" y="2056"/>
                </a:cubicBezTo>
                <a:cubicBezTo>
                  <a:pt x="13047" y="1101"/>
                  <a:pt x="12254" y="408"/>
                  <a:pt x="11263" y="196"/>
                </a:cubicBezTo>
                <a:cubicBezTo>
                  <a:pt x="10643" y="66"/>
                  <a:pt x="10027" y="1"/>
                  <a:pt x="9418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" name="Google Shape;535;p20"/>
          <p:cNvSpPr/>
          <p:nvPr/>
        </p:nvSpPr>
        <p:spPr>
          <a:xfrm rot="-4838834">
            <a:off x="3997312" y="3934325"/>
            <a:ext cx="336399" cy="132973"/>
          </a:xfrm>
          <a:custGeom>
            <a:rect b="b" l="l" r="r" t="t"/>
            <a:pathLst>
              <a:path extrusionOk="0" h="2069" w="5234">
                <a:moveTo>
                  <a:pt x="3994" y="0"/>
                </a:moveTo>
                <a:cubicBezTo>
                  <a:pt x="2304" y="0"/>
                  <a:pt x="1081" y="477"/>
                  <a:pt x="442" y="805"/>
                </a:cubicBezTo>
                <a:cubicBezTo>
                  <a:pt x="140" y="958"/>
                  <a:pt x="0" y="1314"/>
                  <a:pt x="117" y="1633"/>
                </a:cubicBezTo>
                <a:cubicBezTo>
                  <a:pt x="217" y="1902"/>
                  <a:pt x="473" y="2069"/>
                  <a:pt x="745" y="2069"/>
                </a:cubicBezTo>
                <a:cubicBezTo>
                  <a:pt x="806" y="2069"/>
                  <a:pt x="867" y="2060"/>
                  <a:pt x="928" y="2043"/>
                </a:cubicBezTo>
                <a:cubicBezTo>
                  <a:pt x="1757" y="1804"/>
                  <a:pt x="2597" y="1732"/>
                  <a:pt x="3311" y="1732"/>
                </a:cubicBezTo>
                <a:cubicBezTo>
                  <a:pt x="3660" y="1732"/>
                  <a:pt x="3979" y="1749"/>
                  <a:pt x="4252" y="1773"/>
                </a:cubicBezTo>
                <a:cubicBezTo>
                  <a:pt x="4278" y="1775"/>
                  <a:pt x="4305" y="1777"/>
                  <a:pt x="4331" y="1777"/>
                </a:cubicBezTo>
                <a:cubicBezTo>
                  <a:pt x="4806" y="1777"/>
                  <a:pt x="5203" y="1400"/>
                  <a:pt x="5220" y="917"/>
                </a:cubicBezTo>
                <a:cubicBezTo>
                  <a:pt x="5234" y="431"/>
                  <a:pt x="4851" y="26"/>
                  <a:pt x="4364" y="8"/>
                </a:cubicBezTo>
                <a:cubicBezTo>
                  <a:pt x="4239" y="3"/>
                  <a:pt x="4115" y="0"/>
                  <a:pt x="3994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6" name="Google Shape;536;p20"/>
          <p:cNvSpPr/>
          <p:nvPr/>
        </p:nvSpPr>
        <p:spPr>
          <a:xfrm rot="-4838834">
            <a:off x="4168069" y="4218668"/>
            <a:ext cx="185296" cy="191715"/>
          </a:xfrm>
          <a:custGeom>
            <a:rect b="b" l="l" r="r" t="t"/>
            <a:pathLst>
              <a:path extrusionOk="0" h="2983" w="2883">
                <a:moveTo>
                  <a:pt x="2288" y="0"/>
                </a:moveTo>
                <a:cubicBezTo>
                  <a:pt x="2183" y="0"/>
                  <a:pt x="2078" y="32"/>
                  <a:pt x="1986" y="97"/>
                </a:cubicBezTo>
                <a:cubicBezTo>
                  <a:pt x="1419" y="511"/>
                  <a:pt x="455" y="1353"/>
                  <a:pt x="36" y="2605"/>
                </a:cubicBezTo>
                <a:cubicBezTo>
                  <a:pt x="0" y="2713"/>
                  <a:pt x="32" y="2835"/>
                  <a:pt x="117" y="2911"/>
                </a:cubicBezTo>
                <a:cubicBezTo>
                  <a:pt x="173" y="2960"/>
                  <a:pt x="240" y="2983"/>
                  <a:pt x="306" y="2983"/>
                </a:cubicBezTo>
                <a:cubicBezTo>
                  <a:pt x="401" y="2983"/>
                  <a:pt x="494" y="2936"/>
                  <a:pt x="550" y="2848"/>
                </a:cubicBezTo>
                <a:cubicBezTo>
                  <a:pt x="802" y="2438"/>
                  <a:pt x="1387" y="1682"/>
                  <a:pt x="2558" y="957"/>
                </a:cubicBezTo>
                <a:cubicBezTo>
                  <a:pt x="2810" y="799"/>
                  <a:pt x="2882" y="466"/>
                  <a:pt x="2711" y="223"/>
                </a:cubicBezTo>
                <a:cubicBezTo>
                  <a:pt x="2612" y="77"/>
                  <a:pt x="2452" y="0"/>
                  <a:pt x="2288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p20"/>
          <p:cNvSpPr/>
          <p:nvPr/>
        </p:nvSpPr>
        <p:spPr>
          <a:xfrm rot="-4838834">
            <a:off x="4201027" y="3767619"/>
            <a:ext cx="608783" cy="516980"/>
          </a:xfrm>
          <a:custGeom>
            <a:rect b="b" l="l" r="r" t="t"/>
            <a:pathLst>
              <a:path extrusionOk="0" h="8044" w="9472">
                <a:moveTo>
                  <a:pt x="9471" y="0"/>
                </a:moveTo>
                <a:lnTo>
                  <a:pt x="9471" y="0"/>
                </a:lnTo>
                <a:cubicBezTo>
                  <a:pt x="8930" y="1067"/>
                  <a:pt x="8063" y="1266"/>
                  <a:pt x="7081" y="1266"/>
                </a:cubicBezTo>
                <a:cubicBezTo>
                  <a:pt x="6494" y="1266"/>
                  <a:pt x="5866" y="1195"/>
                  <a:pt x="5243" y="1195"/>
                </a:cubicBezTo>
                <a:cubicBezTo>
                  <a:pt x="4072" y="1195"/>
                  <a:pt x="2915" y="1446"/>
                  <a:pt x="2072" y="2892"/>
                </a:cubicBezTo>
                <a:cubicBezTo>
                  <a:pt x="0" y="6445"/>
                  <a:pt x="3315" y="8044"/>
                  <a:pt x="3315" y="8044"/>
                </a:cubicBezTo>
                <a:cubicBezTo>
                  <a:pt x="3315" y="8044"/>
                  <a:pt x="3355" y="8012"/>
                  <a:pt x="3423" y="7949"/>
                </a:cubicBezTo>
                <a:cubicBezTo>
                  <a:pt x="2959" y="7458"/>
                  <a:pt x="2675" y="6765"/>
                  <a:pt x="2612" y="5787"/>
                </a:cubicBezTo>
                <a:cubicBezTo>
                  <a:pt x="2469" y="3611"/>
                  <a:pt x="4232" y="2630"/>
                  <a:pt x="5685" y="2630"/>
                </a:cubicBezTo>
                <a:cubicBezTo>
                  <a:pt x="5876" y="2630"/>
                  <a:pt x="6062" y="2647"/>
                  <a:pt x="6238" y="2680"/>
                </a:cubicBezTo>
                <a:cubicBezTo>
                  <a:pt x="6410" y="2712"/>
                  <a:pt x="6583" y="2728"/>
                  <a:pt x="6755" y="2728"/>
                </a:cubicBezTo>
                <a:cubicBezTo>
                  <a:pt x="7539" y="2728"/>
                  <a:pt x="8294" y="2396"/>
                  <a:pt x="8800" y="1775"/>
                </a:cubicBezTo>
                <a:lnTo>
                  <a:pt x="8863" y="1698"/>
                </a:lnTo>
                <a:cubicBezTo>
                  <a:pt x="9282" y="1185"/>
                  <a:pt x="9471" y="590"/>
                  <a:pt x="9471" y="0"/>
                </a:cubicBezTo>
                <a:close/>
              </a:path>
            </a:pathLst>
          </a:custGeom>
          <a:solidFill>
            <a:srgbClr val="313130">
              <a:alpha val="139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8" name="Google Shape;538;p20"/>
          <p:cNvSpPr/>
          <p:nvPr/>
        </p:nvSpPr>
        <p:spPr>
          <a:xfrm rot="-4838834">
            <a:off x="4140744" y="3649438"/>
            <a:ext cx="1496571" cy="363763"/>
          </a:xfrm>
          <a:custGeom>
            <a:rect b="b" l="l" r="r" t="t"/>
            <a:pathLst>
              <a:path extrusionOk="0" h="5660" w="23285">
                <a:moveTo>
                  <a:pt x="1" y="0"/>
                </a:moveTo>
                <a:cubicBezTo>
                  <a:pt x="717" y="2968"/>
                  <a:pt x="3482" y="5373"/>
                  <a:pt x="6797" y="5616"/>
                </a:cubicBezTo>
                <a:cubicBezTo>
                  <a:pt x="7200" y="5646"/>
                  <a:pt x="7582" y="5659"/>
                  <a:pt x="7947" y="5659"/>
                </a:cubicBezTo>
                <a:cubicBezTo>
                  <a:pt x="11495" y="5659"/>
                  <a:pt x="13424" y="4382"/>
                  <a:pt x="17330" y="4382"/>
                </a:cubicBezTo>
                <a:cubicBezTo>
                  <a:pt x="18912" y="4382"/>
                  <a:pt x="20817" y="4592"/>
                  <a:pt x="23284" y="5179"/>
                </a:cubicBezTo>
                <a:lnTo>
                  <a:pt x="21717" y="4134"/>
                </a:lnTo>
                <a:cubicBezTo>
                  <a:pt x="21717" y="4134"/>
                  <a:pt x="20550" y="2824"/>
                  <a:pt x="17565" y="2387"/>
                </a:cubicBezTo>
                <a:cubicBezTo>
                  <a:pt x="17312" y="2972"/>
                  <a:pt x="16430" y="3891"/>
                  <a:pt x="13376" y="4134"/>
                </a:cubicBezTo>
                <a:cubicBezTo>
                  <a:pt x="11624" y="4273"/>
                  <a:pt x="9624" y="4649"/>
                  <a:pt x="7661" y="4649"/>
                </a:cubicBezTo>
                <a:cubicBezTo>
                  <a:pt x="4705" y="4649"/>
                  <a:pt x="1830" y="3797"/>
                  <a:pt x="1" y="0"/>
                </a:cubicBezTo>
                <a:close/>
              </a:path>
            </a:pathLst>
          </a:custGeom>
          <a:solidFill>
            <a:srgbClr val="313130">
              <a:alpha val="139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9" name="Google Shape;539;p20"/>
          <p:cNvSpPr/>
          <p:nvPr/>
        </p:nvSpPr>
        <p:spPr>
          <a:xfrm rot="-4838834">
            <a:off x="4514523" y="2301933"/>
            <a:ext cx="222638" cy="314083"/>
          </a:xfrm>
          <a:custGeom>
            <a:rect b="b" l="l" r="r" t="t"/>
            <a:pathLst>
              <a:path extrusionOk="0" h="4887" w="3464">
                <a:moveTo>
                  <a:pt x="3463" y="1"/>
                </a:moveTo>
                <a:lnTo>
                  <a:pt x="3463" y="1"/>
                </a:lnTo>
                <a:cubicBezTo>
                  <a:pt x="3360" y="145"/>
                  <a:pt x="3252" y="307"/>
                  <a:pt x="3139" y="482"/>
                </a:cubicBezTo>
                <a:cubicBezTo>
                  <a:pt x="2202" y="1997"/>
                  <a:pt x="1123" y="2251"/>
                  <a:pt x="498" y="2251"/>
                </a:cubicBezTo>
                <a:cubicBezTo>
                  <a:pt x="456" y="2251"/>
                  <a:pt x="416" y="2250"/>
                  <a:pt x="378" y="2248"/>
                </a:cubicBezTo>
                <a:cubicBezTo>
                  <a:pt x="90" y="3126"/>
                  <a:pt x="0" y="3684"/>
                  <a:pt x="0" y="3684"/>
                </a:cubicBezTo>
                <a:lnTo>
                  <a:pt x="2410" y="4887"/>
                </a:lnTo>
                <a:cubicBezTo>
                  <a:pt x="2306" y="2752"/>
                  <a:pt x="2801" y="1198"/>
                  <a:pt x="3463" y="1"/>
                </a:cubicBezTo>
                <a:close/>
              </a:path>
            </a:pathLst>
          </a:custGeom>
          <a:solidFill>
            <a:srgbClr val="313130">
              <a:alpha val="139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0" name="Google Shape;540;p20"/>
          <p:cNvSpPr/>
          <p:nvPr/>
        </p:nvSpPr>
        <p:spPr>
          <a:xfrm rot="-4838834">
            <a:off x="4293950" y="2168121"/>
            <a:ext cx="22302" cy="20823"/>
          </a:xfrm>
          <a:custGeom>
            <a:rect b="b" l="l" r="r" t="t"/>
            <a:pathLst>
              <a:path extrusionOk="0" h="324" w="347">
                <a:moveTo>
                  <a:pt x="174" y="0"/>
                </a:moveTo>
                <a:cubicBezTo>
                  <a:pt x="94" y="0"/>
                  <a:pt x="26" y="59"/>
                  <a:pt x="14" y="137"/>
                </a:cubicBezTo>
                <a:cubicBezTo>
                  <a:pt x="0" y="227"/>
                  <a:pt x="59" y="308"/>
                  <a:pt x="149" y="322"/>
                </a:cubicBezTo>
                <a:cubicBezTo>
                  <a:pt x="157" y="323"/>
                  <a:pt x="165" y="324"/>
                  <a:pt x="173" y="324"/>
                </a:cubicBezTo>
                <a:cubicBezTo>
                  <a:pt x="250" y="324"/>
                  <a:pt x="321" y="268"/>
                  <a:pt x="333" y="187"/>
                </a:cubicBezTo>
                <a:cubicBezTo>
                  <a:pt x="347" y="96"/>
                  <a:pt x="284" y="15"/>
                  <a:pt x="198" y="2"/>
                </a:cubicBezTo>
                <a:cubicBezTo>
                  <a:pt x="190" y="1"/>
                  <a:pt x="182" y="0"/>
                  <a:pt x="174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1" name="Google Shape;541;p20"/>
          <p:cNvSpPr/>
          <p:nvPr/>
        </p:nvSpPr>
        <p:spPr>
          <a:xfrm rot="-4838834">
            <a:off x="4326106" y="2414504"/>
            <a:ext cx="1158758" cy="660364"/>
          </a:xfrm>
          <a:custGeom>
            <a:rect b="b" l="l" r="r" t="t"/>
            <a:pathLst>
              <a:path extrusionOk="0" h="10275" w="18029">
                <a:moveTo>
                  <a:pt x="5970" y="1"/>
                </a:moveTo>
                <a:cubicBezTo>
                  <a:pt x="4941" y="1"/>
                  <a:pt x="3931" y="188"/>
                  <a:pt x="3000" y="646"/>
                </a:cubicBezTo>
                <a:cubicBezTo>
                  <a:pt x="545" y="1853"/>
                  <a:pt x="1" y="4173"/>
                  <a:pt x="86" y="6235"/>
                </a:cubicBezTo>
                <a:cubicBezTo>
                  <a:pt x="176" y="8496"/>
                  <a:pt x="2059" y="10275"/>
                  <a:pt x="4324" y="10275"/>
                </a:cubicBezTo>
                <a:lnTo>
                  <a:pt x="18028" y="10275"/>
                </a:lnTo>
                <a:lnTo>
                  <a:pt x="15403" y="3637"/>
                </a:lnTo>
                <a:cubicBezTo>
                  <a:pt x="15403" y="3637"/>
                  <a:pt x="10507" y="1"/>
                  <a:pt x="5970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2" name="Google Shape;542;p20"/>
          <p:cNvSpPr/>
          <p:nvPr/>
        </p:nvSpPr>
        <p:spPr>
          <a:xfrm rot="-4838834">
            <a:off x="4311399" y="2401218"/>
            <a:ext cx="1189094" cy="683308"/>
          </a:xfrm>
          <a:custGeom>
            <a:rect b="b" l="l" r="r" t="t"/>
            <a:pathLst>
              <a:path extrusionOk="0" h="10632" w="18501">
                <a:moveTo>
                  <a:pt x="6170" y="363"/>
                </a:moveTo>
                <a:cubicBezTo>
                  <a:pt x="7967" y="363"/>
                  <a:pt x="9791" y="939"/>
                  <a:pt x="11219" y="1552"/>
                </a:cubicBezTo>
                <a:cubicBezTo>
                  <a:pt x="13443" y="2502"/>
                  <a:pt x="15177" y="3723"/>
                  <a:pt x="15461" y="3925"/>
                </a:cubicBezTo>
                <a:lnTo>
                  <a:pt x="17970" y="10271"/>
                </a:lnTo>
                <a:lnTo>
                  <a:pt x="4531" y="10271"/>
                </a:lnTo>
                <a:cubicBezTo>
                  <a:pt x="2342" y="10271"/>
                  <a:pt x="563" y="8568"/>
                  <a:pt x="473" y="6402"/>
                </a:cubicBezTo>
                <a:cubicBezTo>
                  <a:pt x="365" y="3781"/>
                  <a:pt x="1311" y="1957"/>
                  <a:pt x="3288" y="984"/>
                </a:cubicBezTo>
                <a:cubicBezTo>
                  <a:pt x="4193" y="539"/>
                  <a:pt x="5175" y="363"/>
                  <a:pt x="6170" y="363"/>
                </a:cubicBezTo>
                <a:close/>
                <a:moveTo>
                  <a:pt x="6178" y="1"/>
                </a:moveTo>
                <a:cubicBezTo>
                  <a:pt x="5044" y="1"/>
                  <a:pt x="4020" y="220"/>
                  <a:pt x="3130" y="660"/>
                </a:cubicBezTo>
                <a:cubicBezTo>
                  <a:pt x="1041" y="1687"/>
                  <a:pt x="0" y="3678"/>
                  <a:pt x="113" y="6416"/>
                </a:cubicBezTo>
                <a:cubicBezTo>
                  <a:pt x="208" y="8780"/>
                  <a:pt x="2149" y="10631"/>
                  <a:pt x="4531" y="10631"/>
                </a:cubicBezTo>
                <a:lnTo>
                  <a:pt x="18501" y="10631"/>
                </a:lnTo>
                <a:lnTo>
                  <a:pt x="15758" y="3696"/>
                </a:lnTo>
                <a:lnTo>
                  <a:pt x="15718" y="3664"/>
                </a:lnTo>
                <a:cubicBezTo>
                  <a:pt x="15700" y="3651"/>
                  <a:pt x="13831" y="2272"/>
                  <a:pt x="11367" y="1219"/>
                </a:cubicBezTo>
                <a:cubicBezTo>
                  <a:pt x="9474" y="408"/>
                  <a:pt x="7724" y="1"/>
                  <a:pt x="6178" y="1"/>
                </a:cubicBezTo>
                <a:close/>
              </a:path>
            </a:pathLst>
          </a:custGeom>
          <a:solidFill>
            <a:srgbClr val="A01F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20"/>
          <p:cNvSpPr/>
          <p:nvPr/>
        </p:nvSpPr>
        <p:spPr>
          <a:xfrm rot="-4838834">
            <a:off x="4443906" y="2556915"/>
            <a:ext cx="646961" cy="384072"/>
          </a:xfrm>
          <a:custGeom>
            <a:rect b="b" l="l" r="r" t="t"/>
            <a:pathLst>
              <a:path extrusionOk="0" h="5976" w="10066">
                <a:moveTo>
                  <a:pt x="3027" y="1"/>
                </a:moveTo>
                <a:cubicBezTo>
                  <a:pt x="2709" y="1"/>
                  <a:pt x="2414" y="40"/>
                  <a:pt x="2153" y="129"/>
                </a:cubicBezTo>
                <a:cubicBezTo>
                  <a:pt x="0" y="859"/>
                  <a:pt x="1203" y="4470"/>
                  <a:pt x="1203" y="4470"/>
                </a:cubicBezTo>
                <a:cubicBezTo>
                  <a:pt x="1203" y="4470"/>
                  <a:pt x="4942" y="5975"/>
                  <a:pt x="7119" y="5975"/>
                </a:cubicBezTo>
                <a:cubicBezTo>
                  <a:pt x="7217" y="5975"/>
                  <a:pt x="7313" y="5972"/>
                  <a:pt x="7404" y="5966"/>
                </a:cubicBezTo>
                <a:cubicBezTo>
                  <a:pt x="9521" y="5821"/>
                  <a:pt x="10066" y="3525"/>
                  <a:pt x="9413" y="2759"/>
                </a:cubicBezTo>
                <a:cubicBezTo>
                  <a:pt x="8835" y="2082"/>
                  <a:pt x="5329" y="1"/>
                  <a:pt x="3027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" name="Google Shape;544;p20"/>
          <p:cNvSpPr/>
          <p:nvPr/>
        </p:nvSpPr>
        <p:spPr>
          <a:xfrm rot="-4838834">
            <a:off x="4311399" y="2401218"/>
            <a:ext cx="1189094" cy="683308"/>
          </a:xfrm>
          <a:custGeom>
            <a:rect b="b" l="l" r="r" t="t"/>
            <a:pathLst>
              <a:path extrusionOk="0" h="10632" w="18501">
                <a:moveTo>
                  <a:pt x="6170" y="363"/>
                </a:moveTo>
                <a:cubicBezTo>
                  <a:pt x="7967" y="363"/>
                  <a:pt x="9791" y="939"/>
                  <a:pt x="11219" y="1552"/>
                </a:cubicBezTo>
                <a:cubicBezTo>
                  <a:pt x="13443" y="2502"/>
                  <a:pt x="15177" y="3723"/>
                  <a:pt x="15461" y="3925"/>
                </a:cubicBezTo>
                <a:lnTo>
                  <a:pt x="17970" y="10271"/>
                </a:lnTo>
                <a:lnTo>
                  <a:pt x="4531" y="10271"/>
                </a:lnTo>
                <a:cubicBezTo>
                  <a:pt x="2342" y="10271"/>
                  <a:pt x="563" y="8568"/>
                  <a:pt x="473" y="6402"/>
                </a:cubicBezTo>
                <a:cubicBezTo>
                  <a:pt x="365" y="3781"/>
                  <a:pt x="1311" y="1957"/>
                  <a:pt x="3288" y="984"/>
                </a:cubicBezTo>
                <a:cubicBezTo>
                  <a:pt x="4193" y="539"/>
                  <a:pt x="5175" y="363"/>
                  <a:pt x="6170" y="363"/>
                </a:cubicBezTo>
                <a:close/>
                <a:moveTo>
                  <a:pt x="6178" y="1"/>
                </a:moveTo>
                <a:cubicBezTo>
                  <a:pt x="5044" y="1"/>
                  <a:pt x="4020" y="220"/>
                  <a:pt x="3130" y="660"/>
                </a:cubicBezTo>
                <a:cubicBezTo>
                  <a:pt x="1041" y="1687"/>
                  <a:pt x="0" y="3678"/>
                  <a:pt x="113" y="6416"/>
                </a:cubicBezTo>
                <a:cubicBezTo>
                  <a:pt x="208" y="8780"/>
                  <a:pt x="2149" y="10631"/>
                  <a:pt x="4531" y="10631"/>
                </a:cubicBezTo>
                <a:lnTo>
                  <a:pt x="18501" y="10631"/>
                </a:lnTo>
                <a:lnTo>
                  <a:pt x="15758" y="3696"/>
                </a:lnTo>
                <a:lnTo>
                  <a:pt x="15718" y="3664"/>
                </a:lnTo>
                <a:cubicBezTo>
                  <a:pt x="15700" y="3651"/>
                  <a:pt x="13831" y="2272"/>
                  <a:pt x="11367" y="1219"/>
                </a:cubicBezTo>
                <a:cubicBezTo>
                  <a:pt x="9474" y="408"/>
                  <a:pt x="7724" y="1"/>
                  <a:pt x="6178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p20"/>
          <p:cNvSpPr/>
          <p:nvPr/>
        </p:nvSpPr>
        <p:spPr>
          <a:xfrm rot="-4838834">
            <a:off x="4924901" y="1561555"/>
            <a:ext cx="320460" cy="298722"/>
          </a:xfrm>
          <a:custGeom>
            <a:rect b="b" l="l" r="r" t="t"/>
            <a:pathLst>
              <a:path extrusionOk="0" h="4648" w="4986">
                <a:moveTo>
                  <a:pt x="1446" y="1"/>
                </a:moveTo>
                <a:cubicBezTo>
                  <a:pt x="745" y="1"/>
                  <a:pt x="284" y="126"/>
                  <a:pt x="284" y="126"/>
                </a:cubicBezTo>
                <a:cubicBezTo>
                  <a:pt x="0" y="1053"/>
                  <a:pt x="1554" y="4647"/>
                  <a:pt x="1554" y="4647"/>
                </a:cubicBezTo>
                <a:cubicBezTo>
                  <a:pt x="3526" y="3954"/>
                  <a:pt x="4468" y="2531"/>
                  <a:pt x="4841" y="1783"/>
                </a:cubicBezTo>
                <a:cubicBezTo>
                  <a:pt x="4985" y="1504"/>
                  <a:pt x="4895" y="1162"/>
                  <a:pt x="4639" y="981"/>
                </a:cubicBezTo>
                <a:cubicBezTo>
                  <a:pt x="3483" y="182"/>
                  <a:pt x="2290" y="1"/>
                  <a:pt x="144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20"/>
          <p:cNvSpPr/>
          <p:nvPr/>
        </p:nvSpPr>
        <p:spPr>
          <a:xfrm rot="-4838834">
            <a:off x="4913898" y="1548138"/>
            <a:ext cx="345076" cy="325137"/>
          </a:xfrm>
          <a:custGeom>
            <a:rect b="b" l="l" r="r" t="t"/>
            <a:pathLst>
              <a:path extrusionOk="0" h="5059" w="5369">
                <a:moveTo>
                  <a:pt x="1614" y="371"/>
                </a:moveTo>
                <a:cubicBezTo>
                  <a:pt x="2433" y="371"/>
                  <a:pt x="3598" y="543"/>
                  <a:pt x="4720" y="1316"/>
                </a:cubicBezTo>
                <a:cubicBezTo>
                  <a:pt x="4900" y="1442"/>
                  <a:pt x="4963" y="1690"/>
                  <a:pt x="4864" y="1888"/>
                </a:cubicBezTo>
                <a:cubicBezTo>
                  <a:pt x="4499" y="2613"/>
                  <a:pt x="3626" y="3919"/>
                  <a:pt x="1838" y="4604"/>
                </a:cubicBezTo>
                <a:cubicBezTo>
                  <a:pt x="1401" y="3563"/>
                  <a:pt x="518" y="1253"/>
                  <a:pt x="622" y="460"/>
                </a:cubicBezTo>
                <a:cubicBezTo>
                  <a:pt x="789" y="428"/>
                  <a:pt x="1145" y="371"/>
                  <a:pt x="1614" y="371"/>
                </a:cubicBezTo>
                <a:close/>
                <a:moveTo>
                  <a:pt x="1634" y="1"/>
                </a:moveTo>
                <a:cubicBezTo>
                  <a:pt x="933" y="1"/>
                  <a:pt x="461" y="124"/>
                  <a:pt x="419" y="136"/>
                </a:cubicBezTo>
                <a:lnTo>
                  <a:pt x="325" y="163"/>
                </a:lnTo>
                <a:lnTo>
                  <a:pt x="293" y="258"/>
                </a:lnTo>
                <a:cubicBezTo>
                  <a:pt x="0" y="1221"/>
                  <a:pt x="1410" y="4532"/>
                  <a:pt x="1572" y="4905"/>
                </a:cubicBezTo>
                <a:lnTo>
                  <a:pt x="1640" y="5058"/>
                </a:lnTo>
                <a:lnTo>
                  <a:pt x="1797" y="5004"/>
                </a:lnTo>
                <a:cubicBezTo>
                  <a:pt x="3815" y="4293"/>
                  <a:pt x="4788" y="2847"/>
                  <a:pt x="5188" y="2050"/>
                </a:cubicBezTo>
                <a:cubicBezTo>
                  <a:pt x="5369" y="1690"/>
                  <a:pt x="5256" y="1248"/>
                  <a:pt x="4927" y="1019"/>
                </a:cubicBezTo>
                <a:cubicBezTo>
                  <a:pt x="3730" y="191"/>
                  <a:pt x="2505" y="1"/>
                  <a:pt x="1634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p20"/>
          <p:cNvSpPr/>
          <p:nvPr/>
        </p:nvSpPr>
        <p:spPr>
          <a:xfrm rot="-4838834">
            <a:off x="5035038" y="1618346"/>
            <a:ext cx="156374" cy="165943"/>
          </a:xfrm>
          <a:custGeom>
            <a:rect b="b" l="l" r="r" t="t"/>
            <a:pathLst>
              <a:path extrusionOk="0" h="2582" w="2433">
                <a:moveTo>
                  <a:pt x="2220" y="1"/>
                </a:moveTo>
                <a:cubicBezTo>
                  <a:pt x="2191" y="1"/>
                  <a:pt x="1301" y="5"/>
                  <a:pt x="1013" y="546"/>
                </a:cubicBezTo>
                <a:cubicBezTo>
                  <a:pt x="1013" y="546"/>
                  <a:pt x="1212" y="1280"/>
                  <a:pt x="932" y="1334"/>
                </a:cubicBezTo>
                <a:cubicBezTo>
                  <a:pt x="877" y="1344"/>
                  <a:pt x="813" y="1348"/>
                  <a:pt x="747" y="1348"/>
                </a:cubicBezTo>
                <a:cubicBezTo>
                  <a:pt x="481" y="1348"/>
                  <a:pt x="176" y="1284"/>
                  <a:pt x="176" y="1284"/>
                </a:cubicBezTo>
                <a:lnTo>
                  <a:pt x="176" y="1284"/>
                </a:lnTo>
                <a:cubicBezTo>
                  <a:pt x="176" y="1284"/>
                  <a:pt x="0" y="2482"/>
                  <a:pt x="252" y="2581"/>
                </a:cubicBezTo>
                <a:cubicBezTo>
                  <a:pt x="252" y="2581"/>
                  <a:pt x="1239" y="2230"/>
                  <a:pt x="1833" y="1509"/>
                </a:cubicBezTo>
                <a:cubicBezTo>
                  <a:pt x="2432" y="789"/>
                  <a:pt x="2220" y="1"/>
                  <a:pt x="2220" y="1"/>
                </a:cubicBezTo>
                <a:cubicBezTo>
                  <a:pt x="2220" y="1"/>
                  <a:pt x="2220" y="1"/>
                  <a:pt x="2220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8" name="Google Shape;548;p20"/>
          <p:cNvSpPr/>
          <p:nvPr/>
        </p:nvSpPr>
        <p:spPr>
          <a:xfrm rot="-4838834">
            <a:off x="4978210" y="1631349"/>
            <a:ext cx="185296" cy="120119"/>
          </a:xfrm>
          <a:custGeom>
            <a:rect b="b" l="l" r="r" t="t"/>
            <a:pathLst>
              <a:path extrusionOk="0" h="1869" w="2883">
                <a:moveTo>
                  <a:pt x="2700" y="0"/>
                </a:moveTo>
                <a:cubicBezTo>
                  <a:pt x="2632" y="0"/>
                  <a:pt x="1579" y="4"/>
                  <a:pt x="1049" y="757"/>
                </a:cubicBezTo>
                <a:cubicBezTo>
                  <a:pt x="1018" y="802"/>
                  <a:pt x="1004" y="860"/>
                  <a:pt x="1022" y="914"/>
                </a:cubicBezTo>
                <a:cubicBezTo>
                  <a:pt x="1094" y="1180"/>
                  <a:pt x="1090" y="1459"/>
                  <a:pt x="1027" y="1491"/>
                </a:cubicBezTo>
                <a:cubicBezTo>
                  <a:pt x="1003" y="1503"/>
                  <a:pt x="966" y="1509"/>
                  <a:pt x="922" y="1509"/>
                </a:cubicBezTo>
                <a:cubicBezTo>
                  <a:pt x="761" y="1509"/>
                  <a:pt x="491" y="1434"/>
                  <a:pt x="279" y="1342"/>
                </a:cubicBezTo>
                <a:cubicBezTo>
                  <a:pt x="257" y="1332"/>
                  <a:pt x="233" y="1327"/>
                  <a:pt x="209" y="1327"/>
                </a:cubicBezTo>
                <a:cubicBezTo>
                  <a:pt x="139" y="1327"/>
                  <a:pt x="71" y="1369"/>
                  <a:pt x="41" y="1437"/>
                </a:cubicBezTo>
                <a:cubicBezTo>
                  <a:pt x="0" y="1527"/>
                  <a:pt x="45" y="1635"/>
                  <a:pt x="135" y="1675"/>
                </a:cubicBezTo>
                <a:cubicBezTo>
                  <a:pt x="225" y="1716"/>
                  <a:pt x="599" y="1869"/>
                  <a:pt x="914" y="1869"/>
                </a:cubicBezTo>
                <a:cubicBezTo>
                  <a:pt x="1018" y="1869"/>
                  <a:pt x="1117" y="1851"/>
                  <a:pt x="1193" y="1810"/>
                </a:cubicBezTo>
                <a:cubicBezTo>
                  <a:pt x="1518" y="1644"/>
                  <a:pt x="1446" y="1130"/>
                  <a:pt x="1392" y="905"/>
                </a:cubicBezTo>
                <a:cubicBezTo>
                  <a:pt x="1833" y="369"/>
                  <a:pt x="2675" y="360"/>
                  <a:pt x="2698" y="360"/>
                </a:cubicBezTo>
                <a:lnTo>
                  <a:pt x="2702" y="360"/>
                </a:lnTo>
                <a:cubicBezTo>
                  <a:pt x="2801" y="360"/>
                  <a:pt x="2882" y="284"/>
                  <a:pt x="2882" y="185"/>
                </a:cubicBezTo>
                <a:cubicBezTo>
                  <a:pt x="2882" y="81"/>
                  <a:pt x="2806" y="0"/>
                  <a:pt x="2702" y="0"/>
                </a:cubicBezTo>
                <a:cubicBezTo>
                  <a:pt x="2702" y="0"/>
                  <a:pt x="2701" y="0"/>
                  <a:pt x="27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9" name="Google Shape;549;p20"/>
          <p:cNvSpPr/>
          <p:nvPr/>
        </p:nvSpPr>
        <p:spPr>
          <a:xfrm rot="-4838834">
            <a:off x="4348102" y="1908891"/>
            <a:ext cx="334921" cy="307013"/>
          </a:xfrm>
          <a:custGeom>
            <a:rect b="b" l="l" r="r" t="t"/>
            <a:pathLst>
              <a:path extrusionOk="0" h="4777" w="5211">
                <a:moveTo>
                  <a:pt x="3463" y="1"/>
                </a:moveTo>
                <a:cubicBezTo>
                  <a:pt x="3392" y="1"/>
                  <a:pt x="3321" y="13"/>
                  <a:pt x="3252" y="39"/>
                </a:cubicBezTo>
                <a:cubicBezTo>
                  <a:pt x="2463" y="318"/>
                  <a:pt x="932" y="1079"/>
                  <a:pt x="0" y="2948"/>
                </a:cubicBezTo>
                <a:cubicBezTo>
                  <a:pt x="0" y="2948"/>
                  <a:pt x="3117" y="4777"/>
                  <a:pt x="4209" y="4777"/>
                </a:cubicBezTo>
                <a:cubicBezTo>
                  <a:pt x="4254" y="4777"/>
                  <a:pt x="4295" y="4774"/>
                  <a:pt x="4332" y="4767"/>
                </a:cubicBezTo>
                <a:cubicBezTo>
                  <a:pt x="4332" y="4767"/>
                  <a:pt x="5211" y="2619"/>
                  <a:pt x="4017" y="340"/>
                </a:cubicBezTo>
                <a:cubicBezTo>
                  <a:pt x="3907" y="127"/>
                  <a:pt x="3690" y="1"/>
                  <a:pt x="3463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0" name="Google Shape;550;p20"/>
          <p:cNvSpPr/>
          <p:nvPr/>
        </p:nvSpPr>
        <p:spPr>
          <a:xfrm rot="-4838834">
            <a:off x="4334344" y="1898907"/>
            <a:ext cx="361915" cy="330150"/>
          </a:xfrm>
          <a:custGeom>
            <a:rect b="b" l="l" r="r" t="t"/>
            <a:pathLst>
              <a:path extrusionOk="0" h="5137" w="5631">
                <a:moveTo>
                  <a:pt x="3691" y="361"/>
                </a:moveTo>
                <a:cubicBezTo>
                  <a:pt x="3856" y="361"/>
                  <a:pt x="4014" y="452"/>
                  <a:pt x="4095" y="601"/>
                </a:cubicBezTo>
                <a:cubicBezTo>
                  <a:pt x="5085" y="2502"/>
                  <a:pt x="4585" y="4330"/>
                  <a:pt x="4437" y="4776"/>
                </a:cubicBezTo>
                <a:lnTo>
                  <a:pt x="4432" y="4776"/>
                </a:lnTo>
                <a:cubicBezTo>
                  <a:pt x="3631" y="4776"/>
                  <a:pt x="1451" y="3619"/>
                  <a:pt x="478" y="3060"/>
                </a:cubicBezTo>
                <a:cubicBezTo>
                  <a:pt x="1379" y="1367"/>
                  <a:pt x="2780" y="660"/>
                  <a:pt x="3545" y="385"/>
                </a:cubicBezTo>
                <a:cubicBezTo>
                  <a:pt x="3593" y="369"/>
                  <a:pt x="3642" y="361"/>
                  <a:pt x="3691" y="361"/>
                </a:cubicBezTo>
                <a:close/>
                <a:moveTo>
                  <a:pt x="3694" y="1"/>
                </a:moveTo>
                <a:cubicBezTo>
                  <a:pt x="3603" y="1"/>
                  <a:pt x="3512" y="16"/>
                  <a:pt x="3424" y="47"/>
                </a:cubicBezTo>
                <a:cubicBezTo>
                  <a:pt x="2581" y="345"/>
                  <a:pt x="1028" y="1133"/>
                  <a:pt x="73" y="3047"/>
                </a:cubicBezTo>
                <a:lnTo>
                  <a:pt x="1" y="3200"/>
                </a:lnTo>
                <a:lnTo>
                  <a:pt x="145" y="3285"/>
                </a:lnTo>
                <a:cubicBezTo>
                  <a:pt x="483" y="3484"/>
                  <a:pt x="3329" y="5136"/>
                  <a:pt x="4455" y="5136"/>
                </a:cubicBezTo>
                <a:cubicBezTo>
                  <a:pt x="4504" y="5136"/>
                  <a:pt x="4554" y="5132"/>
                  <a:pt x="4599" y="5127"/>
                </a:cubicBezTo>
                <a:lnTo>
                  <a:pt x="4698" y="5109"/>
                </a:lnTo>
                <a:lnTo>
                  <a:pt x="4739" y="5015"/>
                </a:lnTo>
                <a:cubicBezTo>
                  <a:pt x="4775" y="4925"/>
                  <a:pt x="5630" y="2763"/>
                  <a:pt x="4414" y="435"/>
                </a:cubicBezTo>
                <a:cubicBezTo>
                  <a:pt x="4273" y="162"/>
                  <a:pt x="3989" y="1"/>
                  <a:pt x="3694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1" name="Google Shape;551;p20"/>
          <p:cNvSpPr/>
          <p:nvPr/>
        </p:nvSpPr>
        <p:spPr>
          <a:xfrm rot="-4838834">
            <a:off x="4400515" y="2031222"/>
            <a:ext cx="180411" cy="126353"/>
          </a:xfrm>
          <a:custGeom>
            <a:rect b="b" l="l" r="r" t="t"/>
            <a:pathLst>
              <a:path extrusionOk="0" h="1966" w="2807">
                <a:moveTo>
                  <a:pt x="2245" y="1"/>
                </a:moveTo>
                <a:cubicBezTo>
                  <a:pt x="1968" y="1"/>
                  <a:pt x="1616" y="63"/>
                  <a:pt x="1257" y="289"/>
                </a:cubicBezTo>
                <a:cubicBezTo>
                  <a:pt x="469" y="793"/>
                  <a:pt x="1" y="1730"/>
                  <a:pt x="1" y="1730"/>
                </a:cubicBezTo>
                <a:cubicBezTo>
                  <a:pt x="57" y="1947"/>
                  <a:pt x="895" y="1965"/>
                  <a:pt x="1180" y="1965"/>
                </a:cubicBezTo>
                <a:cubicBezTo>
                  <a:pt x="1240" y="1965"/>
                  <a:pt x="1275" y="1964"/>
                  <a:pt x="1275" y="1964"/>
                </a:cubicBezTo>
                <a:cubicBezTo>
                  <a:pt x="1275" y="1964"/>
                  <a:pt x="1239" y="1478"/>
                  <a:pt x="1325" y="1208"/>
                </a:cubicBezTo>
                <a:cubicBezTo>
                  <a:pt x="1352" y="1121"/>
                  <a:pt x="1444" y="1091"/>
                  <a:pt x="1556" y="1091"/>
                </a:cubicBezTo>
                <a:cubicBezTo>
                  <a:pt x="1790" y="1091"/>
                  <a:pt x="2113" y="1221"/>
                  <a:pt x="2113" y="1221"/>
                </a:cubicBezTo>
                <a:cubicBezTo>
                  <a:pt x="2698" y="1001"/>
                  <a:pt x="2806" y="91"/>
                  <a:pt x="2806" y="91"/>
                </a:cubicBezTo>
                <a:cubicBezTo>
                  <a:pt x="2806" y="91"/>
                  <a:pt x="2580" y="1"/>
                  <a:pt x="2245" y="1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20"/>
          <p:cNvSpPr/>
          <p:nvPr/>
        </p:nvSpPr>
        <p:spPr>
          <a:xfrm rot="-4838834">
            <a:off x="4425762" y="1966311"/>
            <a:ext cx="141591" cy="171855"/>
          </a:xfrm>
          <a:custGeom>
            <a:rect b="b" l="l" r="r" t="t"/>
            <a:pathLst>
              <a:path extrusionOk="0" h="2674" w="2203">
                <a:moveTo>
                  <a:pt x="2007" y="1"/>
                </a:moveTo>
                <a:cubicBezTo>
                  <a:pt x="1918" y="1"/>
                  <a:pt x="1842" y="69"/>
                  <a:pt x="1833" y="160"/>
                </a:cubicBezTo>
                <a:cubicBezTo>
                  <a:pt x="1833" y="169"/>
                  <a:pt x="1725" y="1016"/>
                  <a:pt x="1135" y="1394"/>
                </a:cubicBezTo>
                <a:cubicBezTo>
                  <a:pt x="1017" y="1351"/>
                  <a:pt x="818" y="1290"/>
                  <a:pt x="627" y="1290"/>
                </a:cubicBezTo>
                <a:cubicBezTo>
                  <a:pt x="462" y="1290"/>
                  <a:pt x="303" y="1335"/>
                  <a:pt x="207" y="1475"/>
                </a:cubicBezTo>
                <a:cubicBezTo>
                  <a:pt x="0" y="1781"/>
                  <a:pt x="176" y="2421"/>
                  <a:pt x="216" y="2547"/>
                </a:cubicBezTo>
                <a:cubicBezTo>
                  <a:pt x="239" y="2624"/>
                  <a:pt x="311" y="2673"/>
                  <a:pt x="388" y="2673"/>
                </a:cubicBezTo>
                <a:cubicBezTo>
                  <a:pt x="406" y="2673"/>
                  <a:pt x="424" y="2673"/>
                  <a:pt x="442" y="2669"/>
                </a:cubicBezTo>
                <a:cubicBezTo>
                  <a:pt x="536" y="2637"/>
                  <a:pt x="590" y="2538"/>
                  <a:pt x="563" y="2439"/>
                </a:cubicBezTo>
                <a:cubicBezTo>
                  <a:pt x="478" y="2160"/>
                  <a:pt x="437" y="1786"/>
                  <a:pt x="509" y="1682"/>
                </a:cubicBezTo>
                <a:cubicBezTo>
                  <a:pt x="522" y="1662"/>
                  <a:pt x="563" y="1652"/>
                  <a:pt x="623" y="1652"/>
                </a:cubicBezTo>
                <a:cubicBezTo>
                  <a:pt x="735" y="1652"/>
                  <a:pt x="913" y="1688"/>
                  <a:pt x="1081" y="1759"/>
                </a:cubicBezTo>
                <a:cubicBezTo>
                  <a:pt x="1103" y="1769"/>
                  <a:pt x="1128" y="1774"/>
                  <a:pt x="1152" y="1774"/>
                </a:cubicBezTo>
                <a:cubicBezTo>
                  <a:pt x="1181" y="1774"/>
                  <a:pt x="1210" y="1767"/>
                  <a:pt x="1234" y="1754"/>
                </a:cubicBezTo>
                <a:cubicBezTo>
                  <a:pt x="2058" y="1309"/>
                  <a:pt x="2189" y="246"/>
                  <a:pt x="2194" y="201"/>
                </a:cubicBezTo>
                <a:cubicBezTo>
                  <a:pt x="2203" y="102"/>
                  <a:pt x="2135" y="12"/>
                  <a:pt x="2031" y="3"/>
                </a:cubicBezTo>
                <a:cubicBezTo>
                  <a:pt x="2023" y="1"/>
                  <a:pt x="2015" y="1"/>
                  <a:pt x="2007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20"/>
          <p:cNvSpPr/>
          <p:nvPr/>
        </p:nvSpPr>
        <p:spPr>
          <a:xfrm rot="-4838834">
            <a:off x="4509068" y="1723489"/>
            <a:ext cx="854559" cy="812039"/>
          </a:xfrm>
          <a:custGeom>
            <a:rect b="b" l="l" r="r" t="t"/>
            <a:pathLst>
              <a:path extrusionOk="0" h="12635" w="13296">
                <a:moveTo>
                  <a:pt x="5126" y="1"/>
                </a:moveTo>
                <a:cubicBezTo>
                  <a:pt x="4045" y="1"/>
                  <a:pt x="2959" y="380"/>
                  <a:pt x="2086" y="1152"/>
                </a:cubicBezTo>
                <a:cubicBezTo>
                  <a:pt x="181" y="2832"/>
                  <a:pt x="1" y="5737"/>
                  <a:pt x="1685" y="7637"/>
                </a:cubicBezTo>
                <a:lnTo>
                  <a:pt x="4725" y="11082"/>
                </a:lnTo>
                <a:cubicBezTo>
                  <a:pt x="5635" y="12109"/>
                  <a:pt x="6902" y="12634"/>
                  <a:pt x="8175" y="12634"/>
                </a:cubicBezTo>
                <a:cubicBezTo>
                  <a:pt x="9256" y="12634"/>
                  <a:pt x="10341" y="12255"/>
                  <a:pt x="11215" y="11483"/>
                </a:cubicBezTo>
                <a:cubicBezTo>
                  <a:pt x="13115" y="9803"/>
                  <a:pt x="13295" y="6898"/>
                  <a:pt x="11616" y="4998"/>
                </a:cubicBezTo>
                <a:lnTo>
                  <a:pt x="8571" y="1553"/>
                </a:lnTo>
                <a:cubicBezTo>
                  <a:pt x="7663" y="526"/>
                  <a:pt x="6397" y="1"/>
                  <a:pt x="5126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20"/>
          <p:cNvSpPr/>
          <p:nvPr/>
        </p:nvSpPr>
        <p:spPr>
          <a:xfrm rot="-4838834">
            <a:off x="4560459" y="1679939"/>
            <a:ext cx="761622" cy="806576"/>
          </a:xfrm>
          <a:custGeom>
            <a:rect b="b" l="l" r="r" t="t"/>
            <a:pathLst>
              <a:path extrusionOk="0" h="12550" w="11850">
                <a:moveTo>
                  <a:pt x="3681" y="0"/>
                </a:moveTo>
                <a:cubicBezTo>
                  <a:pt x="2646" y="0"/>
                  <a:pt x="1606" y="349"/>
                  <a:pt x="753" y="1056"/>
                </a:cubicBezTo>
                <a:lnTo>
                  <a:pt x="1" y="1935"/>
                </a:lnTo>
                <a:cubicBezTo>
                  <a:pt x="1" y="1935"/>
                  <a:pt x="1164" y="4082"/>
                  <a:pt x="3219" y="4082"/>
                </a:cubicBezTo>
                <a:cubicBezTo>
                  <a:pt x="3322" y="4082"/>
                  <a:pt x="3428" y="4076"/>
                  <a:pt x="3536" y="4065"/>
                </a:cubicBezTo>
                <a:cubicBezTo>
                  <a:pt x="5263" y="3885"/>
                  <a:pt x="6119" y="3222"/>
                  <a:pt x="6766" y="3222"/>
                </a:cubicBezTo>
                <a:cubicBezTo>
                  <a:pt x="7010" y="3222"/>
                  <a:pt x="7224" y="3316"/>
                  <a:pt x="7445" y="3565"/>
                </a:cubicBezTo>
                <a:cubicBezTo>
                  <a:pt x="8476" y="4731"/>
                  <a:pt x="5950" y="5988"/>
                  <a:pt x="6143" y="8703"/>
                </a:cubicBezTo>
                <a:cubicBezTo>
                  <a:pt x="6296" y="10816"/>
                  <a:pt x="7431" y="12333"/>
                  <a:pt x="7603" y="12549"/>
                </a:cubicBezTo>
                <a:cubicBezTo>
                  <a:pt x="8382" y="12396"/>
                  <a:pt x="9129" y="12045"/>
                  <a:pt x="9769" y="11482"/>
                </a:cubicBezTo>
                <a:cubicBezTo>
                  <a:pt x="11669" y="9802"/>
                  <a:pt x="11849" y="6897"/>
                  <a:pt x="10170" y="4997"/>
                </a:cubicBezTo>
                <a:lnTo>
                  <a:pt x="7125" y="1552"/>
                </a:lnTo>
                <a:cubicBezTo>
                  <a:pt x="6217" y="525"/>
                  <a:pt x="4952" y="0"/>
                  <a:pt x="368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p20"/>
          <p:cNvSpPr/>
          <p:nvPr/>
        </p:nvSpPr>
        <p:spPr>
          <a:xfrm rot="-4838834">
            <a:off x="4602080" y="1816275"/>
            <a:ext cx="800956" cy="676689"/>
          </a:xfrm>
          <a:custGeom>
            <a:rect b="b" l="l" r="r" t="t"/>
            <a:pathLst>
              <a:path extrusionOk="0" h="10529" w="12462">
                <a:moveTo>
                  <a:pt x="1090" y="1"/>
                </a:moveTo>
                <a:lnTo>
                  <a:pt x="1090" y="1"/>
                </a:lnTo>
                <a:cubicBezTo>
                  <a:pt x="0" y="1685"/>
                  <a:pt x="113" y="3955"/>
                  <a:pt x="1509" y="5531"/>
                </a:cubicBezTo>
                <a:lnTo>
                  <a:pt x="4553" y="8976"/>
                </a:lnTo>
                <a:cubicBezTo>
                  <a:pt x="5461" y="10003"/>
                  <a:pt x="6727" y="10528"/>
                  <a:pt x="7999" y="10528"/>
                </a:cubicBezTo>
                <a:cubicBezTo>
                  <a:pt x="9080" y="10528"/>
                  <a:pt x="10165" y="10149"/>
                  <a:pt x="11038" y="9377"/>
                </a:cubicBezTo>
                <a:cubicBezTo>
                  <a:pt x="11772" y="8729"/>
                  <a:pt x="12250" y="7900"/>
                  <a:pt x="12461" y="7013"/>
                </a:cubicBezTo>
                <a:lnTo>
                  <a:pt x="12461" y="7013"/>
                </a:lnTo>
                <a:cubicBezTo>
                  <a:pt x="12241" y="7359"/>
                  <a:pt x="11966" y="7684"/>
                  <a:pt x="11642" y="7967"/>
                </a:cubicBezTo>
                <a:cubicBezTo>
                  <a:pt x="10768" y="8739"/>
                  <a:pt x="9683" y="9119"/>
                  <a:pt x="8602" y="9119"/>
                </a:cubicBezTo>
                <a:cubicBezTo>
                  <a:pt x="7330" y="9119"/>
                  <a:pt x="6065" y="8594"/>
                  <a:pt x="5157" y="7567"/>
                </a:cubicBezTo>
                <a:lnTo>
                  <a:pt x="2112" y="4121"/>
                </a:lnTo>
                <a:cubicBezTo>
                  <a:pt x="1081" y="2955"/>
                  <a:pt x="752" y="1410"/>
                  <a:pt x="1090" y="1"/>
                </a:cubicBezTo>
                <a:close/>
              </a:path>
            </a:pathLst>
          </a:custGeom>
          <a:solidFill>
            <a:srgbClr val="313130">
              <a:alpha val="139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p20"/>
          <p:cNvSpPr/>
          <p:nvPr/>
        </p:nvSpPr>
        <p:spPr>
          <a:xfrm rot="-4838834">
            <a:off x="4529032" y="1710330"/>
            <a:ext cx="818631" cy="835433"/>
          </a:xfrm>
          <a:custGeom>
            <a:rect b="b" l="l" r="r" t="t"/>
            <a:pathLst>
              <a:path extrusionOk="0" h="12999" w="12737">
                <a:moveTo>
                  <a:pt x="4837" y="361"/>
                </a:moveTo>
                <a:cubicBezTo>
                  <a:pt x="4932" y="361"/>
                  <a:pt x="5022" y="366"/>
                  <a:pt x="5116" y="370"/>
                </a:cubicBezTo>
                <a:cubicBezTo>
                  <a:pt x="6292" y="442"/>
                  <a:pt x="7372" y="969"/>
                  <a:pt x="8152" y="1856"/>
                </a:cubicBezTo>
                <a:lnTo>
                  <a:pt x="11196" y="5297"/>
                </a:lnTo>
                <a:cubicBezTo>
                  <a:pt x="11975" y="6180"/>
                  <a:pt x="12367" y="7315"/>
                  <a:pt x="12295" y="8495"/>
                </a:cubicBezTo>
                <a:cubicBezTo>
                  <a:pt x="12223" y="9670"/>
                  <a:pt x="11696" y="10751"/>
                  <a:pt x="10813" y="11530"/>
                </a:cubicBezTo>
                <a:cubicBezTo>
                  <a:pt x="9995" y="12248"/>
                  <a:pt x="8967" y="12637"/>
                  <a:pt x="7890" y="12637"/>
                </a:cubicBezTo>
                <a:cubicBezTo>
                  <a:pt x="7799" y="12637"/>
                  <a:pt x="7708" y="12634"/>
                  <a:pt x="7616" y="12629"/>
                </a:cubicBezTo>
                <a:cubicBezTo>
                  <a:pt x="6440" y="12557"/>
                  <a:pt x="5359" y="12030"/>
                  <a:pt x="4580" y="11147"/>
                </a:cubicBezTo>
                <a:lnTo>
                  <a:pt x="1536" y="7702"/>
                </a:lnTo>
                <a:cubicBezTo>
                  <a:pt x="757" y="6819"/>
                  <a:pt x="365" y="5684"/>
                  <a:pt x="437" y="4504"/>
                </a:cubicBezTo>
                <a:cubicBezTo>
                  <a:pt x="509" y="3329"/>
                  <a:pt x="1036" y="2253"/>
                  <a:pt x="1923" y="1469"/>
                </a:cubicBezTo>
                <a:cubicBezTo>
                  <a:pt x="2734" y="749"/>
                  <a:pt x="3761" y="361"/>
                  <a:pt x="4837" y="361"/>
                </a:cubicBezTo>
                <a:close/>
                <a:moveTo>
                  <a:pt x="4831" y="0"/>
                </a:moveTo>
                <a:cubicBezTo>
                  <a:pt x="3668" y="0"/>
                  <a:pt x="2562" y="421"/>
                  <a:pt x="1680" y="1199"/>
                </a:cubicBezTo>
                <a:cubicBezTo>
                  <a:pt x="725" y="2041"/>
                  <a:pt x="153" y="3212"/>
                  <a:pt x="77" y="4482"/>
                </a:cubicBezTo>
                <a:cubicBezTo>
                  <a:pt x="0" y="5756"/>
                  <a:pt x="419" y="6986"/>
                  <a:pt x="1266" y="7941"/>
                </a:cubicBezTo>
                <a:lnTo>
                  <a:pt x="4310" y="11386"/>
                </a:lnTo>
                <a:cubicBezTo>
                  <a:pt x="5152" y="12341"/>
                  <a:pt x="6319" y="12913"/>
                  <a:pt x="7593" y="12989"/>
                </a:cubicBezTo>
                <a:cubicBezTo>
                  <a:pt x="7692" y="12998"/>
                  <a:pt x="7796" y="12998"/>
                  <a:pt x="7895" y="12998"/>
                </a:cubicBezTo>
                <a:cubicBezTo>
                  <a:pt x="9061" y="12998"/>
                  <a:pt x="10169" y="12579"/>
                  <a:pt x="11052" y="11800"/>
                </a:cubicBezTo>
                <a:cubicBezTo>
                  <a:pt x="12007" y="10958"/>
                  <a:pt x="12579" y="9792"/>
                  <a:pt x="12655" y="8517"/>
                </a:cubicBezTo>
                <a:cubicBezTo>
                  <a:pt x="12736" y="7243"/>
                  <a:pt x="12313" y="6013"/>
                  <a:pt x="11466" y="5058"/>
                </a:cubicBezTo>
                <a:lnTo>
                  <a:pt x="8426" y="1613"/>
                </a:lnTo>
                <a:cubicBezTo>
                  <a:pt x="7580" y="658"/>
                  <a:pt x="6413" y="87"/>
                  <a:pt x="5139" y="10"/>
                </a:cubicBezTo>
                <a:cubicBezTo>
                  <a:pt x="5036" y="3"/>
                  <a:pt x="4933" y="0"/>
                  <a:pt x="4831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7" name="Google Shape;557;p20"/>
          <p:cNvSpPr/>
          <p:nvPr/>
        </p:nvSpPr>
        <p:spPr>
          <a:xfrm rot="-4838834">
            <a:off x="4786765" y="2005883"/>
            <a:ext cx="96408" cy="96275"/>
          </a:xfrm>
          <a:custGeom>
            <a:rect b="b" l="l" r="r" t="t"/>
            <a:pathLst>
              <a:path extrusionOk="0" h="1498" w="1500">
                <a:moveTo>
                  <a:pt x="428" y="0"/>
                </a:moveTo>
                <a:cubicBezTo>
                  <a:pt x="337" y="0"/>
                  <a:pt x="246" y="32"/>
                  <a:pt x="171" y="96"/>
                </a:cubicBezTo>
                <a:cubicBezTo>
                  <a:pt x="14" y="240"/>
                  <a:pt x="0" y="483"/>
                  <a:pt x="140" y="646"/>
                </a:cubicBezTo>
                <a:lnTo>
                  <a:pt x="779" y="1366"/>
                </a:lnTo>
                <a:cubicBezTo>
                  <a:pt x="854" y="1453"/>
                  <a:pt x="959" y="1497"/>
                  <a:pt x="1065" y="1497"/>
                </a:cubicBezTo>
                <a:cubicBezTo>
                  <a:pt x="1157" y="1497"/>
                  <a:pt x="1249" y="1464"/>
                  <a:pt x="1324" y="1398"/>
                </a:cubicBezTo>
                <a:cubicBezTo>
                  <a:pt x="1486" y="1258"/>
                  <a:pt x="1500" y="1015"/>
                  <a:pt x="1356" y="853"/>
                </a:cubicBezTo>
                <a:lnTo>
                  <a:pt x="721" y="132"/>
                </a:lnTo>
                <a:cubicBezTo>
                  <a:pt x="643" y="44"/>
                  <a:pt x="536" y="0"/>
                  <a:pt x="42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8" name="Google Shape;558;p20"/>
          <p:cNvSpPr/>
          <p:nvPr/>
        </p:nvSpPr>
        <p:spPr>
          <a:xfrm rot="-4838834">
            <a:off x="4775703" y="1992629"/>
            <a:ext cx="119032" cy="119348"/>
          </a:xfrm>
          <a:custGeom>
            <a:rect b="b" l="l" r="r" t="t"/>
            <a:pathLst>
              <a:path extrusionOk="0" h="1857" w="1852">
                <a:moveTo>
                  <a:pt x="574" y="361"/>
                </a:moveTo>
                <a:cubicBezTo>
                  <a:pt x="580" y="361"/>
                  <a:pt x="585" y="361"/>
                  <a:pt x="591" y="362"/>
                </a:cubicBezTo>
                <a:cubicBezTo>
                  <a:pt x="645" y="366"/>
                  <a:pt x="699" y="389"/>
                  <a:pt x="735" y="434"/>
                </a:cubicBezTo>
                <a:lnTo>
                  <a:pt x="1370" y="1154"/>
                </a:lnTo>
                <a:cubicBezTo>
                  <a:pt x="1446" y="1240"/>
                  <a:pt x="1437" y="1370"/>
                  <a:pt x="1352" y="1443"/>
                </a:cubicBezTo>
                <a:cubicBezTo>
                  <a:pt x="1312" y="1478"/>
                  <a:pt x="1264" y="1495"/>
                  <a:pt x="1216" y="1495"/>
                </a:cubicBezTo>
                <a:cubicBezTo>
                  <a:pt x="1159" y="1495"/>
                  <a:pt x="1102" y="1471"/>
                  <a:pt x="1063" y="1425"/>
                </a:cubicBezTo>
                <a:lnTo>
                  <a:pt x="424" y="704"/>
                </a:lnTo>
                <a:cubicBezTo>
                  <a:pt x="388" y="663"/>
                  <a:pt x="370" y="609"/>
                  <a:pt x="374" y="555"/>
                </a:cubicBezTo>
                <a:cubicBezTo>
                  <a:pt x="374" y="501"/>
                  <a:pt x="401" y="452"/>
                  <a:pt x="442" y="416"/>
                </a:cubicBezTo>
                <a:cubicBezTo>
                  <a:pt x="478" y="379"/>
                  <a:pt x="526" y="361"/>
                  <a:pt x="574" y="361"/>
                </a:cubicBezTo>
                <a:close/>
                <a:moveTo>
                  <a:pt x="579" y="0"/>
                </a:moveTo>
                <a:cubicBezTo>
                  <a:pt x="442" y="0"/>
                  <a:pt x="307" y="50"/>
                  <a:pt x="203" y="141"/>
                </a:cubicBezTo>
                <a:cubicBezTo>
                  <a:pt x="91" y="245"/>
                  <a:pt x="19" y="380"/>
                  <a:pt x="10" y="533"/>
                </a:cubicBezTo>
                <a:cubicBezTo>
                  <a:pt x="1" y="686"/>
                  <a:pt x="50" y="830"/>
                  <a:pt x="154" y="943"/>
                </a:cubicBezTo>
                <a:lnTo>
                  <a:pt x="789" y="1668"/>
                </a:lnTo>
                <a:cubicBezTo>
                  <a:pt x="901" y="1794"/>
                  <a:pt x="1059" y="1857"/>
                  <a:pt x="1217" y="1857"/>
                </a:cubicBezTo>
                <a:cubicBezTo>
                  <a:pt x="1352" y="1857"/>
                  <a:pt x="1487" y="1812"/>
                  <a:pt x="1595" y="1717"/>
                </a:cubicBezTo>
                <a:cubicBezTo>
                  <a:pt x="1829" y="1510"/>
                  <a:pt x="1852" y="1150"/>
                  <a:pt x="1644" y="911"/>
                </a:cubicBezTo>
                <a:lnTo>
                  <a:pt x="1005" y="191"/>
                </a:lnTo>
                <a:cubicBezTo>
                  <a:pt x="906" y="78"/>
                  <a:pt x="766" y="10"/>
                  <a:pt x="613" y="1"/>
                </a:cubicBezTo>
                <a:cubicBezTo>
                  <a:pt x="602" y="1"/>
                  <a:pt x="590" y="0"/>
                  <a:pt x="57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20"/>
          <p:cNvSpPr/>
          <p:nvPr/>
        </p:nvSpPr>
        <p:spPr>
          <a:xfrm rot="-4838834">
            <a:off x="4844252" y="1999007"/>
            <a:ext cx="142427" cy="172627"/>
          </a:xfrm>
          <a:custGeom>
            <a:rect b="b" l="l" r="r" t="t"/>
            <a:pathLst>
              <a:path extrusionOk="0" h="2686" w="2216">
                <a:moveTo>
                  <a:pt x="1249" y="0"/>
                </a:moveTo>
                <a:cubicBezTo>
                  <a:pt x="1206" y="0"/>
                  <a:pt x="1164" y="15"/>
                  <a:pt x="1131" y="46"/>
                </a:cubicBezTo>
                <a:lnTo>
                  <a:pt x="532" y="578"/>
                </a:lnTo>
                <a:cubicBezTo>
                  <a:pt x="45" y="1005"/>
                  <a:pt x="0" y="1748"/>
                  <a:pt x="428" y="2235"/>
                </a:cubicBezTo>
                <a:lnTo>
                  <a:pt x="478" y="2289"/>
                </a:lnTo>
                <a:cubicBezTo>
                  <a:pt x="707" y="2550"/>
                  <a:pt x="1032" y="2685"/>
                  <a:pt x="1356" y="2685"/>
                </a:cubicBezTo>
                <a:cubicBezTo>
                  <a:pt x="1635" y="2685"/>
                  <a:pt x="1910" y="2586"/>
                  <a:pt x="2135" y="2393"/>
                </a:cubicBezTo>
                <a:cubicBezTo>
                  <a:pt x="2207" y="2325"/>
                  <a:pt x="2216" y="2212"/>
                  <a:pt x="2148" y="2136"/>
                </a:cubicBezTo>
                <a:cubicBezTo>
                  <a:pt x="2112" y="2094"/>
                  <a:pt x="2062" y="2074"/>
                  <a:pt x="2012" y="2074"/>
                </a:cubicBezTo>
                <a:cubicBezTo>
                  <a:pt x="1970" y="2074"/>
                  <a:pt x="1927" y="2089"/>
                  <a:pt x="1892" y="2118"/>
                </a:cubicBezTo>
                <a:cubicBezTo>
                  <a:pt x="1738" y="2255"/>
                  <a:pt x="1546" y="2322"/>
                  <a:pt x="1355" y="2322"/>
                </a:cubicBezTo>
                <a:cubicBezTo>
                  <a:pt x="1131" y="2322"/>
                  <a:pt x="908" y="2230"/>
                  <a:pt x="748" y="2050"/>
                </a:cubicBezTo>
                <a:lnTo>
                  <a:pt x="698" y="1992"/>
                </a:lnTo>
                <a:cubicBezTo>
                  <a:pt x="401" y="1658"/>
                  <a:pt x="433" y="1145"/>
                  <a:pt x="770" y="848"/>
                </a:cubicBezTo>
                <a:lnTo>
                  <a:pt x="1369" y="316"/>
                </a:lnTo>
                <a:cubicBezTo>
                  <a:pt x="1446" y="249"/>
                  <a:pt x="1450" y="136"/>
                  <a:pt x="1387" y="60"/>
                </a:cubicBezTo>
                <a:cubicBezTo>
                  <a:pt x="1351" y="21"/>
                  <a:pt x="1300" y="0"/>
                  <a:pt x="12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20"/>
          <p:cNvSpPr/>
          <p:nvPr/>
        </p:nvSpPr>
        <p:spPr>
          <a:xfrm rot="-4838834">
            <a:off x="4737077" y="2066533"/>
            <a:ext cx="173470" cy="138500"/>
          </a:xfrm>
          <a:custGeom>
            <a:rect b="b" l="l" r="r" t="t"/>
            <a:pathLst>
              <a:path extrusionOk="0" h="2155" w="2699">
                <a:moveTo>
                  <a:pt x="533" y="1"/>
                </a:moveTo>
                <a:cubicBezTo>
                  <a:pt x="491" y="1"/>
                  <a:pt x="448" y="16"/>
                  <a:pt x="415" y="47"/>
                </a:cubicBezTo>
                <a:cubicBezTo>
                  <a:pt x="176" y="254"/>
                  <a:pt x="37" y="542"/>
                  <a:pt x="19" y="853"/>
                </a:cubicBezTo>
                <a:cubicBezTo>
                  <a:pt x="1" y="1168"/>
                  <a:pt x="104" y="1470"/>
                  <a:pt x="312" y="1704"/>
                </a:cubicBezTo>
                <a:lnTo>
                  <a:pt x="361" y="1758"/>
                </a:lnTo>
                <a:cubicBezTo>
                  <a:pt x="568" y="1992"/>
                  <a:pt x="852" y="2137"/>
                  <a:pt x="1167" y="2155"/>
                </a:cubicBezTo>
                <a:lnTo>
                  <a:pt x="1239" y="2155"/>
                </a:lnTo>
                <a:cubicBezTo>
                  <a:pt x="1527" y="2155"/>
                  <a:pt x="1802" y="2051"/>
                  <a:pt x="2018" y="1862"/>
                </a:cubicBezTo>
                <a:lnTo>
                  <a:pt x="2617" y="1330"/>
                </a:lnTo>
                <a:cubicBezTo>
                  <a:pt x="2694" y="1263"/>
                  <a:pt x="2698" y="1150"/>
                  <a:pt x="2635" y="1074"/>
                </a:cubicBezTo>
                <a:cubicBezTo>
                  <a:pt x="2599" y="1035"/>
                  <a:pt x="2548" y="1014"/>
                  <a:pt x="2497" y="1014"/>
                </a:cubicBezTo>
                <a:cubicBezTo>
                  <a:pt x="2454" y="1014"/>
                  <a:pt x="2412" y="1029"/>
                  <a:pt x="2379" y="1060"/>
                </a:cubicBezTo>
                <a:lnTo>
                  <a:pt x="1780" y="1592"/>
                </a:lnTo>
                <a:cubicBezTo>
                  <a:pt x="1623" y="1727"/>
                  <a:pt x="1430" y="1795"/>
                  <a:pt x="1228" y="1795"/>
                </a:cubicBezTo>
                <a:cubicBezTo>
                  <a:pt x="1215" y="1795"/>
                  <a:pt x="1202" y="1795"/>
                  <a:pt x="1190" y="1794"/>
                </a:cubicBezTo>
                <a:cubicBezTo>
                  <a:pt x="974" y="1781"/>
                  <a:pt x="775" y="1682"/>
                  <a:pt x="631" y="1520"/>
                </a:cubicBezTo>
                <a:lnTo>
                  <a:pt x="582" y="1465"/>
                </a:lnTo>
                <a:cubicBezTo>
                  <a:pt x="438" y="1303"/>
                  <a:pt x="366" y="1092"/>
                  <a:pt x="379" y="876"/>
                </a:cubicBezTo>
                <a:cubicBezTo>
                  <a:pt x="393" y="659"/>
                  <a:pt x="492" y="461"/>
                  <a:pt x="654" y="317"/>
                </a:cubicBezTo>
                <a:cubicBezTo>
                  <a:pt x="730" y="254"/>
                  <a:pt x="735" y="137"/>
                  <a:pt x="667" y="60"/>
                </a:cubicBezTo>
                <a:cubicBezTo>
                  <a:pt x="633" y="21"/>
                  <a:pt x="583" y="1"/>
                  <a:pt x="533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20"/>
          <p:cNvSpPr/>
          <p:nvPr/>
        </p:nvSpPr>
        <p:spPr>
          <a:xfrm rot="-4838834">
            <a:off x="4794211" y="2039358"/>
            <a:ext cx="32136" cy="31749"/>
          </a:xfrm>
          <a:custGeom>
            <a:rect b="b" l="l" r="r" t="t"/>
            <a:pathLst>
              <a:path extrusionOk="0" h="494" w="500">
                <a:moveTo>
                  <a:pt x="148" y="1"/>
                </a:moveTo>
                <a:cubicBezTo>
                  <a:pt x="118" y="1"/>
                  <a:pt x="87" y="11"/>
                  <a:pt x="63" y="33"/>
                </a:cubicBezTo>
                <a:cubicBezTo>
                  <a:pt x="5" y="87"/>
                  <a:pt x="0" y="173"/>
                  <a:pt x="50" y="227"/>
                </a:cubicBezTo>
                <a:lnTo>
                  <a:pt x="243" y="448"/>
                </a:lnTo>
                <a:cubicBezTo>
                  <a:pt x="271" y="477"/>
                  <a:pt x="309" y="494"/>
                  <a:pt x="348" y="494"/>
                </a:cubicBezTo>
                <a:cubicBezTo>
                  <a:pt x="379" y="494"/>
                  <a:pt x="411" y="483"/>
                  <a:pt x="437" y="461"/>
                </a:cubicBezTo>
                <a:cubicBezTo>
                  <a:pt x="491" y="407"/>
                  <a:pt x="500" y="321"/>
                  <a:pt x="446" y="267"/>
                </a:cubicBezTo>
                <a:lnTo>
                  <a:pt x="252" y="47"/>
                </a:lnTo>
                <a:cubicBezTo>
                  <a:pt x="225" y="17"/>
                  <a:pt x="186" y="1"/>
                  <a:pt x="148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20"/>
          <p:cNvSpPr/>
          <p:nvPr/>
        </p:nvSpPr>
        <p:spPr>
          <a:xfrm rot="-4838834">
            <a:off x="4856583" y="2147291"/>
            <a:ext cx="101357" cy="78087"/>
          </a:xfrm>
          <a:custGeom>
            <a:rect b="b" l="l" r="r" t="t"/>
            <a:pathLst>
              <a:path extrusionOk="0" h="1215" w="1577">
                <a:moveTo>
                  <a:pt x="784" y="1"/>
                </a:moveTo>
                <a:cubicBezTo>
                  <a:pt x="784" y="1"/>
                  <a:pt x="0" y="546"/>
                  <a:pt x="437" y="1037"/>
                </a:cubicBezTo>
                <a:cubicBezTo>
                  <a:pt x="552" y="1167"/>
                  <a:pt x="684" y="1215"/>
                  <a:pt x="818" y="1215"/>
                </a:cubicBezTo>
                <a:cubicBezTo>
                  <a:pt x="1186" y="1215"/>
                  <a:pt x="1558" y="847"/>
                  <a:pt x="1558" y="847"/>
                </a:cubicBezTo>
                <a:cubicBezTo>
                  <a:pt x="1558" y="847"/>
                  <a:pt x="1405" y="424"/>
                  <a:pt x="1576" y="127"/>
                </a:cubicBezTo>
                <a:lnTo>
                  <a:pt x="1576" y="127"/>
                </a:lnTo>
                <a:cubicBezTo>
                  <a:pt x="1576" y="127"/>
                  <a:pt x="1460" y="174"/>
                  <a:pt x="1294" y="174"/>
                </a:cubicBezTo>
                <a:cubicBezTo>
                  <a:pt x="1148" y="174"/>
                  <a:pt x="963" y="138"/>
                  <a:pt x="784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20"/>
          <p:cNvSpPr/>
          <p:nvPr/>
        </p:nvSpPr>
        <p:spPr>
          <a:xfrm rot="-4838834">
            <a:off x="4855210" y="2126176"/>
            <a:ext cx="107206" cy="101481"/>
          </a:xfrm>
          <a:custGeom>
            <a:rect b="b" l="l" r="r" t="t"/>
            <a:pathLst>
              <a:path extrusionOk="0" h="1579" w="1668">
                <a:moveTo>
                  <a:pt x="690" y="403"/>
                </a:moveTo>
                <a:cubicBezTo>
                  <a:pt x="866" y="504"/>
                  <a:pt x="1039" y="535"/>
                  <a:pt x="1185" y="535"/>
                </a:cubicBezTo>
                <a:cubicBezTo>
                  <a:pt x="1196" y="535"/>
                  <a:pt x="1206" y="534"/>
                  <a:pt x="1217" y="534"/>
                </a:cubicBezTo>
                <a:lnTo>
                  <a:pt x="1217" y="534"/>
                </a:lnTo>
                <a:cubicBezTo>
                  <a:pt x="1199" y="705"/>
                  <a:pt x="1226" y="863"/>
                  <a:pt x="1248" y="971"/>
                </a:cubicBezTo>
                <a:cubicBezTo>
                  <a:pt x="1122" y="1071"/>
                  <a:pt x="910" y="1215"/>
                  <a:pt x="720" y="1215"/>
                </a:cubicBezTo>
                <a:cubicBezTo>
                  <a:pt x="715" y="1215"/>
                  <a:pt x="709" y="1214"/>
                  <a:pt x="703" y="1214"/>
                </a:cubicBezTo>
                <a:cubicBezTo>
                  <a:pt x="609" y="1214"/>
                  <a:pt x="537" y="1174"/>
                  <a:pt x="469" y="1097"/>
                </a:cubicBezTo>
                <a:cubicBezTo>
                  <a:pt x="402" y="1020"/>
                  <a:pt x="375" y="948"/>
                  <a:pt x="384" y="863"/>
                </a:cubicBezTo>
                <a:cubicBezTo>
                  <a:pt x="406" y="692"/>
                  <a:pt x="568" y="512"/>
                  <a:pt x="690" y="403"/>
                </a:cubicBezTo>
                <a:close/>
                <a:moveTo>
                  <a:pt x="683" y="1"/>
                </a:moveTo>
                <a:cubicBezTo>
                  <a:pt x="645" y="1"/>
                  <a:pt x="608" y="12"/>
                  <a:pt x="577" y="34"/>
                </a:cubicBezTo>
                <a:cubicBezTo>
                  <a:pt x="528" y="70"/>
                  <a:pt x="77" y="394"/>
                  <a:pt x="23" y="818"/>
                </a:cubicBezTo>
                <a:cubicBezTo>
                  <a:pt x="1" y="1007"/>
                  <a:pt x="59" y="1187"/>
                  <a:pt x="194" y="1340"/>
                </a:cubicBezTo>
                <a:cubicBezTo>
                  <a:pt x="330" y="1489"/>
                  <a:pt x="501" y="1570"/>
                  <a:pt x="690" y="1579"/>
                </a:cubicBezTo>
                <a:lnTo>
                  <a:pt x="712" y="1579"/>
                </a:lnTo>
                <a:cubicBezTo>
                  <a:pt x="1145" y="1579"/>
                  <a:pt x="1537" y="1201"/>
                  <a:pt x="1582" y="1160"/>
                </a:cubicBezTo>
                <a:cubicBezTo>
                  <a:pt x="1631" y="1111"/>
                  <a:pt x="1649" y="1034"/>
                  <a:pt x="1627" y="966"/>
                </a:cubicBezTo>
                <a:cubicBezTo>
                  <a:pt x="1591" y="872"/>
                  <a:pt x="1523" y="584"/>
                  <a:pt x="1631" y="399"/>
                </a:cubicBezTo>
                <a:cubicBezTo>
                  <a:pt x="1667" y="331"/>
                  <a:pt x="1663" y="250"/>
                  <a:pt x="1609" y="192"/>
                </a:cubicBezTo>
                <a:cubicBezTo>
                  <a:pt x="1573" y="150"/>
                  <a:pt x="1521" y="126"/>
                  <a:pt x="1469" y="126"/>
                </a:cubicBezTo>
                <a:cubicBezTo>
                  <a:pt x="1448" y="126"/>
                  <a:pt x="1426" y="130"/>
                  <a:pt x="1406" y="138"/>
                </a:cubicBezTo>
                <a:cubicBezTo>
                  <a:pt x="1399" y="140"/>
                  <a:pt x="1310" y="175"/>
                  <a:pt x="1186" y="175"/>
                </a:cubicBezTo>
                <a:cubicBezTo>
                  <a:pt x="1073" y="175"/>
                  <a:pt x="931" y="146"/>
                  <a:pt x="793" y="39"/>
                </a:cubicBezTo>
                <a:cubicBezTo>
                  <a:pt x="761" y="13"/>
                  <a:pt x="722" y="1"/>
                  <a:pt x="683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p20"/>
          <p:cNvSpPr/>
          <p:nvPr/>
        </p:nvSpPr>
        <p:spPr>
          <a:xfrm rot="-4838834">
            <a:off x="4884804" y="2176577"/>
            <a:ext cx="54503" cy="43960"/>
          </a:xfrm>
          <a:custGeom>
            <a:rect b="b" l="l" r="r" t="t"/>
            <a:pathLst>
              <a:path extrusionOk="0" h="684" w="848">
                <a:moveTo>
                  <a:pt x="338" y="0"/>
                </a:moveTo>
                <a:cubicBezTo>
                  <a:pt x="338" y="0"/>
                  <a:pt x="0" y="252"/>
                  <a:pt x="293" y="527"/>
                </a:cubicBezTo>
                <a:cubicBezTo>
                  <a:pt x="421" y="649"/>
                  <a:pt x="537" y="683"/>
                  <a:pt x="627" y="683"/>
                </a:cubicBezTo>
                <a:cubicBezTo>
                  <a:pt x="743" y="683"/>
                  <a:pt x="816" y="626"/>
                  <a:pt x="816" y="626"/>
                </a:cubicBezTo>
                <a:cubicBezTo>
                  <a:pt x="816" y="626"/>
                  <a:pt x="847" y="329"/>
                  <a:pt x="568" y="288"/>
                </a:cubicBezTo>
                <a:cubicBezTo>
                  <a:pt x="568" y="288"/>
                  <a:pt x="532" y="27"/>
                  <a:pt x="338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" name="Google Shape;565;p20"/>
          <p:cNvSpPr/>
          <p:nvPr/>
        </p:nvSpPr>
        <p:spPr>
          <a:xfrm rot="-4838834">
            <a:off x="4918259" y="2121221"/>
            <a:ext cx="89788" cy="72431"/>
          </a:xfrm>
          <a:custGeom>
            <a:rect b="b" l="l" r="r" t="t"/>
            <a:pathLst>
              <a:path extrusionOk="0" h="1127" w="1397">
                <a:moveTo>
                  <a:pt x="838" y="451"/>
                </a:moveTo>
                <a:lnTo>
                  <a:pt x="924" y="545"/>
                </a:lnTo>
                <a:cubicBezTo>
                  <a:pt x="829" y="599"/>
                  <a:pt x="739" y="644"/>
                  <a:pt x="658" y="685"/>
                </a:cubicBezTo>
                <a:cubicBezTo>
                  <a:pt x="708" y="613"/>
                  <a:pt x="771" y="532"/>
                  <a:pt x="838" y="451"/>
                </a:cubicBezTo>
                <a:close/>
                <a:moveTo>
                  <a:pt x="829" y="0"/>
                </a:moveTo>
                <a:cubicBezTo>
                  <a:pt x="780" y="0"/>
                  <a:pt x="730" y="23"/>
                  <a:pt x="699" y="59"/>
                </a:cubicBezTo>
                <a:cubicBezTo>
                  <a:pt x="1" y="829"/>
                  <a:pt x="172" y="987"/>
                  <a:pt x="257" y="1063"/>
                </a:cubicBezTo>
                <a:cubicBezTo>
                  <a:pt x="285" y="1086"/>
                  <a:pt x="330" y="1126"/>
                  <a:pt x="429" y="1126"/>
                </a:cubicBezTo>
                <a:cubicBezTo>
                  <a:pt x="568" y="1126"/>
                  <a:pt x="825" y="1045"/>
                  <a:pt x="1307" y="735"/>
                </a:cubicBezTo>
                <a:cubicBezTo>
                  <a:pt x="1352" y="703"/>
                  <a:pt x="1383" y="658"/>
                  <a:pt x="1388" y="604"/>
                </a:cubicBezTo>
                <a:cubicBezTo>
                  <a:pt x="1397" y="550"/>
                  <a:pt x="1379" y="496"/>
                  <a:pt x="1343" y="455"/>
                </a:cubicBezTo>
                <a:lnTo>
                  <a:pt x="965" y="54"/>
                </a:lnTo>
                <a:cubicBezTo>
                  <a:pt x="929" y="18"/>
                  <a:pt x="879" y="5"/>
                  <a:pt x="82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" name="Google Shape;566;p20"/>
          <p:cNvSpPr/>
          <p:nvPr/>
        </p:nvSpPr>
        <p:spPr>
          <a:xfrm rot="-4838834">
            <a:off x="4819942" y="2181983"/>
            <a:ext cx="84003" cy="75323"/>
          </a:xfrm>
          <a:custGeom>
            <a:rect b="b" l="l" r="r" t="t"/>
            <a:pathLst>
              <a:path extrusionOk="0" h="1172" w="1307">
                <a:moveTo>
                  <a:pt x="770" y="469"/>
                </a:moveTo>
                <a:lnTo>
                  <a:pt x="852" y="568"/>
                </a:lnTo>
                <a:cubicBezTo>
                  <a:pt x="761" y="622"/>
                  <a:pt x="676" y="676"/>
                  <a:pt x="599" y="717"/>
                </a:cubicBezTo>
                <a:cubicBezTo>
                  <a:pt x="644" y="640"/>
                  <a:pt x="703" y="555"/>
                  <a:pt x="770" y="469"/>
                </a:cubicBezTo>
                <a:close/>
                <a:moveTo>
                  <a:pt x="766" y="1"/>
                </a:moveTo>
                <a:cubicBezTo>
                  <a:pt x="712" y="1"/>
                  <a:pt x="662" y="23"/>
                  <a:pt x="626" y="64"/>
                </a:cubicBezTo>
                <a:cubicBezTo>
                  <a:pt x="0" y="820"/>
                  <a:pt x="122" y="992"/>
                  <a:pt x="176" y="1068"/>
                </a:cubicBezTo>
                <a:cubicBezTo>
                  <a:pt x="203" y="1109"/>
                  <a:pt x="248" y="1172"/>
                  <a:pt x="365" y="1172"/>
                </a:cubicBezTo>
                <a:cubicBezTo>
                  <a:pt x="509" y="1172"/>
                  <a:pt x="757" y="1082"/>
                  <a:pt x="1221" y="753"/>
                </a:cubicBezTo>
                <a:cubicBezTo>
                  <a:pt x="1266" y="726"/>
                  <a:pt x="1293" y="681"/>
                  <a:pt x="1297" y="631"/>
                </a:cubicBezTo>
                <a:cubicBezTo>
                  <a:pt x="1306" y="577"/>
                  <a:pt x="1288" y="528"/>
                  <a:pt x="1257" y="492"/>
                </a:cubicBezTo>
                <a:lnTo>
                  <a:pt x="906" y="64"/>
                </a:lnTo>
                <a:cubicBezTo>
                  <a:pt x="874" y="23"/>
                  <a:pt x="820" y="1"/>
                  <a:pt x="766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7" name="Google Shape;567;p20"/>
          <p:cNvSpPr/>
          <p:nvPr/>
        </p:nvSpPr>
        <p:spPr>
          <a:xfrm rot="-4838834">
            <a:off x="4548572" y="2151040"/>
            <a:ext cx="200078" cy="162279"/>
          </a:xfrm>
          <a:custGeom>
            <a:rect b="b" l="l" r="r" t="t"/>
            <a:pathLst>
              <a:path extrusionOk="0" h="2525" w="3113">
                <a:moveTo>
                  <a:pt x="279" y="1"/>
                </a:moveTo>
                <a:cubicBezTo>
                  <a:pt x="213" y="1"/>
                  <a:pt x="174" y="6"/>
                  <a:pt x="167" y="7"/>
                </a:cubicBezTo>
                <a:cubicBezTo>
                  <a:pt x="68" y="25"/>
                  <a:pt x="1" y="115"/>
                  <a:pt x="19" y="214"/>
                </a:cubicBezTo>
                <a:cubicBezTo>
                  <a:pt x="31" y="305"/>
                  <a:pt x="107" y="369"/>
                  <a:pt x="196" y="369"/>
                </a:cubicBezTo>
                <a:cubicBezTo>
                  <a:pt x="204" y="369"/>
                  <a:pt x="213" y="369"/>
                  <a:pt x="221" y="368"/>
                </a:cubicBezTo>
                <a:cubicBezTo>
                  <a:pt x="226" y="367"/>
                  <a:pt x="251" y="363"/>
                  <a:pt x="293" y="363"/>
                </a:cubicBezTo>
                <a:cubicBezTo>
                  <a:pt x="471" y="363"/>
                  <a:pt x="958" y="427"/>
                  <a:pt x="1491" y="1030"/>
                </a:cubicBezTo>
                <a:cubicBezTo>
                  <a:pt x="2131" y="1755"/>
                  <a:pt x="1901" y="2241"/>
                  <a:pt x="1892" y="2259"/>
                </a:cubicBezTo>
                <a:cubicBezTo>
                  <a:pt x="1852" y="2340"/>
                  <a:pt x="1874" y="2439"/>
                  <a:pt x="1946" y="2493"/>
                </a:cubicBezTo>
                <a:cubicBezTo>
                  <a:pt x="1978" y="2516"/>
                  <a:pt x="2014" y="2525"/>
                  <a:pt x="2054" y="2525"/>
                </a:cubicBezTo>
                <a:cubicBezTo>
                  <a:pt x="2099" y="2525"/>
                  <a:pt x="2149" y="2507"/>
                  <a:pt x="2185" y="2471"/>
                </a:cubicBezTo>
                <a:cubicBezTo>
                  <a:pt x="2194" y="2462"/>
                  <a:pt x="3113" y="1462"/>
                  <a:pt x="1964" y="169"/>
                </a:cubicBezTo>
                <a:cubicBezTo>
                  <a:pt x="1927" y="128"/>
                  <a:pt x="1877" y="106"/>
                  <a:pt x="1826" y="106"/>
                </a:cubicBezTo>
                <a:cubicBezTo>
                  <a:pt x="1784" y="106"/>
                  <a:pt x="1742" y="121"/>
                  <a:pt x="1707" y="151"/>
                </a:cubicBezTo>
                <a:cubicBezTo>
                  <a:pt x="1631" y="219"/>
                  <a:pt x="1626" y="332"/>
                  <a:pt x="1694" y="408"/>
                </a:cubicBezTo>
                <a:cubicBezTo>
                  <a:pt x="2036" y="795"/>
                  <a:pt x="2158" y="1142"/>
                  <a:pt x="2176" y="1426"/>
                </a:cubicBezTo>
                <a:cubicBezTo>
                  <a:pt x="2095" y="1232"/>
                  <a:pt x="1964" y="1021"/>
                  <a:pt x="1766" y="791"/>
                </a:cubicBezTo>
                <a:cubicBezTo>
                  <a:pt x="1134" y="81"/>
                  <a:pt x="525" y="1"/>
                  <a:pt x="279" y="1"/>
                </a:cubicBezTo>
                <a:close/>
              </a:path>
            </a:pathLst>
          </a:custGeom>
          <a:solidFill>
            <a:srgbClr val="A01F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8" name="Google Shape;568;p20"/>
          <p:cNvSpPr/>
          <p:nvPr/>
        </p:nvSpPr>
        <p:spPr>
          <a:xfrm rot="-4838834">
            <a:off x="5031566" y="1869299"/>
            <a:ext cx="161001" cy="172370"/>
          </a:xfrm>
          <a:custGeom>
            <a:rect b="b" l="l" r="r" t="t"/>
            <a:pathLst>
              <a:path extrusionOk="0" h="2682" w="2505">
                <a:moveTo>
                  <a:pt x="925" y="1"/>
                </a:moveTo>
                <a:cubicBezTo>
                  <a:pt x="435" y="1"/>
                  <a:pt x="100" y="240"/>
                  <a:pt x="95" y="245"/>
                </a:cubicBezTo>
                <a:cubicBezTo>
                  <a:pt x="23" y="299"/>
                  <a:pt x="1" y="394"/>
                  <a:pt x="41" y="475"/>
                </a:cubicBezTo>
                <a:cubicBezTo>
                  <a:pt x="75" y="536"/>
                  <a:pt x="138" y="572"/>
                  <a:pt x="201" y="572"/>
                </a:cubicBezTo>
                <a:cubicBezTo>
                  <a:pt x="222" y="572"/>
                  <a:pt x="242" y="568"/>
                  <a:pt x="262" y="561"/>
                </a:cubicBezTo>
                <a:cubicBezTo>
                  <a:pt x="269" y="558"/>
                  <a:pt x="329" y="538"/>
                  <a:pt x="428" y="538"/>
                </a:cubicBezTo>
                <a:cubicBezTo>
                  <a:pt x="633" y="538"/>
                  <a:pt x="1007" y="622"/>
                  <a:pt x="1437" y="1110"/>
                </a:cubicBezTo>
                <a:cubicBezTo>
                  <a:pt x="2090" y="1849"/>
                  <a:pt x="1951" y="2421"/>
                  <a:pt x="1942" y="2452"/>
                </a:cubicBezTo>
                <a:cubicBezTo>
                  <a:pt x="1915" y="2547"/>
                  <a:pt x="1969" y="2646"/>
                  <a:pt x="2063" y="2673"/>
                </a:cubicBezTo>
                <a:cubicBezTo>
                  <a:pt x="2081" y="2677"/>
                  <a:pt x="2099" y="2682"/>
                  <a:pt x="2117" y="2682"/>
                </a:cubicBezTo>
                <a:cubicBezTo>
                  <a:pt x="2194" y="2682"/>
                  <a:pt x="2266" y="2628"/>
                  <a:pt x="2288" y="2551"/>
                </a:cubicBezTo>
                <a:cubicBezTo>
                  <a:pt x="2297" y="2520"/>
                  <a:pt x="2505" y="1772"/>
                  <a:pt x="1707" y="867"/>
                </a:cubicBezTo>
                <a:cubicBezTo>
                  <a:pt x="1505" y="637"/>
                  <a:pt x="1302" y="480"/>
                  <a:pt x="1122" y="376"/>
                </a:cubicBezTo>
                <a:lnTo>
                  <a:pt x="1122" y="376"/>
                </a:lnTo>
                <a:cubicBezTo>
                  <a:pt x="1401" y="426"/>
                  <a:pt x="1734" y="592"/>
                  <a:pt x="2081" y="989"/>
                </a:cubicBezTo>
                <a:cubicBezTo>
                  <a:pt x="2115" y="1027"/>
                  <a:pt x="2165" y="1048"/>
                  <a:pt x="2216" y="1048"/>
                </a:cubicBezTo>
                <a:cubicBezTo>
                  <a:pt x="2259" y="1048"/>
                  <a:pt x="2303" y="1033"/>
                  <a:pt x="2338" y="1002"/>
                </a:cubicBezTo>
                <a:cubicBezTo>
                  <a:pt x="2410" y="939"/>
                  <a:pt x="2419" y="822"/>
                  <a:pt x="2351" y="750"/>
                </a:cubicBezTo>
                <a:cubicBezTo>
                  <a:pt x="1835" y="163"/>
                  <a:pt x="1328" y="1"/>
                  <a:pt x="925" y="1"/>
                </a:cubicBezTo>
                <a:close/>
              </a:path>
            </a:pathLst>
          </a:custGeom>
          <a:solidFill>
            <a:srgbClr val="A01F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20"/>
          <p:cNvSpPr/>
          <p:nvPr/>
        </p:nvSpPr>
        <p:spPr>
          <a:xfrm rot="-4838834">
            <a:off x="4831491" y="1805459"/>
            <a:ext cx="747482" cy="418713"/>
          </a:xfrm>
          <a:custGeom>
            <a:rect b="b" l="l" r="r" t="t"/>
            <a:pathLst>
              <a:path extrusionOk="0" h="6515" w="11630">
                <a:moveTo>
                  <a:pt x="10530" y="1"/>
                </a:moveTo>
                <a:cubicBezTo>
                  <a:pt x="10108" y="1"/>
                  <a:pt x="9725" y="277"/>
                  <a:pt x="9607" y="699"/>
                </a:cubicBezTo>
                <a:cubicBezTo>
                  <a:pt x="8816" y="3553"/>
                  <a:pt x="6781" y="4334"/>
                  <a:pt x="4791" y="4334"/>
                </a:cubicBezTo>
                <a:cubicBezTo>
                  <a:pt x="2386" y="4334"/>
                  <a:pt x="46" y="3193"/>
                  <a:pt x="46" y="3193"/>
                </a:cubicBezTo>
                <a:lnTo>
                  <a:pt x="1" y="5639"/>
                </a:lnTo>
                <a:cubicBezTo>
                  <a:pt x="1" y="5639"/>
                  <a:pt x="3147" y="6515"/>
                  <a:pt x="5751" y="6515"/>
                </a:cubicBezTo>
                <a:cubicBezTo>
                  <a:pt x="6650" y="6515"/>
                  <a:pt x="7485" y="6411"/>
                  <a:pt x="8103" y="6130"/>
                </a:cubicBezTo>
                <a:cubicBezTo>
                  <a:pt x="9792" y="5364"/>
                  <a:pt x="10913" y="2761"/>
                  <a:pt x="11435" y="1279"/>
                </a:cubicBezTo>
                <a:cubicBezTo>
                  <a:pt x="11629" y="726"/>
                  <a:pt x="11287" y="127"/>
                  <a:pt x="10715" y="18"/>
                </a:cubicBezTo>
                <a:cubicBezTo>
                  <a:pt x="10653" y="7"/>
                  <a:pt x="10591" y="1"/>
                  <a:pt x="10530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20"/>
          <p:cNvSpPr/>
          <p:nvPr/>
        </p:nvSpPr>
        <p:spPr>
          <a:xfrm rot="-4838834">
            <a:off x="4827522" y="1792429"/>
            <a:ext cx="755838" cy="442235"/>
          </a:xfrm>
          <a:custGeom>
            <a:rect b="b" l="l" r="r" t="t"/>
            <a:pathLst>
              <a:path extrusionOk="0" h="6881" w="11760">
                <a:moveTo>
                  <a:pt x="10577" y="1"/>
                </a:moveTo>
                <a:cubicBezTo>
                  <a:pt x="10077" y="1"/>
                  <a:pt x="9615" y="335"/>
                  <a:pt x="9481" y="832"/>
                </a:cubicBezTo>
                <a:cubicBezTo>
                  <a:pt x="9062" y="2336"/>
                  <a:pt x="8251" y="3372"/>
                  <a:pt x="7071" y="3903"/>
                </a:cubicBezTo>
                <a:cubicBezTo>
                  <a:pt x="6379" y="4216"/>
                  <a:pt x="5611" y="4334"/>
                  <a:pt x="4848" y="4334"/>
                </a:cubicBezTo>
                <a:cubicBezTo>
                  <a:pt x="2508" y="4334"/>
                  <a:pt x="203" y="3227"/>
                  <a:pt x="172" y="3210"/>
                </a:cubicBezTo>
                <a:lnTo>
                  <a:pt x="10" y="3539"/>
                </a:lnTo>
                <a:cubicBezTo>
                  <a:pt x="138" y="3599"/>
                  <a:pt x="2432" y="4701"/>
                  <a:pt x="4821" y="4701"/>
                </a:cubicBezTo>
                <a:cubicBezTo>
                  <a:pt x="5636" y="4701"/>
                  <a:pt x="6461" y="4573"/>
                  <a:pt x="7216" y="4232"/>
                </a:cubicBezTo>
                <a:cubicBezTo>
                  <a:pt x="8504" y="3656"/>
                  <a:pt x="9382" y="2543"/>
                  <a:pt x="9828" y="927"/>
                </a:cubicBezTo>
                <a:cubicBezTo>
                  <a:pt x="9922" y="591"/>
                  <a:pt x="10235" y="363"/>
                  <a:pt x="10577" y="363"/>
                </a:cubicBezTo>
                <a:cubicBezTo>
                  <a:pt x="10626" y="363"/>
                  <a:pt x="10675" y="368"/>
                  <a:pt x="10724" y="377"/>
                </a:cubicBezTo>
                <a:cubicBezTo>
                  <a:pt x="10945" y="422"/>
                  <a:pt x="11138" y="557"/>
                  <a:pt x="11251" y="755"/>
                </a:cubicBezTo>
                <a:cubicBezTo>
                  <a:pt x="11363" y="949"/>
                  <a:pt x="11386" y="1188"/>
                  <a:pt x="11309" y="1399"/>
                </a:cubicBezTo>
                <a:cubicBezTo>
                  <a:pt x="10800" y="2854"/>
                  <a:pt x="9702" y="5408"/>
                  <a:pt x="8071" y="6151"/>
                </a:cubicBezTo>
                <a:cubicBezTo>
                  <a:pt x="7481" y="6419"/>
                  <a:pt x="6678" y="6519"/>
                  <a:pt x="5809" y="6519"/>
                </a:cubicBezTo>
                <a:cubicBezTo>
                  <a:pt x="3261" y="6519"/>
                  <a:pt x="139" y="5660"/>
                  <a:pt x="96" y="5646"/>
                </a:cubicBezTo>
                <a:lnTo>
                  <a:pt x="1" y="5998"/>
                </a:lnTo>
                <a:cubicBezTo>
                  <a:pt x="172" y="6043"/>
                  <a:pt x="3216" y="6880"/>
                  <a:pt x="5783" y="6880"/>
                </a:cubicBezTo>
                <a:cubicBezTo>
                  <a:pt x="6711" y="6880"/>
                  <a:pt x="7576" y="6772"/>
                  <a:pt x="8220" y="6479"/>
                </a:cubicBezTo>
                <a:cubicBezTo>
                  <a:pt x="9972" y="5682"/>
                  <a:pt x="11120" y="3030"/>
                  <a:pt x="11652" y="1521"/>
                </a:cubicBezTo>
                <a:cubicBezTo>
                  <a:pt x="11760" y="1206"/>
                  <a:pt x="11728" y="864"/>
                  <a:pt x="11562" y="575"/>
                </a:cubicBezTo>
                <a:cubicBezTo>
                  <a:pt x="11399" y="287"/>
                  <a:pt x="11120" y="84"/>
                  <a:pt x="10791" y="21"/>
                </a:cubicBezTo>
                <a:cubicBezTo>
                  <a:pt x="10720" y="7"/>
                  <a:pt x="10648" y="1"/>
                  <a:pt x="10577" y="1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1" name="Google Shape;571;p20"/>
          <p:cNvSpPr/>
          <p:nvPr/>
        </p:nvSpPr>
        <p:spPr>
          <a:xfrm rot="-4838922">
            <a:off x="5047798" y="1771381"/>
            <a:ext cx="42188" cy="39821"/>
          </a:xfrm>
          <a:custGeom>
            <a:rect b="b" l="l" r="r" t="t"/>
            <a:pathLst>
              <a:path extrusionOk="0" h="757" w="802">
                <a:moveTo>
                  <a:pt x="402" y="0"/>
                </a:moveTo>
                <a:cubicBezTo>
                  <a:pt x="388" y="0"/>
                  <a:pt x="375" y="1"/>
                  <a:pt x="361" y="3"/>
                </a:cubicBezTo>
                <a:cubicBezTo>
                  <a:pt x="153" y="25"/>
                  <a:pt x="0" y="214"/>
                  <a:pt x="27" y="421"/>
                </a:cubicBezTo>
                <a:cubicBezTo>
                  <a:pt x="48" y="615"/>
                  <a:pt x="210" y="757"/>
                  <a:pt x="400" y="757"/>
                </a:cubicBezTo>
                <a:cubicBezTo>
                  <a:pt x="414" y="757"/>
                  <a:pt x="428" y="756"/>
                  <a:pt x="442" y="755"/>
                </a:cubicBezTo>
                <a:cubicBezTo>
                  <a:pt x="649" y="732"/>
                  <a:pt x="802" y="543"/>
                  <a:pt x="779" y="336"/>
                </a:cubicBezTo>
                <a:cubicBezTo>
                  <a:pt x="754" y="143"/>
                  <a:pt x="592" y="0"/>
                  <a:pt x="402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20"/>
          <p:cNvSpPr/>
          <p:nvPr/>
        </p:nvSpPr>
        <p:spPr>
          <a:xfrm rot="-4838922">
            <a:off x="5050507" y="1745159"/>
            <a:ext cx="20410" cy="19411"/>
          </a:xfrm>
          <a:custGeom>
            <a:rect b="b" l="l" r="r" t="t"/>
            <a:pathLst>
              <a:path extrusionOk="0" h="369" w="388">
                <a:moveTo>
                  <a:pt x="200" y="1"/>
                </a:moveTo>
                <a:cubicBezTo>
                  <a:pt x="192" y="1"/>
                  <a:pt x="184" y="1"/>
                  <a:pt x="176" y="3"/>
                </a:cubicBezTo>
                <a:cubicBezTo>
                  <a:pt x="72" y="12"/>
                  <a:pt x="0" y="102"/>
                  <a:pt x="9" y="205"/>
                </a:cubicBezTo>
                <a:cubicBezTo>
                  <a:pt x="21" y="300"/>
                  <a:pt x="98" y="369"/>
                  <a:pt x="191" y="369"/>
                </a:cubicBezTo>
                <a:cubicBezTo>
                  <a:pt x="199" y="369"/>
                  <a:pt x="208" y="368"/>
                  <a:pt x="216" y="367"/>
                </a:cubicBezTo>
                <a:cubicBezTo>
                  <a:pt x="315" y="358"/>
                  <a:pt x="387" y="268"/>
                  <a:pt x="378" y="165"/>
                </a:cubicBezTo>
                <a:cubicBezTo>
                  <a:pt x="366" y="70"/>
                  <a:pt x="289" y="1"/>
                  <a:pt x="200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p20"/>
          <p:cNvSpPr/>
          <p:nvPr/>
        </p:nvSpPr>
        <p:spPr>
          <a:xfrm rot="-4838922">
            <a:off x="5029492" y="1761322"/>
            <a:ext cx="20463" cy="19569"/>
          </a:xfrm>
          <a:custGeom>
            <a:rect b="b" l="l" r="r" t="t"/>
            <a:pathLst>
              <a:path extrusionOk="0" h="372" w="389">
                <a:moveTo>
                  <a:pt x="193" y="0"/>
                </a:moveTo>
                <a:cubicBezTo>
                  <a:pt x="188" y="0"/>
                  <a:pt x="182" y="0"/>
                  <a:pt x="176" y="1"/>
                </a:cubicBezTo>
                <a:cubicBezTo>
                  <a:pt x="73" y="14"/>
                  <a:pt x="1" y="104"/>
                  <a:pt x="10" y="208"/>
                </a:cubicBezTo>
                <a:cubicBezTo>
                  <a:pt x="22" y="299"/>
                  <a:pt x="100" y="372"/>
                  <a:pt x="193" y="372"/>
                </a:cubicBezTo>
                <a:cubicBezTo>
                  <a:pt x="201" y="372"/>
                  <a:pt x="209" y="371"/>
                  <a:pt x="217" y="370"/>
                </a:cubicBezTo>
                <a:cubicBezTo>
                  <a:pt x="316" y="361"/>
                  <a:pt x="388" y="267"/>
                  <a:pt x="379" y="167"/>
                </a:cubicBezTo>
                <a:cubicBezTo>
                  <a:pt x="366" y="70"/>
                  <a:pt x="285" y="0"/>
                  <a:pt x="193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20"/>
          <p:cNvSpPr/>
          <p:nvPr/>
        </p:nvSpPr>
        <p:spPr>
          <a:xfrm rot="-4838922">
            <a:off x="5023580" y="1786124"/>
            <a:ext cx="20463" cy="19411"/>
          </a:xfrm>
          <a:custGeom>
            <a:rect b="b" l="l" r="r" t="t"/>
            <a:pathLst>
              <a:path extrusionOk="0" h="369" w="389">
                <a:moveTo>
                  <a:pt x="200" y="1"/>
                </a:moveTo>
                <a:cubicBezTo>
                  <a:pt x="192" y="1"/>
                  <a:pt x="184" y="1"/>
                  <a:pt x="176" y="2"/>
                </a:cubicBezTo>
                <a:cubicBezTo>
                  <a:pt x="73" y="11"/>
                  <a:pt x="1" y="101"/>
                  <a:pt x="10" y="205"/>
                </a:cubicBezTo>
                <a:cubicBezTo>
                  <a:pt x="22" y="296"/>
                  <a:pt x="100" y="369"/>
                  <a:pt x="193" y="369"/>
                </a:cubicBezTo>
                <a:cubicBezTo>
                  <a:pt x="201" y="369"/>
                  <a:pt x="209" y="368"/>
                  <a:pt x="217" y="367"/>
                </a:cubicBezTo>
                <a:cubicBezTo>
                  <a:pt x="316" y="358"/>
                  <a:pt x="388" y="263"/>
                  <a:pt x="379" y="164"/>
                </a:cubicBezTo>
                <a:cubicBezTo>
                  <a:pt x="367" y="69"/>
                  <a:pt x="290" y="1"/>
                  <a:pt x="200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" name="Google Shape;575;p20"/>
          <p:cNvSpPr/>
          <p:nvPr/>
        </p:nvSpPr>
        <p:spPr>
          <a:xfrm rot="-4838834">
            <a:off x="4408389" y="3552003"/>
            <a:ext cx="82846" cy="10926"/>
          </a:xfrm>
          <a:custGeom>
            <a:rect b="b" l="l" r="r" t="t"/>
            <a:pathLst>
              <a:path extrusionOk="0" h="170" w="1289">
                <a:moveTo>
                  <a:pt x="591" y="0"/>
                </a:moveTo>
                <a:cubicBezTo>
                  <a:pt x="226" y="0"/>
                  <a:pt x="0" y="143"/>
                  <a:pt x="0" y="143"/>
                </a:cubicBezTo>
                <a:lnTo>
                  <a:pt x="1288" y="170"/>
                </a:lnTo>
                <a:cubicBezTo>
                  <a:pt x="1025" y="42"/>
                  <a:pt x="788" y="0"/>
                  <a:pt x="591" y="0"/>
                </a:cubicBezTo>
                <a:close/>
              </a:path>
            </a:pathLst>
          </a:custGeom>
          <a:solidFill>
            <a:srgbClr val="FF53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6" name="Google Shape;576;p20"/>
          <p:cNvSpPr/>
          <p:nvPr/>
        </p:nvSpPr>
        <p:spPr>
          <a:xfrm rot="-4838834">
            <a:off x="4395021" y="3540359"/>
            <a:ext cx="109455" cy="34191"/>
          </a:xfrm>
          <a:custGeom>
            <a:rect b="b" l="l" r="r" t="t"/>
            <a:pathLst>
              <a:path extrusionOk="0" h="532" w="1703">
                <a:moveTo>
                  <a:pt x="804" y="0"/>
                </a:moveTo>
                <a:cubicBezTo>
                  <a:pt x="390" y="0"/>
                  <a:pt x="126" y="163"/>
                  <a:pt x="108" y="171"/>
                </a:cubicBezTo>
                <a:cubicBezTo>
                  <a:pt x="27" y="225"/>
                  <a:pt x="0" y="338"/>
                  <a:pt x="54" y="419"/>
                </a:cubicBezTo>
                <a:cubicBezTo>
                  <a:pt x="89" y="475"/>
                  <a:pt x="147" y="506"/>
                  <a:pt x="207" y="506"/>
                </a:cubicBezTo>
                <a:cubicBezTo>
                  <a:pt x="239" y="506"/>
                  <a:pt x="272" y="497"/>
                  <a:pt x="302" y="478"/>
                </a:cubicBezTo>
                <a:cubicBezTo>
                  <a:pt x="313" y="472"/>
                  <a:pt x="498" y="361"/>
                  <a:pt x="798" y="361"/>
                </a:cubicBezTo>
                <a:cubicBezTo>
                  <a:pt x="970" y="361"/>
                  <a:pt x="1181" y="398"/>
                  <a:pt x="1419" y="514"/>
                </a:cubicBezTo>
                <a:cubicBezTo>
                  <a:pt x="1441" y="527"/>
                  <a:pt x="1468" y="532"/>
                  <a:pt x="1495" y="532"/>
                </a:cubicBezTo>
                <a:cubicBezTo>
                  <a:pt x="1563" y="532"/>
                  <a:pt x="1626" y="496"/>
                  <a:pt x="1658" y="428"/>
                </a:cubicBezTo>
                <a:cubicBezTo>
                  <a:pt x="1703" y="338"/>
                  <a:pt x="1667" y="230"/>
                  <a:pt x="1576" y="185"/>
                </a:cubicBezTo>
                <a:cubicBezTo>
                  <a:pt x="1286" y="46"/>
                  <a:pt x="1024" y="0"/>
                  <a:pt x="8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p20"/>
          <p:cNvSpPr/>
          <p:nvPr/>
        </p:nvSpPr>
        <p:spPr>
          <a:xfrm rot="-4838834">
            <a:off x="4475429" y="3583634"/>
            <a:ext cx="61765" cy="8226"/>
          </a:xfrm>
          <a:custGeom>
            <a:rect b="b" l="l" r="r" t="t"/>
            <a:pathLst>
              <a:path extrusionOk="0" h="128" w="961">
                <a:moveTo>
                  <a:pt x="252" y="0"/>
                </a:moveTo>
                <a:cubicBezTo>
                  <a:pt x="0" y="0"/>
                  <a:pt x="10" y="101"/>
                  <a:pt x="10" y="101"/>
                </a:cubicBezTo>
                <a:lnTo>
                  <a:pt x="960" y="128"/>
                </a:lnTo>
                <a:cubicBezTo>
                  <a:pt x="613" y="31"/>
                  <a:pt x="392" y="0"/>
                  <a:pt x="252" y="0"/>
                </a:cubicBezTo>
                <a:close/>
              </a:path>
            </a:pathLst>
          </a:custGeom>
          <a:solidFill>
            <a:srgbClr val="FF53B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20"/>
          <p:cNvSpPr/>
          <p:nvPr/>
        </p:nvSpPr>
        <p:spPr>
          <a:xfrm rot="-4838834">
            <a:off x="4463455" y="3571208"/>
            <a:ext cx="85996" cy="31363"/>
          </a:xfrm>
          <a:custGeom>
            <a:rect b="b" l="l" r="r" t="t"/>
            <a:pathLst>
              <a:path extrusionOk="0" h="488" w="1338">
                <a:moveTo>
                  <a:pt x="428" y="0"/>
                </a:moveTo>
                <a:cubicBezTo>
                  <a:pt x="245" y="0"/>
                  <a:pt x="156" y="44"/>
                  <a:pt x="99" y="92"/>
                </a:cubicBezTo>
                <a:cubicBezTo>
                  <a:pt x="32" y="146"/>
                  <a:pt x="0" y="227"/>
                  <a:pt x="5" y="299"/>
                </a:cubicBezTo>
                <a:cubicBezTo>
                  <a:pt x="17" y="394"/>
                  <a:pt x="90" y="463"/>
                  <a:pt x="182" y="463"/>
                </a:cubicBezTo>
                <a:cubicBezTo>
                  <a:pt x="191" y="463"/>
                  <a:pt x="199" y="462"/>
                  <a:pt x="207" y="461"/>
                </a:cubicBezTo>
                <a:cubicBezTo>
                  <a:pt x="266" y="456"/>
                  <a:pt x="320" y="420"/>
                  <a:pt x="347" y="371"/>
                </a:cubicBezTo>
                <a:cubicBezTo>
                  <a:pt x="363" y="367"/>
                  <a:pt x="390" y="364"/>
                  <a:pt x="431" y="364"/>
                </a:cubicBezTo>
                <a:cubicBezTo>
                  <a:pt x="535" y="364"/>
                  <a:pt x="732" y="386"/>
                  <a:pt x="1085" y="483"/>
                </a:cubicBezTo>
                <a:cubicBezTo>
                  <a:pt x="1103" y="488"/>
                  <a:pt x="1121" y="488"/>
                  <a:pt x="1135" y="488"/>
                </a:cubicBezTo>
                <a:cubicBezTo>
                  <a:pt x="1216" y="488"/>
                  <a:pt x="1288" y="434"/>
                  <a:pt x="1311" y="353"/>
                </a:cubicBezTo>
                <a:cubicBezTo>
                  <a:pt x="1338" y="258"/>
                  <a:pt x="1279" y="159"/>
                  <a:pt x="1185" y="132"/>
                </a:cubicBezTo>
                <a:cubicBezTo>
                  <a:pt x="829" y="35"/>
                  <a:pt x="591" y="0"/>
                  <a:pt x="428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20"/>
          <p:cNvSpPr/>
          <p:nvPr/>
        </p:nvSpPr>
        <p:spPr>
          <a:xfrm rot="-4838834">
            <a:off x="4142568" y="2207151"/>
            <a:ext cx="1655130" cy="711201"/>
          </a:xfrm>
          <a:custGeom>
            <a:rect b="b" l="l" r="r" t="t"/>
            <a:pathLst>
              <a:path extrusionOk="0" h="11066" w="25752">
                <a:moveTo>
                  <a:pt x="4068" y="0"/>
                </a:moveTo>
                <a:cubicBezTo>
                  <a:pt x="4067" y="0"/>
                  <a:pt x="4067" y="0"/>
                  <a:pt x="4067" y="0"/>
                </a:cubicBezTo>
                <a:cubicBezTo>
                  <a:pt x="4067" y="0"/>
                  <a:pt x="3081" y="987"/>
                  <a:pt x="2252" y="1775"/>
                </a:cubicBezTo>
                <a:cubicBezTo>
                  <a:pt x="1419" y="2567"/>
                  <a:pt x="0" y="5490"/>
                  <a:pt x="1577" y="8098"/>
                </a:cubicBezTo>
                <a:cubicBezTo>
                  <a:pt x="2736" y="10007"/>
                  <a:pt x="4768" y="10262"/>
                  <a:pt x="5768" y="10262"/>
                </a:cubicBezTo>
                <a:cubicBezTo>
                  <a:pt x="6132" y="10262"/>
                  <a:pt x="6359" y="10228"/>
                  <a:pt x="6359" y="10228"/>
                </a:cubicBezTo>
                <a:cubicBezTo>
                  <a:pt x="6359" y="10228"/>
                  <a:pt x="11073" y="10104"/>
                  <a:pt x="13904" y="10104"/>
                </a:cubicBezTo>
                <a:cubicBezTo>
                  <a:pt x="14268" y="10104"/>
                  <a:pt x="14601" y="10106"/>
                  <a:pt x="14889" y="10111"/>
                </a:cubicBezTo>
                <a:cubicBezTo>
                  <a:pt x="17416" y="10151"/>
                  <a:pt x="17100" y="10899"/>
                  <a:pt x="21248" y="11057"/>
                </a:cubicBezTo>
                <a:cubicBezTo>
                  <a:pt x="21411" y="11063"/>
                  <a:pt x="21567" y="11066"/>
                  <a:pt x="21718" y="11066"/>
                </a:cubicBezTo>
                <a:cubicBezTo>
                  <a:pt x="25423" y="11066"/>
                  <a:pt x="25752" y="9282"/>
                  <a:pt x="25752" y="9282"/>
                </a:cubicBezTo>
                <a:lnTo>
                  <a:pt x="25752" y="9282"/>
                </a:lnTo>
                <a:cubicBezTo>
                  <a:pt x="24980" y="10153"/>
                  <a:pt x="23488" y="10584"/>
                  <a:pt x="21852" y="10584"/>
                </a:cubicBezTo>
                <a:cubicBezTo>
                  <a:pt x="20889" y="10584"/>
                  <a:pt x="19877" y="10435"/>
                  <a:pt x="18933" y="10138"/>
                </a:cubicBezTo>
                <a:cubicBezTo>
                  <a:pt x="16384" y="9336"/>
                  <a:pt x="17100" y="8174"/>
                  <a:pt x="17100" y="8174"/>
                </a:cubicBezTo>
                <a:lnTo>
                  <a:pt x="16272" y="7265"/>
                </a:lnTo>
                <a:lnTo>
                  <a:pt x="14259" y="4819"/>
                </a:lnTo>
                <a:lnTo>
                  <a:pt x="14259" y="4819"/>
                </a:lnTo>
                <a:cubicBezTo>
                  <a:pt x="14259" y="4819"/>
                  <a:pt x="14691" y="8143"/>
                  <a:pt x="12686" y="8143"/>
                </a:cubicBezTo>
                <a:cubicBezTo>
                  <a:pt x="12506" y="8143"/>
                  <a:pt x="12305" y="8116"/>
                  <a:pt x="12083" y="8057"/>
                </a:cubicBezTo>
                <a:cubicBezTo>
                  <a:pt x="9400" y="7346"/>
                  <a:pt x="9795" y="5013"/>
                  <a:pt x="9796" y="5013"/>
                </a:cubicBezTo>
                <a:lnTo>
                  <a:pt x="9796" y="5013"/>
                </a:lnTo>
                <a:cubicBezTo>
                  <a:pt x="9339" y="6908"/>
                  <a:pt x="7324" y="8046"/>
                  <a:pt x="5405" y="8046"/>
                </a:cubicBezTo>
                <a:cubicBezTo>
                  <a:pt x="4165" y="8046"/>
                  <a:pt x="2965" y="7571"/>
                  <a:pt x="2252" y="6517"/>
                </a:cubicBezTo>
                <a:cubicBezTo>
                  <a:pt x="433" y="3828"/>
                  <a:pt x="3905" y="509"/>
                  <a:pt x="3905" y="509"/>
                </a:cubicBezTo>
                <a:cubicBezTo>
                  <a:pt x="4288" y="9"/>
                  <a:pt x="4082" y="0"/>
                  <a:pt x="4068" y="0"/>
                </a:cubicBezTo>
                <a:close/>
              </a:path>
            </a:pathLst>
          </a:custGeom>
          <a:solidFill>
            <a:srgbClr val="313130">
              <a:alpha val="139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20"/>
          <p:cNvSpPr/>
          <p:nvPr/>
        </p:nvSpPr>
        <p:spPr>
          <a:xfrm rot="-4838834">
            <a:off x="4331470" y="2475287"/>
            <a:ext cx="553188" cy="841539"/>
          </a:xfrm>
          <a:custGeom>
            <a:rect b="b" l="l" r="r" t="t"/>
            <a:pathLst>
              <a:path extrusionOk="0" h="13094" w="8607">
                <a:moveTo>
                  <a:pt x="5652" y="0"/>
                </a:moveTo>
                <a:cubicBezTo>
                  <a:pt x="5060" y="0"/>
                  <a:pt x="4526" y="377"/>
                  <a:pt x="4333" y="952"/>
                </a:cubicBezTo>
                <a:cubicBezTo>
                  <a:pt x="3828" y="2434"/>
                  <a:pt x="2477" y="4852"/>
                  <a:pt x="0" y="7185"/>
                </a:cubicBezTo>
                <a:lnTo>
                  <a:pt x="5143" y="13094"/>
                </a:lnTo>
                <a:cubicBezTo>
                  <a:pt x="8607" y="11635"/>
                  <a:pt x="7526" y="6573"/>
                  <a:pt x="5071" y="5875"/>
                </a:cubicBezTo>
                <a:cubicBezTo>
                  <a:pt x="5071" y="5875"/>
                  <a:pt x="6557" y="3871"/>
                  <a:pt x="7017" y="1668"/>
                </a:cubicBezTo>
                <a:cubicBezTo>
                  <a:pt x="7183" y="876"/>
                  <a:pt x="6625" y="110"/>
                  <a:pt x="5823" y="11"/>
                </a:cubicBezTo>
                <a:cubicBezTo>
                  <a:pt x="5766" y="4"/>
                  <a:pt x="5708" y="0"/>
                  <a:pt x="5652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20"/>
          <p:cNvSpPr/>
          <p:nvPr/>
        </p:nvSpPr>
        <p:spPr>
          <a:xfrm rot="-4838834">
            <a:off x="4350307" y="2500961"/>
            <a:ext cx="503442" cy="865061"/>
          </a:xfrm>
          <a:custGeom>
            <a:rect b="b" l="l" r="r" t="t"/>
            <a:pathLst>
              <a:path extrusionOk="0" h="13460" w="7833">
                <a:moveTo>
                  <a:pt x="5859" y="0"/>
                </a:moveTo>
                <a:cubicBezTo>
                  <a:pt x="5192" y="0"/>
                  <a:pt x="4583" y="428"/>
                  <a:pt x="4365" y="1075"/>
                </a:cubicBezTo>
                <a:cubicBezTo>
                  <a:pt x="4112" y="1809"/>
                  <a:pt x="3072" y="4416"/>
                  <a:pt x="77" y="7235"/>
                </a:cubicBezTo>
                <a:cubicBezTo>
                  <a:pt x="5" y="7303"/>
                  <a:pt x="1" y="7420"/>
                  <a:pt x="68" y="7492"/>
                </a:cubicBezTo>
                <a:cubicBezTo>
                  <a:pt x="106" y="7530"/>
                  <a:pt x="155" y="7549"/>
                  <a:pt x="203" y="7549"/>
                </a:cubicBezTo>
                <a:cubicBezTo>
                  <a:pt x="247" y="7549"/>
                  <a:pt x="291" y="7533"/>
                  <a:pt x="325" y="7501"/>
                </a:cubicBezTo>
                <a:cubicBezTo>
                  <a:pt x="3378" y="4623"/>
                  <a:pt x="4450" y="1944"/>
                  <a:pt x="4707" y="1192"/>
                </a:cubicBezTo>
                <a:cubicBezTo>
                  <a:pt x="4876" y="693"/>
                  <a:pt x="5347" y="364"/>
                  <a:pt x="5861" y="364"/>
                </a:cubicBezTo>
                <a:cubicBezTo>
                  <a:pt x="5908" y="364"/>
                  <a:pt x="5956" y="366"/>
                  <a:pt x="6004" y="372"/>
                </a:cubicBezTo>
                <a:cubicBezTo>
                  <a:pt x="6337" y="417"/>
                  <a:pt x="6643" y="597"/>
                  <a:pt x="6842" y="872"/>
                </a:cubicBezTo>
                <a:cubicBezTo>
                  <a:pt x="7040" y="1147"/>
                  <a:pt x="7112" y="1485"/>
                  <a:pt x="7040" y="1813"/>
                </a:cubicBezTo>
                <a:cubicBezTo>
                  <a:pt x="6594" y="3948"/>
                  <a:pt x="5144" y="5929"/>
                  <a:pt x="5126" y="5947"/>
                </a:cubicBezTo>
                <a:cubicBezTo>
                  <a:pt x="5094" y="5997"/>
                  <a:pt x="5081" y="6056"/>
                  <a:pt x="5103" y="6114"/>
                </a:cubicBezTo>
                <a:cubicBezTo>
                  <a:pt x="5121" y="6168"/>
                  <a:pt x="5166" y="6213"/>
                  <a:pt x="5225" y="6231"/>
                </a:cubicBezTo>
                <a:cubicBezTo>
                  <a:pt x="6364" y="6555"/>
                  <a:pt x="7265" y="7947"/>
                  <a:pt x="7359" y="9546"/>
                </a:cubicBezTo>
                <a:cubicBezTo>
                  <a:pt x="7459" y="11185"/>
                  <a:pt x="6679" y="12518"/>
                  <a:pt x="5274" y="13108"/>
                </a:cubicBezTo>
                <a:cubicBezTo>
                  <a:pt x="5184" y="13149"/>
                  <a:pt x="5139" y="13252"/>
                  <a:pt x="5180" y="13347"/>
                </a:cubicBezTo>
                <a:cubicBezTo>
                  <a:pt x="5207" y="13414"/>
                  <a:pt x="5274" y="13459"/>
                  <a:pt x="5346" y="13459"/>
                </a:cubicBezTo>
                <a:cubicBezTo>
                  <a:pt x="5369" y="13459"/>
                  <a:pt x="5391" y="13455"/>
                  <a:pt x="5414" y="13441"/>
                </a:cubicBezTo>
                <a:cubicBezTo>
                  <a:pt x="6968" y="12788"/>
                  <a:pt x="7832" y="11325"/>
                  <a:pt x="7724" y="9523"/>
                </a:cubicBezTo>
                <a:cubicBezTo>
                  <a:pt x="7621" y="7889"/>
                  <a:pt x="6729" y="6438"/>
                  <a:pt x="5563" y="5961"/>
                </a:cubicBezTo>
                <a:cubicBezTo>
                  <a:pt x="5950" y="5398"/>
                  <a:pt x="7013" y="3723"/>
                  <a:pt x="7395" y="1885"/>
                </a:cubicBezTo>
                <a:cubicBezTo>
                  <a:pt x="7486" y="1462"/>
                  <a:pt x="7391" y="1016"/>
                  <a:pt x="7139" y="660"/>
                </a:cubicBezTo>
                <a:cubicBezTo>
                  <a:pt x="6882" y="305"/>
                  <a:pt x="6486" y="66"/>
                  <a:pt x="6049" y="12"/>
                </a:cubicBezTo>
                <a:cubicBezTo>
                  <a:pt x="5985" y="4"/>
                  <a:pt x="5922" y="0"/>
                  <a:pt x="58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20"/>
          <p:cNvSpPr/>
          <p:nvPr/>
        </p:nvSpPr>
        <p:spPr>
          <a:xfrm rot="-4838834">
            <a:off x="4274025" y="2751135"/>
            <a:ext cx="72692" cy="72753"/>
          </a:xfrm>
          <a:custGeom>
            <a:rect b="b" l="l" r="r" t="t"/>
            <a:pathLst>
              <a:path extrusionOk="0" h="1132" w="1131">
                <a:moveTo>
                  <a:pt x="563" y="1"/>
                </a:moveTo>
                <a:cubicBezTo>
                  <a:pt x="253" y="1"/>
                  <a:pt x="0" y="253"/>
                  <a:pt x="0" y="564"/>
                </a:cubicBezTo>
                <a:cubicBezTo>
                  <a:pt x="0" y="879"/>
                  <a:pt x="253" y="1131"/>
                  <a:pt x="563" y="1131"/>
                </a:cubicBezTo>
                <a:cubicBezTo>
                  <a:pt x="879" y="1131"/>
                  <a:pt x="1131" y="879"/>
                  <a:pt x="1131" y="564"/>
                </a:cubicBezTo>
                <a:cubicBezTo>
                  <a:pt x="1131" y="253"/>
                  <a:pt x="879" y="1"/>
                  <a:pt x="563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20"/>
          <p:cNvSpPr/>
          <p:nvPr/>
        </p:nvSpPr>
        <p:spPr>
          <a:xfrm rot="-4838834">
            <a:off x="4284953" y="2701822"/>
            <a:ext cx="35607" cy="35669"/>
          </a:xfrm>
          <a:custGeom>
            <a:rect b="b" l="l" r="r" t="t"/>
            <a:pathLst>
              <a:path extrusionOk="0" h="555" w="554">
                <a:moveTo>
                  <a:pt x="275" y="1"/>
                </a:moveTo>
                <a:cubicBezTo>
                  <a:pt x="122" y="1"/>
                  <a:pt x="0" y="127"/>
                  <a:pt x="0" y="280"/>
                </a:cubicBezTo>
                <a:cubicBezTo>
                  <a:pt x="0" y="429"/>
                  <a:pt x="122" y="555"/>
                  <a:pt x="275" y="555"/>
                </a:cubicBezTo>
                <a:cubicBezTo>
                  <a:pt x="428" y="555"/>
                  <a:pt x="554" y="429"/>
                  <a:pt x="554" y="280"/>
                </a:cubicBezTo>
                <a:cubicBezTo>
                  <a:pt x="554" y="127"/>
                  <a:pt x="428" y="1"/>
                  <a:pt x="275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20"/>
          <p:cNvSpPr/>
          <p:nvPr/>
        </p:nvSpPr>
        <p:spPr>
          <a:xfrm rot="-4838834">
            <a:off x="4243659" y="2727111"/>
            <a:ext cx="35350" cy="35669"/>
          </a:xfrm>
          <a:custGeom>
            <a:rect b="b" l="l" r="r" t="t"/>
            <a:pathLst>
              <a:path extrusionOk="0" h="555" w="550">
                <a:moveTo>
                  <a:pt x="275" y="1"/>
                </a:moveTo>
                <a:cubicBezTo>
                  <a:pt x="122" y="1"/>
                  <a:pt x="0" y="127"/>
                  <a:pt x="0" y="280"/>
                </a:cubicBezTo>
                <a:cubicBezTo>
                  <a:pt x="0" y="433"/>
                  <a:pt x="122" y="555"/>
                  <a:pt x="275" y="555"/>
                </a:cubicBezTo>
                <a:cubicBezTo>
                  <a:pt x="428" y="555"/>
                  <a:pt x="550" y="433"/>
                  <a:pt x="550" y="280"/>
                </a:cubicBezTo>
                <a:cubicBezTo>
                  <a:pt x="550" y="127"/>
                  <a:pt x="428" y="1"/>
                  <a:pt x="275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20"/>
          <p:cNvSpPr/>
          <p:nvPr/>
        </p:nvSpPr>
        <p:spPr>
          <a:xfrm rot="-4838834">
            <a:off x="4227977" y="2770905"/>
            <a:ext cx="35350" cy="35669"/>
          </a:xfrm>
          <a:custGeom>
            <a:rect b="b" l="l" r="r" t="t"/>
            <a:pathLst>
              <a:path extrusionOk="0" h="555" w="550">
                <a:moveTo>
                  <a:pt x="275" y="0"/>
                </a:moveTo>
                <a:cubicBezTo>
                  <a:pt x="122" y="0"/>
                  <a:pt x="1" y="122"/>
                  <a:pt x="1" y="275"/>
                </a:cubicBezTo>
                <a:cubicBezTo>
                  <a:pt x="1" y="428"/>
                  <a:pt x="122" y="554"/>
                  <a:pt x="275" y="554"/>
                </a:cubicBezTo>
                <a:cubicBezTo>
                  <a:pt x="428" y="554"/>
                  <a:pt x="550" y="428"/>
                  <a:pt x="550" y="275"/>
                </a:cubicBezTo>
                <a:cubicBezTo>
                  <a:pt x="550" y="122"/>
                  <a:pt x="428" y="0"/>
                  <a:pt x="275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20"/>
          <p:cNvSpPr/>
          <p:nvPr/>
        </p:nvSpPr>
        <p:spPr>
          <a:xfrm rot="-4838834">
            <a:off x="4645481" y="2750815"/>
            <a:ext cx="166786" cy="176868"/>
          </a:xfrm>
          <a:custGeom>
            <a:rect b="b" l="l" r="r" t="t"/>
            <a:pathLst>
              <a:path extrusionOk="0" h="2752" w="2595">
                <a:moveTo>
                  <a:pt x="918" y="1"/>
                </a:moveTo>
                <a:cubicBezTo>
                  <a:pt x="632" y="1"/>
                  <a:pt x="351" y="154"/>
                  <a:pt x="207" y="429"/>
                </a:cubicBezTo>
                <a:lnTo>
                  <a:pt x="171" y="492"/>
                </a:lnTo>
                <a:cubicBezTo>
                  <a:pt x="0" y="821"/>
                  <a:pt x="68" y="1231"/>
                  <a:pt x="351" y="1474"/>
                </a:cubicBezTo>
                <a:cubicBezTo>
                  <a:pt x="649" y="1731"/>
                  <a:pt x="860" y="2037"/>
                  <a:pt x="1004" y="2312"/>
                </a:cubicBezTo>
                <a:cubicBezTo>
                  <a:pt x="1150" y="2591"/>
                  <a:pt x="1432" y="2751"/>
                  <a:pt x="1725" y="2751"/>
                </a:cubicBezTo>
                <a:cubicBezTo>
                  <a:pt x="1848" y="2751"/>
                  <a:pt x="1972" y="2723"/>
                  <a:pt x="2090" y="2663"/>
                </a:cubicBezTo>
                <a:cubicBezTo>
                  <a:pt x="2423" y="2487"/>
                  <a:pt x="2594" y="2109"/>
                  <a:pt x="2500" y="1744"/>
                </a:cubicBezTo>
                <a:cubicBezTo>
                  <a:pt x="2297" y="974"/>
                  <a:pt x="1815" y="470"/>
                  <a:pt x="1387" y="154"/>
                </a:cubicBezTo>
                <a:cubicBezTo>
                  <a:pt x="1245" y="50"/>
                  <a:pt x="1081" y="1"/>
                  <a:pt x="918" y="1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0" name="Shape 5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1" name="Google Shape;591;p21"/>
          <p:cNvGrpSpPr/>
          <p:nvPr/>
        </p:nvGrpSpPr>
        <p:grpSpPr>
          <a:xfrm>
            <a:off x="737300" y="2705625"/>
            <a:ext cx="2340600" cy="1999200"/>
            <a:chOff x="737300" y="2705625"/>
            <a:chExt cx="2340600" cy="1999200"/>
          </a:xfrm>
        </p:grpSpPr>
        <p:sp>
          <p:nvSpPr>
            <p:cNvPr id="592" name="Google Shape;592;p21"/>
            <p:cNvSpPr/>
            <p:nvPr/>
          </p:nvSpPr>
          <p:spPr>
            <a:xfrm>
              <a:off x="737300" y="2705625"/>
              <a:ext cx="2340600" cy="1999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21"/>
            <p:cNvSpPr txBox="1"/>
            <p:nvPr/>
          </p:nvSpPr>
          <p:spPr>
            <a:xfrm>
              <a:off x="852312" y="3414070"/>
              <a:ext cx="21105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Be honest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94" name="Google Shape;594;p21"/>
            <p:cNvSpPr txBox="1"/>
            <p:nvPr/>
          </p:nvSpPr>
          <p:spPr>
            <a:xfrm>
              <a:off x="852288" y="3692922"/>
              <a:ext cx="2110500" cy="7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Mercury is the closest planet to the Sun and the smallest o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f them all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595" name="Google Shape;595;p21"/>
          <p:cNvGrpSpPr/>
          <p:nvPr/>
        </p:nvGrpSpPr>
        <p:grpSpPr>
          <a:xfrm>
            <a:off x="3401675" y="2705625"/>
            <a:ext cx="2340600" cy="1999200"/>
            <a:chOff x="3401675" y="2705625"/>
            <a:chExt cx="2340600" cy="1999200"/>
          </a:xfrm>
        </p:grpSpPr>
        <p:sp>
          <p:nvSpPr>
            <p:cNvPr id="596" name="Google Shape;596;p21"/>
            <p:cNvSpPr/>
            <p:nvPr/>
          </p:nvSpPr>
          <p:spPr>
            <a:xfrm>
              <a:off x="3401675" y="2705625"/>
              <a:ext cx="2340600" cy="1999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21"/>
            <p:cNvSpPr txBox="1"/>
            <p:nvPr/>
          </p:nvSpPr>
          <p:spPr>
            <a:xfrm>
              <a:off x="3516762" y="3414070"/>
              <a:ext cx="21105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Listen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598" name="Google Shape;598;p21"/>
            <p:cNvSpPr txBox="1"/>
            <p:nvPr/>
          </p:nvSpPr>
          <p:spPr>
            <a:xfrm>
              <a:off x="3516738" y="3692922"/>
              <a:ext cx="2110500" cy="7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Jupiter is a gas giant and the biggest planet in the Solar System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599" name="Google Shape;599;p21"/>
          <p:cNvGrpSpPr/>
          <p:nvPr/>
        </p:nvGrpSpPr>
        <p:grpSpPr>
          <a:xfrm>
            <a:off x="6031650" y="2705625"/>
            <a:ext cx="2340600" cy="1999200"/>
            <a:chOff x="6031650" y="2705625"/>
            <a:chExt cx="2340600" cy="1999200"/>
          </a:xfrm>
        </p:grpSpPr>
        <p:sp>
          <p:nvSpPr>
            <p:cNvPr id="600" name="Google Shape;600;p21"/>
            <p:cNvSpPr/>
            <p:nvPr/>
          </p:nvSpPr>
          <p:spPr>
            <a:xfrm>
              <a:off x="6031650" y="2705625"/>
              <a:ext cx="2340600" cy="1999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21"/>
            <p:cNvSpPr txBox="1"/>
            <p:nvPr/>
          </p:nvSpPr>
          <p:spPr>
            <a:xfrm>
              <a:off x="6181212" y="3414070"/>
              <a:ext cx="21105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Speak sincerely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602" name="Google Shape;602;p21"/>
            <p:cNvSpPr txBox="1"/>
            <p:nvPr/>
          </p:nvSpPr>
          <p:spPr>
            <a:xfrm>
              <a:off x="6181188" y="3692922"/>
              <a:ext cx="2110500" cy="7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Despite being red, Mars is actually a cold place full of iron oxide dust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603" name="Google Shape;603;p21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sp>
        <p:nvSpPr>
          <p:cNvPr id="604" name="Google Shape;604;p21"/>
          <p:cNvSpPr/>
          <p:nvPr/>
        </p:nvSpPr>
        <p:spPr>
          <a:xfrm>
            <a:off x="3571353" y="1393050"/>
            <a:ext cx="2001900" cy="408300"/>
          </a:xfrm>
          <a:prstGeom prst="roundRect">
            <a:avLst>
              <a:gd fmla="val 50000" name="adj"/>
            </a:avLst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First date</a:t>
            </a:r>
            <a:endParaRPr sz="1800">
              <a:solidFill>
                <a:srgbClr val="FFFFFF"/>
              </a:solidFill>
            </a:endParaRPr>
          </a:p>
        </p:txBody>
      </p:sp>
      <p:cxnSp>
        <p:nvCxnSpPr>
          <p:cNvPr id="605" name="Google Shape;605;p21"/>
          <p:cNvCxnSpPr>
            <a:stCxn id="606" idx="0"/>
            <a:endCxn id="604" idx="1"/>
          </p:cNvCxnSpPr>
          <p:nvPr/>
        </p:nvCxnSpPr>
        <p:spPr>
          <a:xfrm rot="-5400000">
            <a:off x="2407950" y="1096849"/>
            <a:ext cx="663000" cy="1663800"/>
          </a:xfrm>
          <a:prstGeom prst="bentConnector2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07" name="Google Shape;607;p21"/>
          <p:cNvCxnSpPr>
            <a:stCxn id="608" idx="0"/>
            <a:endCxn id="604" idx="3"/>
          </p:cNvCxnSpPr>
          <p:nvPr/>
        </p:nvCxnSpPr>
        <p:spPr>
          <a:xfrm flipH="1" rot="5400000">
            <a:off x="6073350" y="1097149"/>
            <a:ext cx="663000" cy="1663200"/>
          </a:xfrm>
          <a:prstGeom prst="bentConnector2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609" name="Google Shape;609;p21"/>
          <p:cNvCxnSpPr>
            <a:stCxn id="610" idx="0"/>
            <a:endCxn id="604" idx="2"/>
          </p:cNvCxnSpPr>
          <p:nvPr/>
        </p:nvCxnSpPr>
        <p:spPr>
          <a:xfrm rot="-5400000">
            <a:off x="4342800" y="2030449"/>
            <a:ext cx="459000" cy="600"/>
          </a:xfrm>
          <a:prstGeom prst="bentConnector3">
            <a:avLst>
              <a:gd fmla="val 49989" name="adj1"/>
            </a:avLst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06" name="Google Shape;606;p21"/>
          <p:cNvSpPr/>
          <p:nvPr/>
        </p:nvSpPr>
        <p:spPr>
          <a:xfrm>
            <a:off x="1440900" y="2260249"/>
            <a:ext cx="933300" cy="9333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0" name="Google Shape;610;p21"/>
          <p:cNvSpPr/>
          <p:nvPr/>
        </p:nvSpPr>
        <p:spPr>
          <a:xfrm>
            <a:off x="4105350" y="2260249"/>
            <a:ext cx="933300" cy="9333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8" name="Google Shape;608;p21"/>
          <p:cNvSpPr/>
          <p:nvPr/>
        </p:nvSpPr>
        <p:spPr>
          <a:xfrm>
            <a:off x="6769800" y="2260249"/>
            <a:ext cx="933300" cy="933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1" name="Google Shape;611;p21"/>
          <p:cNvGrpSpPr/>
          <p:nvPr/>
        </p:nvGrpSpPr>
        <p:grpSpPr>
          <a:xfrm rot="-391849">
            <a:off x="1602393" y="2460733"/>
            <a:ext cx="610365" cy="533458"/>
            <a:chOff x="-1053126" y="5399456"/>
            <a:chExt cx="688704" cy="601926"/>
          </a:xfrm>
        </p:grpSpPr>
        <p:sp>
          <p:nvSpPr>
            <p:cNvPr id="612" name="Google Shape;612;p21"/>
            <p:cNvSpPr/>
            <p:nvPr/>
          </p:nvSpPr>
          <p:spPr>
            <a:xfrm>
              <a:off x="-877203" y="5605479"/>
              <a:ext cx="336857" cy="72979"/>
            </a:xfrm>
            <a:custGeom>
              <a:rect b="b" l="l" r="r" t="t"/>
              <a:pathLst>
                <a:path extrusionOk="0" h="1125" w="5193">
                  <a:moveTo>
                    <a:pt x="625" y="0"/>
                  </a:moveTo>
                  <a:cubicBezTo>
                    <a:pt x="339" y="0"/>
                    <a:pt x="90" y="214"/>
                    <a:pt x="54" y="500"/>
                  </a:cubicBezTo>
                  <a:cubicBezTo>
                    <a:pt x="0" y="839"/>
                    <a:pt x="268" y="1124"/>
                    <a:pt x="607" y="1124"/>
                  </a:cubicBezTo>
                  <a:lnTo>
                    <a:pt x="4568" y="1124"/>
                  </a:lnTo>
                  <a:cubicBezTo>
                    <a:pt x="4871" y="1124"/>
                    <a:pt x="5121" y="928"/>
                    <a:pt x="5139" y="625"/>
                  </a:cubicBezTo>
                  <a:cubicBezTo>
                    <a:pt x="5193" y="286"/>
                    <a:pt x="4925" y="0"/>
                    <a:pt x="4586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21"/>
            <p:cNvSpPr/>
            <p:nvPr/>
          </p:nvSpPr>
          <p:spPr>
            <a:xfrm>
              <a:off x="-755705" y="5408667"/>
              <a:ext cx="94966" cy="61432"/>
            </a:xfrm>
            <a:custGeom>
              <a:rect b="b" l="l" r="r" t="t"/>
              <a:pathLst>
                <a:path extrusionOk="0" h="947" w="1464">
                  <a:moveTo>
                    <a:pt x="393" y="1"/>
                  </a:moveTo>
                  <a:cubicBezTo>
                    <a:pt x="161" y="1"/>
                    <a:pt x="1" y="215"/>
                    <a:pt x="36" y="447"/>
                  </a:cubicBezTo>
                  <a:lnTo>
                    <a:pt x="126" y="947"/>
                  </a:lnTo>
                  <a:cubicBezTo>
                    <a:pt x="304" y="893"/>
                    <a:pt x="518" y="857"/>
                    <a:pt x="732" y="857"/>
                  </a:cubicBezTo>
                  <a:cubicBezTo>
                    <a:pt x="929" y="857"/>
                    <a:pt x="1143" y="893"/>
                    <a:pt x="1339" y="947"/>
                  </a:cubicBezTo>
                  <a:lnTo>
                    <a:pt x="1410" y="447"/>
                  </a:lnTo>
                  <a:cubicBezTo>
                    <a:pt x="1464" y="215"/>
                    <a:pt x="1285" y="1"/>
                    <a:pt x="1054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21"/>
            <p:cNvSpPr/>
            <p:nvPr/>
          </p:nvSpPr>
          <p:spPr>
            <a:xfrm>
              <a:off x="-836725" y="5465428"/>
              <a:ext cx="255902" cy="140119"/>
            </a:xfrm>
            <a:custGeom>
              <a:rect b="b" l="l" r="r" t="t"/>
              <a:pathLst>
                <a:path extrusionOk="0" h="2160" w="3945">
                  <a:moveTo>
                    <a:pt x="1964" y="0"/>
                  </a:moveTo>
                  <a:cubicBezTo>
                    <a:pt x="875" y="0"/>
                    <a:pt x="1" y="874"/>
                    <a:pt x="1" y="1981"/>
                  </a:cubicBezTo>
                  <a:lnTo>
                    <a:pt x="1" y="2159"/>
                  </a:lnTo>
                  <a:lnTo>
                    <a:pt x="3944" y="2159"/>
                  </a:lnTo>
                  <a:lnTo>
                    <a:pt x="3944" y="1981"/>
                  </a:lnTo>
                  <a:cubicBezTo>
                    <a:pt x="3944" y="874"/>
                    <a:pt x="3070" y="0"/>
                    <a:pt x="1964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21"/>
            <p:cNvSpPr/>
            <p:nvPr/>
          </p:nvSpPr>
          <p:spPr>
            <a:xfrm>
              <a:off x="-746428" y="5752472"/>
              <a:ext cx="74144" cy="173657"/>
            </a:xfrm>
            <a:custGeom>
              <a:rect b="b" l="l" r="r" t="t"/>
              <a:pathLst>
                <a:path extrusionOk="0" h="2677" w="1143">
                  <a:moveTo>
                    <a:pt x="1" y="0"/>
                  </a:moveTo>
                  <a:lnTo>
                    <a:pt x="1" y="2677"/>
                  </a:lnTo>
                  <a:lnTo>
                    <a:pt x="1142" y="2677"/>
                  </a:lnTo>
                  <a:lnTo>
                    <a:pt x="1142" y="0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21"/>
            <p:cNvSpPr/>
            <p:nvPr/>
          </p:nvSpPr>
          <p:spPr>
            <a:xfrm>
              <a:off x="-815902" y="5926061"/>
              <a:ext cx="215360" cy="64870"/>
            </a:xfrm>
            <a:custGeom>
              <a:rect b="b" l="l" r="r" t="t"/>
              <a:pathLst>
                <a:path extrusionOk="0" h="1000" w="3320">
                  <a:moveTo>
                    <a:pt x="643" y="1"/>
                  </a:moveTo>
                  <a:cubicBezTo>
                    <a:pt x="286" y="1"/>
                    <a:pt x="1" y="286"/>
                    <a:pt x="1" y="643"/>
                  </a:cubicBezTo>
                  <a:cubicBezTo>
                    <a:pt x="1" y="839"/>
                    <a:pt x="162" y="1000"/>
                    <a:pt x="340" y="1000"/>
                  </a:cubicBezTo>
                  <a:lnTo>
                    <a:pt x="2963" y="1000"/>
                  </a:lnTo>
                  <a:cubicBezTo>
                    <a:pt x="3159" y="1000"/>
                    <a:pt x="3320" y="839"/>
                    <a:pt x="3302" y="643"/>
                  </a:cubicBezTo>
                  <a:cubicBezTo>
                    <a:pt x="3302" y="286"/>
                    <a:pt x="3016" y="1"/>
                    <a:pt x="2660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21"/>
            <p:cNvSpPr/>
            <p:nvPr/>
          </p:nvSpPr>
          <p:spPr>
            <a:xfrm>
              <a:off x="-1006875" y="5869366"/>
              <a:ext cx="48715" cy="121566"/>
            </a:xfrm>
            <a:custGeom>
              <a:rect b="b" l="l" r="r" t="t"/>
              <a:pathLst>
                <a:path extrusionOk="0" h="1874" w="751">
                  <a:moveTo>
                    <a:pt x="1" y="0"/>
                  </a:moveTo>
                  <a:lnTo>
                    <a:pt x="1" y="1677"/>
                  </a:lnTo>
                  <a:cubicBezTo>
                    <a:pt x="1" y="1785"/>
                    <a:pt x="90" y="1874"/>
                    <a:pt x="197" y="1874"/>
                  </a:cubicBezTo>
                  <a:lnTo>
                    <a:pt x="572" y="1874"/>
                  </a:lnTo>
                  <a:cubicBezTo>
                    <a:pt x="661" y="1874"/>
                    <a:pt x="750" y="1785"/>
                    <a:pt x="750" y="1677"/>
                  </a:cubicBezTo>
                  <a:lnTo>
                    <a:pt x="750" y="54"/>
                  </a:lnTo>
                  <a:lnTo>
                    <a:pt x="215" y="54"/>
                  </a:lnTo>
                  <a:cubicBezTo>
                    <a:pt x="144" y="54"/>
                    <a:pt x="72" y="36"/>
                    <a:pt x="1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21"/>
            <p:cNvSpPr/>
            <p:nvPr/>
          </p:nvSpPr>
          <p:spPr>
            <a:xfrm>
              <a:off x="-908470" y="5872804"/>
              <a:ext cx="48651" cy="118128"/>
            </a:xfrm>
            <a:custGeom>
              <a:rect b="b" l="l" r="r" t="t"/>
              <a:pathLst>
                <a:path extrusionOk="0" h="1821" w="750">
                  <a:moveTo>
                    <a:pt x="1" y="1"/>
                  </a:moveTo>
                  <a:lnTo>
                    <a:pt x="1" y="1624"/>
                  </a:lnTo>
                  <a:cubicBezTo>
                    <a:pt x="1" y="1732"/>
                    <a:pt x="90" y="1821"/>
                    <a:pt x="179" y="1821"/>
                  </a:cubicBezTo>
                  <a:lnTo>
                    <a:pt x="554" y="1821"/>
                  </a:lnTo>
                  <a:cubicBezTo>
                    <a:pt x="661" y="1821"/>
                    <a:pt x="750" y="1732"/>
                    <a:pt x="750" y="1624"/>
                  </a:cubicBezTo>
                  <a:lnTo>
                    <a:pt x="750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21"/>
            <p:cNvSpPr/>
            <p:nvPr/>
          </p:nvSpPr>
          <p:spPr>
            <a:xfrm>
              <a:off x="-1040412" y="5548719"/>
              <a:ext cx="206084" cy="324155"/>
            </a:xfrm>
            <a:custGeom>
              <a:rect b="b" l="l" r="r" t="t"/>
              <a:pathLst>
                <a:path extrusionOk="0" h="4997" w="3177">
                  <a:moveTo>
                    <a:pt x="821" y="1"/>
                  </a:moveTo>
                  <a:lnTo>
                    <a:pt x="286" y="37"/>
                  </a:lnTo>
                  <a:cubicBezTo>
                    <a:pt x="125" y="37"/>
                    <a:pt x="1" y="179"/>
                    <a:pt x="1" y="340"/>
                  </a:cubicBezTo>
                  <a:lnTo>
                    <a:pt x="215" y="4462"/>
                  </a:lnTo>
                  <a:cubicBezTo>
                    <a:pt x="232" y="4747"/>
                    <a:pt x="482" y="4997"/>
                    <a:pt x="768" y="4997"/>
                  </a:cubicBezTo>
                  <a:lnTo>
                    <a:pt x="2820" y="4997"/>
                  </a:lnTo>
                  <a:cubicBezTo>
                    <a:pt x="3016" y="4997"/>
                    <a:pt x="3176" y="4836"/>
                    <a:pt x="3176" y="4640"/>
                  </a:cubicBezTo>
                  <a:lnTo>
                    <a:pt x="3176" y="4230"/>
                  </a:lnTo>
                  <a:cubicBezTo>
                    <a:pt x="3176" y="4033"/>
                    <a:pt x="3016" y="3873"/>
                    <a:pt x="2820" y="3873"/>
                  </a:cubicBezTo>
                  <a:lnTo>
                    <a:pt x="1303" y="3873"/>
                  </a:lnTo>
                  <a:lnTo>
                    <a:pt x="1125" y="286"/>
                  </a:lnTo>
                  <a:cubicBezTo>
                    <a:pt x="1107" y="126"/>
                    <a:pt x="982" y="1"/>
                    <a:pt x="821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21"/>
            <p:cNvSpPr/>
            <p:nvPr/>
          </p:nvSpPr>
          <p:spPr>
            <a:xfrm>
              <a:off x="-459386" y="5869366"/>
              <a:ext cx="47548" cy="121566"/>
            </a:xfrm>
            <a:custGeom>
              <a:rect b="b" l="l" r="r" t="t"/>
              <a:pathLst>
                <a:path extrusionOk="0" h="1874" w="733">
                  <a:moveTo>
                    <a:pt x="732" y="0"/>
                  </a:moveTo>
                  <a:cubicBezTo>
                    <a:pt x="679" y="36"/>
                    <a:pt x="607" y="54"/>
                    <a:pt x="536" y="54"/>
                  </a:cubicBezTo>
                  <a:lnTo>
                    <a:pt x="1" y="54"/>
                  </a:lnTo>
                  <a:lnTo>
                    <a:pt x="1" y="1677"/>
                  </a:lnTo>
                  <a:cubicBezTo>
                    <a:pt x="1" y="1785"/>
                    <a:pt x="72" y="1874"/>
                    <a:pt x="179" y="1874"/>
                  </a:cubicBezTo>
                  <a:lnTo>
                    <a:pt x="554" y="1874"/>
                  </a:lnTo>
                  <a:cubicBezTo>
                    <a:pt x="661" y="1874"/>
                    <a:pt x="732" y="1785"/>
                    <a:pt x="732" y="1677"/>
                  </a:cubicBezTo>
                  <a:lnTo>
                    <a:pt x="732" y="0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21"/>
            <p:cNvSpPr/>
            <p:nvPr/>
          </p:nvSpPr>
          <p:spPr>
            <a:xfrm>
              <a:off x="-557791" y="5872804"/>
              <a:ext cx="48715" cy="118128"/>
            </a:xfrm>
            <a:custGeom>
              <a:rect b="b" l="l" r="r" t="t"/>
              <a:pathLst>
                <a:path extrusionOk="0" h="1821" w="751">
                  <a:moveTo>
                    <a:pt x="1" y="1"/>
                  </a:moveTo>
                  <a:lnTo>
                    <a:pt x="1" y="1624"/>
                  </a:lnTo>
                  <a:cubicBezTo>
                    <a:pt x="1" y="1732"/>
                    <a:pt x="90" y="1821"/>
                    <a:pt x="179" y="1821"/>
                  </a:cubicBezTo>
                  <a:lnTo>
                    <a:pt x="554" y="1821"/>
                  </a:lnTo>
                  <a:cubicBezTo>
                    <a:pt x="661" y="1821"/>
                    <a:pt x="750" y="1732"/>
                    <a:pt x="750" y="1624"/>
                  </a:cubicBezTo>
                  <a:lnTo>
                    <a:pt x="750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21"/>
            <p:cNvSpPr/>
            <p:nvPr/>
          </p:nvSpPr>
          <p:spPr>
            <a:xfrm>
              <a:off x="-582052" y="5548719"/>
              <a:ext cx="206084" cy="324155"/>
            </a:xfrm>
            <a:custGeom>
              <a:rect b="b" l="l" r="r" t="t"/>
              <a:pathLst>
                <a:path extrusionOk="0" h="4997" w="3177">
                  <a:moveTo>
                    <a:pt x="2355" y="1"/>
                  </a:moveTo>
                  <a:cubicBezTo>
                    <a:pt x="2195" y="1"/>
                    <a:pt x="2070" y="126"/>
                    <a:pt x="2052" y="286"/>
                  </a:cubicBezTo>
                  <a:lnTo>
                    <a:pt x="1874" y="3873"/>
                  </a:lnTo>
                  <a:lnTo>
                    <a:pt x="357" y="3873"/>
                  </a:lnTo>
                  <a:cubicBezTo>
                    <a:pt x="161" y="3873"/>
                    <a:pt x="0" y="4033"/>
                    <a:pt x="0" y="4212"/>
                  </a:cubicBezTo>
                  <a:lnTo>
                    <a:pt x="0" y="4640"/>
                  </a:lnTo>
                  <a:cubicBezTo>
                    <a:pt x="0" y="4836"/>
                    <a:pt x="161" y="4997"/>
                    <a:pt x="357" y="4997"/>
                  </a:cubicBezTo>
                  <a:lnTo>
                    <a:pt x="2409" y="4997"/>
                  </a:lnTo>
                  <a:cubicBezTo>
                    <a:pt x="2694" y="4997"/>
                    <a:pt x="2944" y="4747"/>
                    <a:pt x="2962" y="4462"/>
                  </a:cubicBezTo>
                  <a:lnTo>
                    <a:pt x="3176" y="340"/>
                  </a:lnTo>
                  <a:cubicBezTo>
                    <a:pt x="3176" y="179"/>
                    <a:pt x="3051" y="37"/>
                    <a:pt x="2891" y="37"/>
                  </a:cubicBezTo>
                  <a:lnTo>
                    <a:pt x="2355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21"/>
            <p:cNvSpPr/>
            <p:nvPr/>
          </p:nvSpPr>
          <p:spPr>
            <a:xfrm>
              <a:off x="-666575" y="5523291"/>
              <a:ext cx="22055" cy="23223"/>
            </a:xfrm>
            <a:custGeom>
              <a:rect b="b" l="l" r="r" t="t"/>
              <a:pathLst>
                <a:path extrusionOk="0" h="358" w="340">
                  <a:moveTo>
                    <a:pt x="161" y="0"/>
                  </a:moveTo>
                  <a:cubicBezTo>
                    <a:pt x="72" y="0"/>
                    <a:pt x="1" y="90"/>
                    <a:pt x="1" y="179"/>
                  </a:cubicBezTo>
                  <a:cubicBezTo>
                    <a:pt x="1" y="268"/>
                    <a:pt x="72" y="357"/>
                    <a:pt x="161" y="357"/>
                  </a:cubicBezTo>
                  <a:cubicBezTo>
                    <a:pt x="268" y="357"/>
                    <a:pt x="340" y="268"/>
                    <a:pt x="340" y="179"/>
                  </a:cubicBezTo>
                  <a:cubicBezTo>
                    <a:pt x="340" y="90"/>
                    <a:pt x="268" y="0"/>
                    <a:pt x="161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21"/>
            <p:cNvSpPr/>
            <p:nvPr/>
          </p:nvSpPr>
          <p:spPr>
            <a:xfrm>
              <a:off x="-773024" y="5523291"/>
              <a:ext cx="23158" cy="23223"/>
            </a:xfrm>
            <a:custGeom>
              <a:rect b="b" l="l" r="r" t="t"/>
              <a:pathLst>
                <a:path extrusionOk="0" h="358" w="357">
                  <a:moveTo>
                    <a:pt x="179" y="0"/>
                  </a:moveTo>
                  <a:cubicBezTo>
                    <a:pt x="89" y="0"/>
                    <a:pt x="0" y="90"/>
                    <a:pt x="0" y="179"/>
                  </a:cubicBezTo>
                  <a:cubicBezTo>
                    <a:pt x="0" y="268"/>
                    <a:pt x="89" y="357"/>
                    <a:pt x="179" y="357"/>
                  </a:cubicBezTo>
                  <a:cubicBezTo>
                    <a:pt x="268" y="357"/>
                    <a:pt x="357" y="268"/>
                    <a:pt x="357" y="179"/>
                  </a:cubicBezTo>
                  <a:cubicBezTo>
                    <a:pt x="357" y="90"/>
                    <a:pt x="268" y="0"/>
                    <a:pt x="179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21"/>
            <p:cNvSpPr/>
            <p:nvPr/>
          </p:nvSpPr>
          <p:spPr>
            <a:xfrm>
              <a:off x="-882976" y="5399456"/>
              <a:ext cx="349571" cy="288347"/>
            </a:xfrm>
            <a:custGeom>
              <a:rect b="b" l="l" r="r" t="t"/>
              <a:pathLst>
                <a:path extrusionOk="0" h="4445" w="5389">
                  <a:moveTo>
                    <a:pt x="3016" y="321"/>
                  </a:moveTo>
                  <a:cubicBezTo>
                    <a:pt x="3140" y="321"/>
                    <a:pt x="3247" y="428"/>
                    <a:pt x="3230" y="571"/>
                  </a:cubicBezTo>
                  <a:lnTo>
                    <a:pt x="3176" y="910"/>
                  </a:lnTo>
                  <a:cubicBezTo>
                    <a:pt x="3016" y="874"/>
                    <a:pt x="2855" y="857"/>
                    <a:pt x="2694" y="857"/>
                  </a:cubicBezTo>
                  <a:cubicBezTo>
                    <a:pt x="2534" y="857"/>
                    <a:pt x="2355" y="874"/>
                    <a:pt x="2213" y="910"/>
                  </a:cubicBezTo>
                  <a:lnTo>
                    <a:pt x="2141" y="571"/>
                  </a:lnTo>
                  <a:cubicBezTo>
                    <a:pt x="2123" y="428"/>
                    <a:pt x="2230" y="321"/>
                    <a:pt x="2355" y="321"/>
                  </a:cubicBezTo>
                  <a:close/>
                  <a:moveTo>
                    <a:pt x="2692" y="1155"/>
                  </a:moveTo>
                  <a:cubicBezTo>
                    <a:pt x="2877" y="1155"/>
                    <a:pt x="3060" y="1187"/>
                    <a:pt x="3230" y="1249"/>
                  </a:cubicBezTo>
                  <a:cubicBezTo>
                    <a:pt x="3979" y="1481"/>
                    <a:pt x="4514" y="2159"/>
                    <a:pt x="4514" y="2980"/>
                  </a:cubicBezTo>
                  <a:lnTo>
                    <a:pt x="4514" y="2998"/>
                  </a:lnTo>
                  <a:lnTo>
                    <a:pt x="874" y="2998"/>
                  </a:lnTo>
                  <a:lnTo>
                    <a:pt x="874" y="2980"/>
                  </a:lnTo>
                  <a:cubicBezTo>
                    <a:pt x="874" y="2159"/>
                    <a:pt x="1410" y="1481"/>
                    <a:pt x="2141" y="1249"/>
                  </a:cubicBezTo>
                  <a:cubicBezTo>
                    <a:pt x="2320" y="1187"/>
                    <a:pt x="2507" y="1155"/>
                    <a:pt x="2692" y="1155"/>
                  </a:cubicBezTo>
                  <a:close/>
                  <a:moveTo>
                    <a:pt x="2373" y="0"/>
                  </a:moveTo>
                  <a:cubicBezTo>
                    <a:pt x="2034" y="0"/>
                    <a:pt x="1802" y="304"/>
                    <a:pt x="1856" y="625"/>
                  </a:cubicBezTo>
                  <a:lnTo>
                    <a:pt x="1909" y="999"/>
                  </a:lnTo>
                  <a:cubicBezTo>
                    <a:pt x="1124" y="1303"/>
                    <a:pt x="553" y="2088"/>
                    <a:pt x="553" y="2980"/>
                  </a:cubicBezTo>
                  <a:lnTo>
                    <a:pt x="553" y="3016"/>
                  </a:lnTo>
                  <a:cubicBezTo>
                    <a:pt x="232" y="3087"/>
                    <a:pt x="0" y="3390"/>
                    <a:pt x="0" y="3729"/>
                  </a:cubicBezTo>
                  <a:cubicBezTo>
                    <a:pt x="0" y="4068"/>
                    <a:pt x="250" y="4372"/>
                    <a:pt x="589" y="4443"/>
                  </a:cubicBezTo>
                  <a:cubicBezTo>
                    <a:pt x="596" y="4444"/>
                    <a:pt x="603" y="4445"/>
                    <a:pt x="610" y="4445"/>
                  </a:cubicBezTo>
                  <a:cubicBezTo>
                    <a:pt x="727" y="4445"/>
                    <a:pt x="833" y="4309"/>
                    <a:pt x="732" y="4158"/>
                  </a:cubicBezTo>
                  <a:cubicBezTo>
                    <a:pt x="714" y="4158"/>
                    <a:pt x="696" y="4140"/>
                    <a:pt x="678" y="4140"/>
                  </a:cubicBezTo>
                  <a:cubicBezTo>
                    <a:pt x="339" y="4104"/>
                    <a:pt x="143" y="3694"/>
                    <a:pt x="482" y="3355"/>
                  </a:cubicBezTo>
                  <a:cubicBezTo>
                    <a:pt x="500" y="3337"/>
                    <a:pt x="553" y="3319"/>
                    <a:pt x="589" y="3319"/>
                  </a:cubicBezTo>
                  <a:lnTo>
                    <a:pt x="4782" y="3319"/>
                  </a:lnTo>
                  <a:cubicBezTo>
                    <a:pt x="4835" y="3319"/>
                    <a:pt x="4871" y="3337"/>
                    <a:pt x="4889" y="3355"/>
                  </a:cubicBezTo>
                  <a:cubicBezTo>
                    <a:pt x="5246" y="3676"/>
                    <a:pt x="5050" y="4104"/>
                    <a:pt x="4711" y="4140"/>
                  </a:cubicBezTo>
                  <a:cubicBezTo>
                    <a:pt x="4693" y="4140"/>
                    <a:pt x="4675" y="4140"/>
                    <a:pt x="4675" y="4158"/>
                  </a:cubicBezTo>
                  <a:cubicBezTo>
                    <a:pt x="4579" y="4301"/>
                    <a:pt x="4669" y="4431"/>
                    <a:pt x="4779" y="4431"/>
                  </a:cubicBezTo>
                  <a:cubicBezTo>
                    <a:pt x="4791" y="4431"/>
                    <a:pt x="4805" y="4429"/>
                    <a:pt x="4818" y="4425"/>
                  </a:cubicBezTo>
                  <a:cubicBezTo>
                    <a:pt x="5157" y="4372"/>
                    <a:pt x="5389" y="4068"/>
                    <a:pt x="5389" y="3729"/>
                  </a:cubicBezTo>
                  <a:cubicBezTo>
                    <a:pt x="5389" y="3390"/>
                    <a:pt x="5157" y="3087"/>
                    <a:pt x="4818" y="3016"/>
                  </a:cubicBezTo>
                  <a:lnTo>
                    <a:pt x="4818" y="2980"/>
                  </a:lnTo>
                  <a:cubicBezTo>
                    <a:pt x="4818" y="2088"/>
                    <a:pt x="4264" y="1303"/>
                    <a:pt x="3479" y="999"/>
                  </a:cubicBezTo>
                  <a:lnTo>
                    <a:pt x="3533" y="625"/>
                  </a:lnTo>
                  <a:cubicBezTo>
                    <a:pt x="3586" y="304"/>
                    <a:pt x="3355" y="0"/>
                    <a:pt x="3016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21"/>
            <p:cNvSpPr/>
            <p:nvPr/>
          </p:nvSpPr>
          <p:spPr>
            <a:xfrm>
              <a:off x="-742926" y="5555660"/>
              <a:ext cx="68305" cy="19785"/>
            </a:xfrm>
            <a:custGeom>
              <a:rect b="b" l="l" r="r" t="t"/>
              <a:pathLst>
                <a:path extrusionOk="0" h="305" w="1053">
                  <a:moveTo>
                    <a:pt x="161" y="1"/>
                  </a:moveTo>
                  <a:cubicBezTo>
                    <a:pt x="89" y="1"/>
                    <a:pt x="18" y="54"/>
                    <a:pt x="0" y="126"/>
                  </a:cubicBezTo>
                  <a:cubicBezTo>
                    <a:pt x="0" y="233"/>
                    <a:pt x="71" y="304"/>
                    <a:pt x="161" y="304"/>
                  </a:cubicBezTo>
                  <a:lnTo>
                    <a:pt x="892" y="304"/>
                  </a:lnTo>
                  <a:cubicBezTo>
                    <a:pt x="964" y="304"/>
                    <a:pt x="1035" y="251"/>
                    <a:pt x="1053" y="162"/>
                  </a:cubicBezTo>
                  <a:cubicBezTo>
                    <a:pt x="1053" y="72"/>
                    <a:pt x="981" y="1"/>
                    <a:pt x="892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21"/>
            <p:cNvSpPr/>
            <p:nvPr/>
          </p:nvSpPr>
          <p:spPr>
            <a:xfrm>
              <a:off x="-826281" y="5745337"/>
              <a:ext cx="236183" cy="254874"/>
            </a:xfrm>
            <a:custGeom>
              <a:rect b="b" l="l" r="r" t="t"/>
              <a:pathLst>
                <a:path extrusionOk="0" h="3929" w="3641">
                  <a:moveTo>
                    <a:pt x="2820" y="2929"/>
                  </a:moveTo>
                  <a:cubicBezTo>
                    <a:pt x="3087" y="2929"/>
                    <a:pt x="3301" y="3143"/>
                    <a:pt x="3301" y="3429"/>
                  </a:cubicBezTo>
                  <a:cubicBezTo>
                    <a:pt x="3319" y="3518"/>
                    <a:pt x="3230" y="3607"/>
                    <a:pt x="3123" y="3607"/>
                  </a:cubicBezTo>
                  <a:lnTo>
                    <a:pt x="500" y="3607"/>
                  </a:lnTo>
                  <a:cubicBezTo>
                    <a:pt x="393" y="3607"/>
                    <a:pt x="322" y="3518"/>
                    <a:pt x="322" y="3429"/>
                  </a:cubicBezTo>
                  <a:cubicBezTo>
                    <a:pt x="322" y="3143"/>
                    <a:pt x="536" y="2929"/>
                    <a:pt x="803" y="2929"/>
                  </a:cubicBezTo>
                  <a:close/>
                  <a:moveTo>
                    <a:pt x="2382" y="0"/>
                  </a:moveTo>
                  <a:cubicBezTo>
                    <a:pt x="2302" y="0"/>
                    <a:pt x="2231" y="68"/>
                    <a:pt x="2231" y="164"/>
                  </a:cubicBezTo>
                  <a:lnTo>
                    <a:pt x="2231" y="2626"/>
                  </a:lnTo>
                  <a:lnTo>
                    <a:pt x="1410" y="2626"/>
                  </a:lnTo>
                  <a:lnTo>
                    <a:pt x="1410" y="182"/>
                  </a:lnTo>
                  <a:cubicBezTo>
                    <a:pt x="1410" y="92"/>
                    <a:pt x="1356" y="21"/>
                    <a:pt x="1267" y="21"/>
                  </a:cubicBezTo>
                  <a:cubicBezTo>
                    <a:pt x="1258" y="19"/>
                    <a:pt x="1249" y="18"/>
                    <a:pt x="1240" y="18"/>
                  </a:cubicBezTo>
                  <a:cubicBezTo>
                    <a:pt x="1161" y="18"/>
                    <a:pt x="1089" y="86"/>
                    <a:pt x="1089" y="182"/>
                  </a:cubicBezTo>
                  <a:lnTo>
                    <a:pt x="1089" y="2626"/>
                  </a:lnTo>
                  <a:lnTo>
                    <a:pt x="803" y="2626"/>
                  </a:lnTo>
                  <a:cubicBezTo>
                    <a:pt x="357" y="2626"/>
                    <a:pt x="0" y="2983"/>
                    <a:pt x="0" y="3429"/>
                  </a:cubicBezTo>
                  <a:cubicBezTo>
                    <a:pt x="0" y="3697"/>
                    <a:pt x="215" y="3929"/>
                    <a:pt x="500" y="3929"/>
                  </a:cubicBezTo>
                  <a:lnTo>
                    <a:pt x="3141" y="3929"/>
                  </a:lnTo>
                  <a:cubicBezTo>
                    <a:pt x="3408" y="3929"/>
                    <a:pt x="3640" y="3697"/>
                    <a:pt x="3640" y="3429"/>
                  </a:cubicBezTo>
                  <a:cubicBezTo>
                    <a:pt x="3640" y="2983"/>
                    <a:pt x="3283" y="2626"/>
                    <a:pt x="2837" y="2626"/>
                  </a:cubicBezTo>
                  <a:lnTo>
                    <a:pt x="2552" y="2626"/>
                  </a:lnTo>
                  <a:lnTo>
                    <a:pt x="2552" y="164"/>
                  </a:lnTo>
                  <a:cubicBezTo>
                    <a:pt x="2552" y="92"/>
                    <a:pt x="2481" y="21"/>
                    <a:pt x="2409" y="3"/>
                  </a:cubicBezTo>
                  <a:cubicBezTo>
                    <a:pt x="2400" y="1"/>
                    <a:pt x="2391" y="0"/>
                    <a:pt x="2382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21"/>
            <p:cNvSpPr/>
            <p:nvPr/>
          </p:nvSpPr>
          <p:spPr>
            <a:xfrm>
              <a:off x="-914243" y="5677224"/>
              <a:ext cx="410936" cy="74146"/>
            </a:xfrm>
            <a:custGeom>
              <a:rect b="b" l="l" r="r" t="t"/>
              <a:pathLst>
                <a:path extrusionOk="0" h="1143" w="6335">
                  <a:moveTo>
                    <a:pt x="339" y="0"/>
                  </a:moveTo>
                  <a:cubicBezTo>
                    <a:pt x="161" y="0"/>
                    <a:pt x="0" y="143"/>
                    <a:pt x="0" y="339"/>
                  </a:cubicBezTo>
                  <a:lnTo>
                    <a:pt x="0" y="821"/>
                  </a:lnTo>
                  <a:cubicBezTo>
                    <a:pt x="0" y="1000"/>
                    <a:pt x="161" y="1142"/>
                    <a:pt x="339" y="1142"/>
                  </a:cubicBezTo>
                  <a:lnTo>
                    <a:pt x="6013" y="1142"/>
                  </a:lnTo>
                  <a:cubicBezTo>
                    <a:pt x="6192" y="1142"/>
                    <a:pt x="6334" y="1000"/>
                    <a:pt x="6334" y="821"/>
                  </a:cubicBezTo>
                  <a:lnTo>
                    <a:pt x="6334" y="339"/>
                  </a:lnTo>
                  <a:cubicBezTo>
                    <a:pt x="6334" y="161"/>
                    <a:pt x="6192" y="0"/>
                    <a:pt x="6013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21"/>
            <p:cNvSpPr/>
            <p:nvPr/>
          </p:nvSpPr>
          <p:spPr>
            <a:xfrm>
              <a:off x="-1053126" y="5538275"/>
              <a:ext cx="228074" cy="463107"/>
            </a:xfrm>
            <a:custGeom>
              <a:rect b="b" l="l" r="r" t="t"/>
              <a:pathLst>
                <a:path extrusionOk="0" h="7139" w="3516">
                  <a:moveTo>
                    <a:pt x="1017" y="340"/>
                  </a:moveTo>
                  <a:cubicBezTo>
                    <a:pt x="1089" y="340"/>
                    <a:pt x="1160" y="394"/>
                    <a:pt x="1160" y="465"/>
                  </a:cubicBezTo>
                  <a:lnTo>
                    <a:pt x="1338" y="4052"/>
                  </a:lnTo>
                  <a:cubicBezTo>
                    <a:pt x="1338" y="4141"/>
                    <a:pt x="1410" y="4194"/>
                    <a:pt x="1499" y="4194"/>
                  </a:cubicBezTo>
                  <a:lnTo>
                    <a:pt x="3016" y="4194"/>
                  </a:lnTo>
                  <a:cubicBezTo>
                    <a:pt x="3123" y="4194"/>
                    <a:pt x="3212" y="4284"/>
                    <a:pt x="3212" y="4391"/>
                  </a:cubicBezTo>
                  <a:lnTo>
                    <a:pt x="3212" y="4819"/>
                  </a:lnTo>
                  <a:cubicBezTo>
                    <a:pt x="3212" y="4926"/>
                    <a:pt x="3123" y="4997"/>
                    <a:pt x="3016" y="4997"/>
                  </a:cubicBezTo>
                  <a:lnTo>
                    <a:pt x="964" y="4997"/>
                  </a:lnTo>
                  <a:cubicBezTo>
                    <a:pt x="750" y="4997"/>
                    <a:pt x="571" y="4837"/>
                    <a:pt x="553" y="4623"/>
                  </a:cubicBezTo>
                  <a:lnTo>
                    <a:pt x="357" y="519"/>
                  </a:lnTo>
                  <a:cubicBezTo>
                    <a:pt x="357" y="447"/>
                    <a:pt x="411" y="376"/>
                    <a:pt x="482" y="376"/>
                  </a:cubicBezTo>
                  <a:cubicBezTo>
                    <a:pt x="1053" y="340"/>
                    <a:pt x="1017" y="340"/>
                    <a:pt x="1017" y="340"/>
                  </a:cubicBezTo>
                  <a:close/>
                  <a:moveTo>
                    <a:pt x="1321" y="5318"/>
                  </a:moveTo>
                  <a:lnTo>
                    <a:pt x="1321" y="6799"/>
                  </a:lnTo>
                  <a:cubicBezTo>
                    <a:pt x="1321" y="6817"/>
                    <a:pt x="1303" y="6817"/>
                    <a:pt x="1285" y="6817"/>
                  </a:cubicBezTo>
                  <a:lnTo>
                    <a:pt x="910" y="6817"/>
                  </a:lnTo>
                  <a:cubicBezTo>
                    <a:pt x="892" y="6817"/>
                    <a:pt x="892" y="6817"/>
                    <a:pt x="892" y="6799"/>
                  </a:cubicBezTo>
                  <a:lnTo>
                    <a:pt x="892" y="5318"/>
                  </a:lnTo>
                  <a:close/>
                  <a:moveTo>
                    <a:pt x="2837" y="5318"/>
                  </a:moveTo>
                  <a:lnTo>
                    <a:pt x="2837" y="6799"/>
                  </a:lnTo>
                  <a:cubicBezTo>
                    <a:pt x="2837" y="6817"/>
                    <a:pt x="2819" y="6817"/>
                    <a:pt x="2802" y="6817"/>
                  </a:cubicBezTo>
                  <a:lnTo>
                    <a:pt x="2427" y="6817"/>
                  </a:lnTo>
                  <a:cubicBezTo>
                    <a:pt x="2409" y="6817"/>
                    <a:pt x="2391" y="6817"/>
                    <a:pt x="2391" y="6799"/>
                  </a:cubicBezTo>
                  <a:lnTo>
                    <a:pt x="2391" y="5318"/>
                  </a:lnTo>
                  <a:close/>
                  <a:moveTo>
                    <a:pt x="998" y="0"/>
                  </a:moveTo>
                  <a:cubicBezTo>
                    <a:pt x="987" y="0"/>
                    <a:pt x="975" y="0"/>
                    <a:pt x="964" y="1"/>
                  </a:cubicBezTo>
                  <a:lnTo>
                    <a:pt x="428" y="19"/>
                  </a:lnTo>
                  <a:cubicBezTo>
                    <a:pt x="179" y="37"/>
                    <a:pt x="0" y="251"/>
                    <a:pt x="0" y="483"/>
                  </a:cubicBezTo>
                  <a:lnTo>
                    <a:pt x="214" y="4640"/>
                  </a:lnTo>
                  <a:cubicBezTo>
                    <a:pt x="232" y="4890"/>
                    <a:pt x="375" y="5104"/>
                    <a:pt x="571" y="5229"/>
                  </a:cubicBezTo>
                  <a:lnTo>
                    <a:pt x="571" y="6799"/>
                  </a:lnTo>
                  <a:cubicBezTo>
                    <a:pt x="571" y="6978"/>
                    <a:pt x="732" y="7138"/>
                    <a:pt x="910" y="7138"/>
                  </a:cubicBezTo>
                  <a:lnTo>
                    <a:pt x="1285" y="7138"/>
                  </a:lnTo>
                  <a:cubicBezTo>
                    <a:pt x="1481" y="7138"/>
                    <a:pt x="1624" y="6978"/>
                    <a:pt x="1624" y="6799"/>
                  </a:cubicBezTo>
                  <a:lnTo>
                    <a:pt x="1624" y="5318"/>
                  </a:lnTo>
                  <a:lnTo>
                    <a:pt x="2088" y="5318"/>
                  </a:lnTo>
                  <a:lnTo>
                    <a:pt x="2088" y="6799"/>
                  </a:lnTo>
                  <a:cubicBezTo>
                    <a:pt x="2088" y="6978"/>
                    <a:pt x="2248" y="7138"/>
                    <a:pt x="2427" y="7138"/>
                  </a:cubicBezTo>
                  <a:lnTo>
                    <a:pt x="2802" y="7138"/>
                  </a:lnTo>
                  <a:cubicBezTo>
                    <a:pt x="2998" y="7138"/>
                    <a:pt x="3141" y="6978"/>
                    <a:pt x="3141" y="6799"/>
                  </a:cubicBezTo>
                  <a:lnTo>
                    <a:pt x="3141" y="5301"/>
                  </a:lnTo>
                  <a:cubicBezTo>
                    <a:pt x="3355" y="5247"/>
                    <a:pt x="3515" y="5051"/>
                    <a:pt x="3515" y="4819"/>
                  </a:cubicBezTo>
                  <a:lnTo>
                    <a:pt x="3515" y="4391"/>
                  </a:lnTo>
                  <a:cubicBezTo>
                    <a:pt x="3515" y="4105"/>
                    <a:pt x="3301" y="3891"/>
                    <a:pt x="3016" y="3891"/>
                  </a:cubicBezTo>
                  <a:lnTo>
                    <a:pt x="1624" y="3891"/>
                  </a:lnTo>
                  <a:lnTo>
                    <a:pt x="1445" y="412"/>
                  </a:lnTo>
                  <a:cubicBezTo>
                    <a:pt x="1428" y="173"/>
                    <a:pt x="1233" y="0"/>
                    <a:pt x="998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21"/>
            <p:cNvSpPr/>
            <p:nvPr/>
          </p:nvSpPr>
          <p:spPr>
            <a:xfrm>
              <a:off x="-591328" y="5538275"/>
              <a:ext cx="226907" cy="463107"/>
            </a:xfrm>
            <a:custGeom>
              <a:rect b="b" l="l" r="r" t="t"/>
              <a:pathLst>
                <a:path extrusionOk="0" h="7139" w="3498">
                  <a:moveTo>
                    <a:pt x="2481" y="340"/>
                  </a:moveTo>
                  <a:lnTo>
                    <a:pt x="3016" y="376"/>
                  </a:lnTo>
                  <a:cubicBezTo>
                    <a:pt x="3087" y="376"/>
                    <a:pt x="3141" y="447"/>
                    <a:pt x="3141" y="519"/>
                  </a:cubicBezTo>
                  <a:lnTo>
                    <a:pt x="2927" y="4623"/>
                  </a:lnTo>
                  <a:cubicBezTo>
                    <a:pt x="2927" y="4837"/>
                    <a:pt x="2748" y="4997"/>
                    <a:pt x="2534" y="4997"/>
                  </a:cubicBezTo>
                  <a:lnTo>
                    <a:pt x="482" y="4997"/>
                  </a:lnTo>
                  <a:cubicBezTo>
                    <a:pt x="375" y="4997"/>
                    <a:pt x="286" y="4908"/>
                    <a:pt x="286" y="4801"/>
                  </a:cubicBezTo>
                  <a:lnTo>
                    <a:pt x="286" y="4391"/>
                  </a:lnTo>
                  <a:cubicBezTo>
                    <a:pt x="286" y="4284"/>
                    <a:pt x="375" y="4194"/>
                    <a:pt x="482" y="4194"/>
                  </a:cubicBezTo>
                  <a:lnTo>
                    <a:pt x="1999" y="4194"/>
                  </a:lnTo>
                  <a:cubicBezTo>
                    <a:pt x="2088" y="4194"/>
                    <a:pt x="2142" y="4141"/>
                    <a:pt x="2159" y="4052"/>
                  </a:cubicBezTo>
                  <a:lnTo>
                    <a:pt x="2338" y="465"/>
                  </a:lnTo>
                  <a:cubicBezTo>
                    <a:pt x="2338" y="394"/>
                    <a:pt x="2409" y="340"/>
                    <a:pt x="2481" y="340"/>
                  </a:cubicBezTo>
                  <a:close/>
                  <a:moveTo>
                    <a:pt x="1089" y="5318"/>
                  </a:moveTo>
                  <a:lnTo>
                    <a:pt x="1089" y="6799"/>
                  </a:lnTo>
                  <a:cubicBezTo>
                    <a:pt x="1089" y="6817"/>
                    <a:pt x="1089" y="6835"/>
                    <a:pt x="1071" y="6835"/>
                  </a:cubicBezTo>
                  <a:lnTo>
                    <a:pt x="696" y="6835"/>
                  </a:lnTo>
                  <a:cubicBezTo>
                    <a:pt x="678" y="6835"/>
                    <a:pt x="661" y="6817"/>
                    <a:pt x="661" y="6799"/>
                  </a:cubicBezTo>
                  <a:lnTo>
                    <a:pt x="661" y="5318"/>
                  </a:lnTo>
                  <a:close/>
                  <a:moveTo>
                    <a:pt x="2605" y="5318"/>
                  </a:moveTo>
                  <a:lnTo>
                    <a:pt x="2605" y="6799"/>
                  </a:lnTo>
                  <a:cubicBezTo>
                    <a:pt x="2605" y="6817"/>
                    <a:pt x="2588" y="6835"/>
                    <a:pt x="2570" y="6835"/>
                  </a:cubicBezTo>
                  <a:lnTo>
                    <a:pt x="2195" y="6835"/>
                  </a:lnTo>
                  <a:cubicBezTo>
                    <a:pt x="2177" y="6835"/>
                    <a:pt x="2177" y="6817"/>
                    <a:pt x="2177" y="6799"/>
                  </a:cubicBezTo>
                  <a:lnTo>
                    <a:pt x="2177" y="5318"/>
                  </a:lnTo>
                  <a:close/>
                  <a:moveTo>
                    <a:pt x="2482" y="0"/>
                  </a:moveTo>
                  <a:cubicBezTo>
                    <a:pt x="2247" y="0"/>
                    <a:pt x="2052" y="173"/>
                    <a:pt x="2052" y="412"/>
                  </a:cubicBezTo>
                  <a:lnTo>
                    <a:pt x="1874" y="3891"/>
                  </a:lnTo>
                  <a:lnTo>
                    <a:pt x="500" y="3891"/>
                  </a:lnTo>
                  <a:cubicBezTo>
                    <a:pt x="232" y="3891"/>
                    <a:pt x="0" y="4105"/>
                    <a:pt x="0" y="4391"/>
                  </a:cubicBezTo>
                  <a:lnTo>
                    <a:pt x="0" y="4819"/>
                  </a:lnTo>
                  <a:cubicBezTo>
                    <a:pt x="0" y="5051"/>
                    <a:pt x="161" y="5247"/>
                    <a:pt x="375" y="5301"/>
                  </a:cubicBezTo>
                  <a:lnTo>
                    <a:pt x="375" y="6799"/>
                  </a:lnTo>
                  <a:cubicBezTo>
                    <a:pt x="375" y="6978"/>
                    <a:pt x="518" y="7138"/>
                    <a:pt x="714" y="7138"/>
                  </a:cubicBezTo>
                  <a:lnTo>
                    <a:pt x="1071" y="7138"/>
                  </a:lnTo>
                  <a:cubicBezTo>
                    <a:pt x="1249" y="7138"/>
                    <a:pt x="1410" y="6978"/>
                    <a:pt x="1410" y="6799"/>
                  </a:cubicBezTo>
                  <a:lnTo>
                    <a:pt x="1410" y="5318"/>
                  </a:lnTo>
                  <a:lnTo>
                    <a:pt x="1856" y="5318"/>
                  </a:lnTo>
                  <a:lnTo>
                    <a:pt x="1856" y="6799"/>
                  </a:lnTo>
                  <a:cubicBezTo>
                    <a:pt x="1856" y="6978"/>
                    <a:pt x="2017" y="7138"/>
                    <a:pt x="2195" y="7138"/>
                  </a:cubicBezTo>
                  <a:lnTo>
                    <a:pt x="2570" y="7138"/>
                  </a:lnTo>
                  <a:cubicBezTo>
                    <a:pt x="2766" y="7138"/>
                    <a:pt x="2909" y="6978"/>
                    <a:pt x="2909" y="6799"/>
                  </a:cubicBezTo>
                  <a:lnTo>
                    <a:pt x="2909" y="5229"/>
                  </a:lnTo>
                  <a:cubicBezTo>
                    <a:pt x="3123" y="5104"/>
                    <a:pt x="3266" y="4890"/>
                    <a:pt x="3283" y="4640"/>
                  </a:cubicBezTo>
                  <a:lnTo>
                    <a:pt x="3498" y="483"/>
                  </a:lnTo>
                  <a:cubicBezTo>
                    <a:pt x="3498" y="251"/>
                    <a:pt x="3319" y="37"/>
                    <a:pt x="3069" y="19"/>
                  </a:cubicBezTo>
                  <a:lnTo>
                    <a:pt x="2516" y="1"/>
                  </a:lnTo>
                  <a:cubicBezTo>
                    <a:pt x="2505" y="0"/>
                    <a:pt x="2493" y="0"/>
                    <a:pt x="2482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21"/>
            <p:cNvSpPr/>
            <p:nvPr/>
          </p:nvSpPr>
          <p:spPr>
            <a:xfrm>
              <a:off x="-924687" y="5667948"/>
              <a:ext cx="431823" cy="93802"/>
            </a:xfrm>
            <a:custGeom>
              <a:rect b="b" l="l" r="r" t="t"/>
              <a:pathLst>
                <a:path extrusionOk="0" h="1446" w="6657">
                  <a:moveTo>
                    <a:pt x="6174" y="322"/>
                  </a:moveTo>
                  <a:cubicBezTo>
                    <a:pt x="6264" y="322"/>
                    <a:pt x="6335" y="393"/>
                    <a:pt x="6335" y="482"/>
                  </a:cubicBezTo>
                  <a:lnTo>
                    <a:pt x="6335" y="964"/>
                  </a:lnTo>
                  <a:cubicBezTo>
                    <a:pt x="6335" y="1071"/>
                    <a:pt x="6264" y="1143"/>
                    <a:pt x="6174" y="1143"/>
                  </a:cubicBezTo>
                  <a:lnTo>
                    <a:pt x="483" y="1143"/>
                  </a:lnTo>
                  <a:cubicBezTo>
                    <a:pt x="393" y="1143"/>
                    <a:pt x="322" y="1071"/>
                    <a:pt x="322" y="964"/>
                  </a:cubicBezTo>
                  <a:lnTo>
                    <a:pt x="322" y="482"/>
                  </a:lnTo>
                  <a:cubicBezTo>
                    <a:pt x="322" y="393"/>
                    <a:pt x="393" y="322"/>
                    <a:pt x="483" y="322"/>
                  </a:cubicBezTo>
                  <a:close/>
                  <a:moveTo>
                    <a:pt x="483" y="1"/>
                  </a:moveTo>
                  <a:cubicBezTo>
                    <a:pt x="215" y="1"/>
                    <a:pt x="1" y="215"/>
                    <a:pt x="1" y="482"/>
                  </a:cubicBezTo>
                  <a:lnTo>
                    <a:pt x="1" y="964"/>
                  </a:lnTo>
                  <a:cubicBezTo>
                    <a:pt x="1" y="1232"/>
                    <a:pt x="215" y="1446"/>
                    <a:pt x="483" y="1446"/>
                  </a:cubicBezTo>
                  <a:lnTo>
                    <a:pt x="6174" y="1446"/>
                  </a:lnTo>
                  <a:cubicBezTo>
                    <a:pt x="6424" y="1446"/>
                    <a:pt x="6656" y="1232"/>
                    <a:pt x="6656" y="964"/>
                  </a:cubicBezTo>
                  <a:lnTo>
                    <a:pt x="6656" y="482"/>
                  </a:lnTo>
                  <a:cubicBezTo>
                    <a:pt x="6656" y="215"/>
                    <a:pt x="6424" y="1"/>
                    <a:pt x="6174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" name="Google Shape;632;p21"/>
          <p:cNvGrpSpPr/>
          <p:nvPr/>
        </p:nvGrpSpPr>
        <p:grpSpPr>
          <a:xfrm rot="320853">
            <a:off x="4308745" y="2460237"/>
            <a:ext cx="526227" cy="533386"/>
            <a:chOff x="3452693" y="2029001"/>
            <a:chExt cx="678323" cy="687551"/>
          </a:xfrm>
        </p:grpSpPr>
        <p:sp>
          <p:nvSpPr>
            <p:cNvPr id="633" name="Google Shape;633;p21"/>
            <p:cNvSpPr/>
            <p:nvPr/>
          </p:nvSpPr>
          <p:spPr>
            <a:xfrm>
              <a:off x="3983965" y="2394731"/>
              <a:ext cx="137779" cy="311441"/>
            </a:xfrm>
            <a:custGeom>
              <a:rect b="b" l="l" r="r" t="t"/>
              <a:pathLst>
                <a:path extrusionOk="0" h="4801" w="2124">
                  <a:moveTo>
                    <a:pt x="0" y="1"/>
                  </a:moveTo>
                  <a:cubicBezTo>
                    <a:pt x="643" y="1"/>
                    <a:pt x="1178" y="518"/>
                    <a:pt x="1178" y="1178"/>
                  </a:cubicBezTo>
                  <a:lnTo>
                    <a:pt x="1178" y="3623"/>
                  </a:lnTo>
                  <a:cubicBezTo>
                    <a:pt x="1178" y="4265"/>
                    <a:pt x="643" y="4800"/>
                    <a:pt x="0" y="4800"/>
                  </a:cubicBezTo>
                  <a:lnTo>
                    <a:pt x="946" y="4800"/>
                  </a:lnTo>
                  <a:cubicBezTo>
                    <a:pt x="1606" y="4800"/>
                    <a:pt x="2124" y="4265"/>
                    <a:pt x="2124" y="3623"/>
                  </a:cubicBezTo>
                  <a:lnTo>
                    <a:pt x="2124" y="1178"/>
                  </a:lnTo>
                  <a:cubicBezTo>
                    <a:pt x="2124" y="518"/>
                    <a:pt x="1606" y="1"/>
                    <a:pt x="946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21"/>
            <p:cNvSpPr/>
            <p:nvPr/>
          </p:nvSpPr>
          <p:spPr>
            <a:xfrm>
              <a:off x="3524438" y="2039444"/>
              <a:ext cx="332251" cy="311376"/>
            </a:xfrm>
            <a:custGeom>
              <a:rect b="b" l="l" r="r" t="t"/>
              <a:pathLst>
                <a:path extrusionOk="0" h="4800" w="5122">
                  <a:moveTo>
                    <a:pt x="1179" y="0"/>
                  </a:moveTo>
                  <a:cubicBezTo>
                    <a:pt x="536" y="0"/>
                    <a:pt x="1" y="535"/>
                    <a:pt x="1" y="1178"/>
                  </a:cubicBezTo>
                  <a:lnTo>
                    <a:pt x="1" y="3622"/>
                  </a:lnTo>
                  <a:cubicBezTo>
                    <a:pt x="1" y="4282"/>
                    <a:pt x="536" y="4800"/>
                    <a:pt x="1179" y="4800"/>
                  </a:cubicBezTo>
                  <a:lnTo>
                    <a:pt x="4676" y="4800"/>
                  </a:lnTo>
                  <a:cubicBezTo>
                    <a:pt x="4943" y="4800"/>
                    <a:pt x="5122" y="4603"/>
                    <a:pt x="5122" y="4371"/>
                  </a:cubicBezTo>
                  <a:cubicBezTo>
                    <a:pt x="5122" y="4264"/>
                    <a:pt x="5068" y="4157"/>
                    <a:pt x="4979" y="4068"/>
                  </a:cubicBezTo>
                  <a:cubicBezTo>
                    <a:pt x="4658" y="3783"/>
                    <a:pt x="4497" y="3390"/>
                    <a:pt x="4497" y="2980"/>
                  </a:cubicBezTo>
                  <a:lnTo>
                    <a:pt x="4497" y="1178"/>
                  </a:lnTo>
                  <a:cubicBezTo>
                    <a:pt x="4497" y="535"/>
                    <a:pt x="3962" y="0"/>
                    <a:pt x="3320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21"/>
            <p:cNvSpPr/>
            <p:nvPr/>
          </p:nvSpPr>
          <p:spPr>
            <a:xfrm>
              <a:off x="3463137" y="2039444"/>
              <a:ext cx="137779" cy="311376"/>
            </a:xfrm>
            <a:custGeom>
              <a:rect b="b" l="l" r="r" t="t"/>
              <a:pathLst>
                <a:path extrusionOk="0" h="4800" w="2124">
                  <a:moveTo>
                    <a:pt x="1178" y="0"/>
                  </a:moveTo>
                  <a:cubicBezTo>
                    <a:pt x="518" y="0"/>
                    <a:pt x="0" y="535"/>
                    <a:pt x="0" y="1178"/>
                  </a:cubicBezTo>
                  <a:lnTo>
                    <a:pt x="0" y="3622"/>
                  </a:lnTo>
                  <a:cubicBezTo>
                    <a:pt x="0" y="4282"/>
                    <a:pt x="518" y="4800"/>
                    <a:pt x="1178" y="4800"/>
                  </a:cubicBezTo>
                  <a:lnTo>
                    <a:pt x="2124" y="4800"/>
                  </a:lnTo>
                  <a:cubicBezTo>
                    <a:pt x="1481" y="4800"/>
                    <a:pt x="946" y="4282"/>
                    <a:pt x="946" y="3622"/>
                  </a:cubicBezTo>
                  <a:lnTo>
                    <a:pt x="946" y="1178"/>
                  </a:lnTo>
                  <a:cubicBezTo>
                    <a:pt x="946" y="535"/>
                    <a:pt x="1481" y="0"/>
                    <a:pt x="2124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21"/>
            <p:cNvSpPr/>
            <p:nvPr/>
          </p:nvSpPr>
          <p:spPr>
            <a:xfrm>
              <a:off x="3728189" y="2394731"/>
              <a:ext cx="332251" cy="311441"/>
            </a:xfrm>
            <a:custGeom>
              <a:rect b="b" l="l" r="r" t="t"/>
              <a:pathLst>
                <a:path extrusionOk="0" h="4801" w="5122">
                  <a:moveTo>
                    <a:pt x="1802" y="1"/>
                  </a:moveTo>
                  <a:cubicBezTo>
                    <a:pt x="1160" y="1"/>
                    <a:pt x="625" y="518"/>
                    <a:pt x="625" y="1178"/>
                  </a:cubicBezTo>
                  <a:lnTo>
                    <a:pt x="625" y="2963"/>
                  </a:lnTo>
                  <a:cubicBezTo>
                    <a:pt x="625" y="3373"/>
                    <a:pt x="446" y="3766"/>
                    <a:pt x="143" y="4051"/>
                  </a:cubicBezTo>
                  <a:cubicBezTo>
                    <a:pt x="54" y="4140"/>
                    <a:pt x="0" y="4247"/>
                    <a:pt x="0" y="4372"/>
                  </a:cubicBezTo>
                  <a:cubicBezTo>
                    <a:pt x="0" y="4586"/>
                    <a:pt x="179" y="4800"/>
                    <a:pt x="428" y="4800"/>
                  </a:cubicBezTo>
                  <a:lnTo>
                    <a:pt x="3943" y="4800"/>
                  </a:lnTo>
                  <a:cubicBezTo>
                    <a:pt x="4586" y="4800"/>
                    <a:pt x="5121" y="4265"/>
                    <a:pt x="5121" y="3623"/>
                  </a:cubicBezTo>
                  <a:lnTo>
                    <a:pt x="5121" y="1178"/>
                  </a:lnTo>
                  <a:cubicBezTo>
                    <a:pt x="5121" y="518"/>
                    <a:pt x="4586" y="1"/>
                    <a:pt x="3943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21"/>
            <p:cNvSpPr/>
            <p:nvPr/>
          </p:nvSpPr>
          <p:spPr>
            <a:xfrm>
              <a:off x="3582365" y="2129288"/>
              <a:ext cx="175986" cy="148033"/>
            </a:xfrm>
            <a:custGeom>
              <a:rect b="b" l="l" r="r" t="t"/>
              <a:pathLst>
                <a:path extrusionOk="0" h="2282" w="2713">
                  <a:moveTo>
                    <a:pt x="796" y="0"/>
                  </a:moveTo>
                  <a:cubicBezTo>
                    <a:pt x="392" y="0"/>
                    <a:pt x="37" y="298"/>
                    <a:pt x="0" y="738"/>
                  </a:cubicBezTo>
                  <a:cubicBezTo>
                    <a:pt x="0" y="988"/>
                    <a:pt x="89" y="1238"/>
                    <a:pt x="268" y="1488"/>
                  </a:cubicBezTo>
                  <a:cubicBezTo>
                    <a:pt x="482" y="1773"/>
                    <a:pt x="803" y="2023"/>
                    <a:pt x="1249" y="2255"/>
                  </a:cubicBezTo>
                  <a:cubicBezTo>
                    <a:pt x="1276" y="2273"/>
                    <a:pt x="1311" y="2282"/>
                    <a:pt x="1347" y="2282"/>
                  </a:cubicBezTo>
                  <a:cubicBezTo>
                    <a:pt x="1383" y="2282"/>
                    <a:pt x="1419" y="2273"/>
                    <a:pt x="1445" y="2255"/>
                  </a:cubicBezTo>
                  <a:cubicBezTo>
                    <a:pt x="1891" y="2023"/>
                    <a:pt x="2213" y="1773"/>
                    <a:pt x="2427" y="1488"/>
                  </a:cubicBezTo>
                  <a:cubicBezTo>
                    <a:pt x="2605" y="1238"/>
                    <a:pt x="2712" y="988"/>
                    <a:pt x="2694" y="738"/>
                  </a:cubicBezTo>
                  <a:cubicBezTo>
                    <a:pt x="2670" y="298"/>
                    <a:pt x="2310" y="0"/>
                    <a:pt x="1908" y="0"/>
                  </a:cubicBezTo>
                  <a:cubicBezTo>
                    <a:pt x="1723" y="0"/>
                    <a:pt x="1530" y="63"/>
                    <a:pt x="1356" y="203"/>
                  </a:cubicBezTo>
                  <a:cubicBezTo>
                    <a:pt x="1177" y="63"/>
                    <a:pt x="981" y="0"/>
                    <a:pt x="796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21"/>
            <p:cNvSpPr/>
            <p:nvPr/>
          </p:nvSpPr>
          <p:spPr>
            <a:xfrm>
              <a:off x="3967748" y="2525507"/>
              <a:ext cx="28996" cy="30165"/>
            </a:xfrm>
            <a:custGeom>
              <a:rect b="b" l="l" r="r" t="t"/>
              <a:pathLst>
                <a:path extrusionOk="0" h="465" w="447">
                  <a:moveTo>
                    <a:pt x="215" y="1"/>
                  </a:moveTo>
                  <a:cubicBezTo>
                    <a:pt x="90" y="1"/>
                    <a:pt x="1" y="108"/>
                    <a:pt x="1" y="233"/>
                  </a:cubicBezTo>
                  <a:cubicBezTo>
                    <a:pt x="1" y="358"/>
                    <a:pt x="90" y="465"/>
                    <a:pt x="215" y="465"/>
                  </a:cubicBezTo>
                  <a:cubicBezTo>
                    <a:pt x="340" y="465"/>
                    <a:pt x="447" y="358"/>
                    <a:pt x="447" y="233"/>
                  </a:cubicBezTo>
                  <a:cubicBezTo>
                    <a:pt x="447" y="108"/>
                    <a:pt x="340" y="1"/>
                    <a:pt x="21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21"/>
            <p:cNvSpPr/>
            <p:nvPr/>
          </p:nvSpPr>
          <p:spPr>
            <a:xfrm>
              <a:off x="3827697" y="2525507"/>
              <a:ext cx="28996" cy="30165"/>
            </a:xfrm>
            <a:custGeom>
              <a:rect b="b" l="l" r="r" t="t"/>
              <a:pathLst>
                <a:path extrusionOk="0" h="465" w="447">
                  <a:moveTo>
                    <a:pt x="233" y="1"/>
                  </a:moveTo>
                  <a:cubicBezTo>
                    <a:pt x="108" y="1"/>
                    <a:pt x="1" y="108"/>
                    <a:pt x="1" y="233"/>
                  </a:cubicBezTo>
                  <a:cubicBezTo>
                    <a:pt x="1" y="358"/>
                    <a:pt x="108" y="465"/>
                    <a:pt x="233" y="465"/>
                  </a:cubicBezTo>
                  <a:cubicBezTo>
                    <a:pt x="358" y="465"/>
                    <a:pt x="447" y="358"/>
                    <a:pt x="447" y="233"/>
                  </a:cubicBezTo>
                  <a:cubicBezTo>
                    <a:pt x="447" y="108"/>
                    <a:pt x="358" y="1"/>
                    <a:pt x="23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21"/>
            <p:cNvSpPr/>
            <p:nvPr/>
          </p:nvSpPr>
          <p:spPr>
            <a:xfrm>
              <a:off x="3452693" y="2029001"/>
              <a:ext cx="416774" cy="332264"/>
            </a:xfrm>
            <a:custGeom>
              <a:rect b="b" l="l" r="r" t="t"/>
              <a:pathLst>
                <a:path extrusionOk="0" h="5122" w="6425">
                  <a:moveTo>
                    <a:pt x="1446" y="304"/>
                  </a:moveTo>
                  <a:cubicBezTo>
                    <a:pt x="1143" y="554"/>
                    <a:pt x="964" y="928"/>
                    <a:pt x="964" y="1339"/>
                  </a:cubicBezTo>
                  <a:lnTo>
                    <a:pt x="964" y="3783"/>
                  </a:lnTo>
                  <a:cubicBezTo>
                    <a:pt x="964" y="4176"/>
                    <a:pt x="1143" y="4550"/>
                    <a:pt x="1446" y="4800"/>
                  </a:cubicBezTo>
                  <a:lnTo>
                    <a:pt x="1339" y="4800"/>
                  </a:lnTo>
                  <a:cubicBezTo>
                    <a:pt x="786" y="4800"/>
                    <a:pt x="322" y="4336"/>
                    <a:pt x="322" y="3783"/>
                  </a:cubicBezTo>
                  <a:lnTo>
                    <a:pt x="322" y="1339"/>
                  </a:lnTo>
                  <a:cubicBezTo>
                    <a:pt x="322" y="768"/>
                    <a:pt x="786" y="304"/>
                    <a:pt x="1339" y="304"/>
                  </a:cubicBezTo>
                  <a:close/>
                  <a:moveTo>
                    <a:pt x="4408" y="304"/>
                  </a:moveTo>
                  <a:cubicBezTo>
                    <a:pt x="4979" y="304"/>
                    <a:pt x="5425" y="768"/>
                    <a:pt x="5425" y="1339"/>
                  </a:cubicBezTo>
                  <a:lnTo>
                    <a:pt x="5425" y="3123"/>
                  </a:lnTo>
                  <a:cubicBezTo>
                    <a:pt x="5425" y="3587"/>
                    <a:pt x="5621" y="4015"/>
                    <a:pt x="5960" y="4336"/>
                  </a:cubicBezTo>
                  <a:cubicBezTo>
                    <a:pt x="6156" y="4497"/>
                    <a:pt x="6031" y="4800"/>
                    <a:pt x="5782" y="4800"/>
                  </a:cubicBezTo>
                  <a:lnTo>
                    <a:pt x="2285" y="4800"/>
                  </a:lnTo>
                  <a:cubicBezTo>
                    <a:pt x="1714" y="4800"/>
                    <a:pt x="1250" y="4336"/>
                    <a:pt x="1250" y="3783"/>
                  </a:cubicBezTo>
                  <a:lnTo>
                    <a:pt x="1250" y="1339"/>
                  </a:lnTo>
                  <a:cubicBezTo>
                    <a:pt x="1250" y="768"/>
                    <a:pt x="1714" y="304"/>
                    <a:pt x="2285" y="304"/>
                  </a:cubicBezTo>
                  <a:close/>
                  <a:moveTo>
                    <a:pt x="1339" y="0"/>
                  </a:moveTo>
                  <a:cubicBezTo>
                    <a:pt x="607" y="0"/>
                    <a:pt x="1" y="607"/>
                    <a:pt x="1" y="1339"/>
                  </a:cubicBezTo>
                  <a:lnTo>
                    <a:pt x="1" y="3783"/>
                  </a:lnTo>
                  <a:cubicBezTo>
                    <a:pt x="1" y="4515"/>
                    <a:pt x="607" y="5121"/>
                    <a:pt x="1339" y="5121"/>
                  </a:cubicBezTo>
                  <a:lnTo>
                    <a:pt x="5782" y="5121"/>
                  </a:lnTo>
                  <a:cubicBezTo>
                    <a:pt x="5942" y="5121"/>
                    <a:pt x="6103" y="5050"/>
                    <a:pt x="6210" y="4925"/>
                  </a:cubicBezTo>
                  <a:cubicBezTo>
                    <a:pt x="6424" y="4711"/>
                    <a:pt x="6424" y="4336"/>
                    <a:pt x="6174" y="4104"/>
                  </a:cubicBezTo>
                  <a:cubicBezTo>
                    <a:pt x="5907" y="3854"/>
                    <a:pt x="5746" y="3498"/>
                    <a:pt x="5746" y="3123"/>
                  </a:cubicBezTo>
                  <a:lnTo>
                    <a:pt x="5746" y="1339"/>
                  </a:lnTo>
                  <a:cubicBezTo>
                    <a:pt x="5746" y="607"/>
                    <a:pt x="5139" y="0"/>
                    <a:pt x="4408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21"/>
            <p:cNvSpPr/>
            <p:nvPr/>
          </p:nvSpPr>
          <p:spPr>
            <a:xfrm>
              <a:off x="3715410" y="2384352"/>
              <a:ext cx="415606" cy="332199"/>
            </a:xfrm>
            <a:custGeom>
              <a:rect b="b" l="l" r="r" t="t"/>
              <a:pathLst>
                <a:path extrusionOk="0" h="5121" w="6407">
                  <a:moveTo>
                    <a:pt x="4123" y="321"/>
                  </a:moveTo>
                  <a:cubicBezTo>
                    <a:pt x="4694" y="321"/>
                    <a:pt x="5157" y="785"/>
                    <a:pt x="5157" y="1338"/>
                  </a:cubicBezTo>
                  <a:lnTo>
                    <a:pt x="5157" y="3783"/>
                  </a:lnTo>
                  <a:cubicBezTo>
                    <a:pt x="5157" y="4354"/>
                    <a:pt x="4694" y="4818"/>
                    <a:pt x="4123" y="4818"/>
                  </a:cubicBezTo>
                  <a:lnTo>
                    <a:pt x="625" y="4818"/>
                  </a:lnTo>
                  <a:cubicBezTo>
                    <a:pt x="376" y="4818"/>
                    <a:pt x="251" y="4496"/>
                    <a:pt x="429" y="4336"/>
                  </a:cubicBezTo>
                  <a:cubicBezTo>
                    <a:pt x="768" y="4033"/>
                    <a:pt x="964" y="3587"/>
                    <a:pt x="964" y="3140"/>
                  </a:cubicBezTo>
                  <a:lnTo>
                    <a:pt x="964" y="1338"/>
                  </a:lnTo>
                  <a:cubicBezTo>
                    <a:pt x="964" y="785"/>
                    <a:pt x="1428" y="321"/>
                    <a:pt x="1999" y="321"/>
                  </a:cubicBezTo>
                  <a:close/>
                  <a:moveTo>
                    <a:pt x="5068" y="321"/>
                  </a:moveTo>
                  <a:cubicBezTo>
                    <a:pt x="5639" y="321"/>
                    <a:pt x="6103" y="785"/>
                    <a:pt x="6103" y="1338"/>
                  </a:cubicBezTo>
                  <a:lnTo>
                    <a:pt x="6103" y="3783"/>
                  </a:lnTo>
                  <a:cubicBezTo>
                    <a:pt x="6103" y="4354"/>
                    <a:pt x="5639" y="4818"/>
                    <a:pt x="5068" y="4818"/>
                  </a:cubicBezTo>
                  <a:lnTo>
                    <a:pt x="4979" y="4818"/>
                  </a:lnTo>
                  <a:cubicBezTo>
                    <a:pt x="5282" y="4568"/>
                    <a:pt x="5461" y="4193"/>
                    <a:pt x="5461" y="3783"/>
                  </a:cubicBezTo>
                  <a:lnTo>
                    <a:pt x="5461" y="1338"/>
                  </a:lnTo>
                  <a:cubicBezTo>
                    <a:pt x="5461" y="946"/>
                    <a:pt x="5282" y="571"/>
                    <a:pt x="4979" y="321"/>
                  </a:cubicBezTo>
                  <a:close/>
                  <a:moveTo>
                    <a:pt x="2017" y="0"/>
                  </a:moveTo>
                  <a:cubicBezTo>
                    <a:pt x="1286" y="0"/>
                    <a:pt x="679" y="607"/>
                    <a:pt x="679" y="1338"/>
                  </a:cubicBezTo>
                  <a:lnTo>
                    <a:pt x="679" y="3140"/>
                  </a:lnTo>
                  <a:cubicBezTo>
                    <a:pt x="679" y="3515"/>
                    <a:pt x="518" y="3854"/>
                    <a:pt x="251" y="4104"/>
                  </a:cubicBezTo>
                  <a:cubicBezTo>
                    <a:pt x="1" y="4336"/>
                    <a:pt x="1" y="4711"/>
                    <a:pt x="215" y="4943"/>
                  </a:cubicBezTo>
                  <a:cubicBezTo>
                    <a:pt x="322" y="5050"/>
                    <a:pt x="483" y="5121"/>
                    <a:pt x="643" y="5121"/>
                  </a:cubicBezTo>
                  <a:lnTo>
                    <a:pt x="5068" y="5121"/>
                  </a:lnTo>
                  <a:cubicBezTo>
                    <a:pt x="5818" y="5121"/>
                    <a:pt x="6406" y="4514"/>
                    <a:pt x="6406" y="3783"/>
                  </a:cubicBezTo>
                  <a:lnTo>
                    <a:pt x="6406" y="1338"/>
                  </a:lnTo>
                  <a:cubicBezTo>
                    <a:pt x="6406" y="607"/>
                    <a:pt x="5818" y="0"/>
                    <a:pt x="5086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21"/>
            <p:cNvSpPr/>
            <p:nvPr/>
          </p:nvSpPr>
          <p:spPr>
            <a:xfrm>
              <a:off x="3870510" y="2570655"/>
              <a:ext cx="83420" cy="19785"/>
            </a:xfrm>
            <a:custGeom>
              <a:rect b="b" l="l" r="r" t="t"/>
              <a:pathLst>
                <a:path extrusionOk="0" h="305" w="1286">
                  <a:moveTo>
                    <a:pt x="161" y="1"/>
                  </a:moveTo>
                  <a:cubicBezTo>
                    <a:pt x="90" y="1"/>
                    <a:pt x="19" y="54"/>
                    <a:pt x="1" y="126"/>
                  </a:cubicBezTo>
                  <a:cubicBezTo>
                    <a:pt x="1" y="215"/>
                    <a:pt x="72" y="304"/>
                    <a:pt x="161" y="304"/>
                  </a:cubicBezTo>
                  <a:lnTo>
                    <a:pt x="1125" y="304"/>
                  </a:lnTo>
                  <a:cubicBezTo>
                    <a:pt x="1196" y="304"/>
                    <a:pt x="1268" y="251"/>
                    <a:pt x="1286" y="161"/>
                  </a:cubicBezTo>
                  <a:cubicBezTo>
                    <a:pt x="1286" y="72"/>
                    <a:pt x="1214" y="1"/>
                    <a:pt x="112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21"/>
            <p:cNvSpPr/>
            <p:nvPr/>
          </p:nvSpPr>
          <p:spPr>
            <a:xfrm>
              <a:off x="3571921" y="2118195"/>
              <a:ext cx="195640" cy="168986"/>
            </a:xfrm>
            <a:custGeom>
              <a:rect b="b" l="l" r="r" t="t"/>
              <a:pathLst>
                <a:path extrusionOk="0" h="2605" w="3016">
                  <a:moveTo>
                    <a:pt x="2077" y="318"/>
                  </a:moveTo>
                  <a:cubicBezTo>
                    <a:pt x="2167" y="318"/>
                    <a:pt x="2256" y="336"/>
                    <a:pt x="2338" y="374"/>
                  </a:cubicBezTo>
                  <a:cubicBezTo>
                    <a:pt x="2552" y="481"/>
                    <a:pt x="2677" y="677"/>
                    <a:pt x="2695" y="909"/>
                  </a:cubicBezTo>
                  <a:cubicBezTo>
                    <a:pt x="2713" y="1123"/>
                    <a:pt x="2623" y="1355"/>
                    <a:pt x="2463" y="1569"/>
                  </a:cubicBezTo>
                  <a:cubicBezTo>
                    <a:pt x="2266" y="1819"/>
                    <a:pt x="1963" y="2069"/>
                    <a:pt x="1535" y="2301"/>
                  </a:cubicBezTo>
                  <a:lnTo>
                    <a:pt x="1481" y="2301"/>
                  </a:lnTo>
                  <a:cubicBezTo>
                    <a:pt x="1071" y="2069"/>
                    <a:pt x="750" y="1819"/>
                    <a:pt x="554" y="1569"/>
                  </a:cubicBezTo>
                  <a:cubicBezTo>
                    <a:pt x="393" y="1355"/>
                    <a:pt x="304" y="1123"/>
                    <a:pt x="322" y="909"/>
                  </a:cubicBezTo>
                  <a:cubicBezTo>
                    <a:pt x="339" y="677"/>
                    <a:pt x="482" y="481"/>
                    <a:pt x="696" y="374"/>
                  </a:cubicBezTo>
                  <a:cubicBezTo>
                    <a:pt x="778" y="336"/>
                    <a:pt x="865" y="318"/>
                    <a:pt x="952" y="318"/>
                  </a:cubicBezTo>
                  <a:cubicBezTo>
                    <a:pt x="1111" y="318"/>
                    <a:pt x="1272" y="377"/>
                    <a:pt x="1410" y="481"/>
                  </a:cubicBezTo>
                  <a:cubicBezTo>
                    <a:pt x="1446" y="508"/>
                    <a:pt x="1481" y="521"/>
                    <a:pt x="1515" y="521"/>
                  </a:cubicBezTo>
                  <a:cubicBezTo>
                    <a:pt x="1548" y="521"/>
                    <a:pt x="1580" y="508"/>
                    <a:pt x="1606" y="481"/>
                  </a:cubicBezTo>
                  <a:cubicBezTo>
                    <a:pt x="1745" y="377"/>
                    <a:pt x="1913" y="318"/>
                    <a:pt x="2077" y="318"/>
                  </a:cubicBezTo>
                  <a:close/>
                  <a:moveTo>
                    <a:pt x="961" y="0"/>
                  </a:moveTo>
                  <a:cubicBezTo>
                    <a:pt x="825" y="0"/>
                    <a:pt x="688" y="29"/>
                    <a:pt x="554" y="89"/>
                  </a:cubicBezTo>
                  <a:cubicBezTo>
                    <a:pt x="232" y="231"/>
                    <a:pt x="36" y="535"/>
                    <a:pt x="18" y="891"/>
                  </a:cubicBezTo>
                  <a:cubicBezTo>
                    <a:pt x="0" y="1177"/>
                    <a:pt x="90" y="1462"/>
                    <a:pt x="304" y="1748"/>
                  </a:cubicBezTo>
                  <a:cubicBezTo>
                    <a:pt x="536" y="2033"/>
                    <a:pt x="875" y="2319"/>
                    <a:pt x="1339" y="2551"/>
                  </a:cubicBezTo>
                  <a:cubicBezTo>
                    <a:pt x="1392" y="2587"/>
                    <a:pt x="1450" y="2604"/>
                    <a:pt x="1508" y="2604"/>
                  </a:cubicBezTo>
                  <a:cubicBezTo>
                    <a:pt x="1566" y="2604"/>
                    <a:pt x="1624" y="2587"/>
                    <a:pt x="1678" y="2551"/>
                  </a:cubicBezTo>
                  <a:cubicBezTo>
                    <a:pt x="2142" y="2319"/>
                    <a:pt x="2481" y="2033"/>
                    <a:pt x="2713" y="1748"/>
                  </a:cubicBezTo>
                  <a:cubicBezTo>
                    <a:pt x="2927" y="1462"/>
                    <a:pt x="3016" y="1177"/>
                    <a:pt x="2998" y="891"/>
                  </a:cubicBezTo>
                  <a:cubicBezTo>
                    <a:pt x="2980" y="535"/>
                    <a:pt x="2784" y="231"/>
                    <a:pt x="2463" y="89"/>
                  </a:cubicBezTo>
                  <a:cubicBezTo>
                    <a:pt x="2336" y="29"/>
                    <a:pt x="2200" y="0"/>
                    <a:pt x="2064" y="0"/>
                  </a:cubicBezTo>
                  <a:cubicBezTo>
                    <a:pt x="1874" y="0"/>
                    <a:pt x="1683" y="56"/>
                    <a:pt x="1517" y="160"/>
                  </a:cubicBezTo>
                  <a:cubicBezTo>
                    <a:pt x="1340" y="56"/>
                    <a:pt x="1152" y="0"/>
                    <a:pt x="961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" name="Google Shape;644;p21"/>
          <p:cNvGrpSpPr/>
          <p:nvPr/>
        </p:nvGrpSpPr>
        <p:grpSpPr>
          <a:xfrm rot="727703">
            <a:off x="7016423" y="2395526"/>
            <a:ext cx="429580" cy="662729"/>
            <a:chOff x="-931627" y="4247774"/>
            <a:chExt cx="445709" cy="687611"/>
          </a:xfrm>
        </p:grpSpPr>
        <p:sp>
          <p:nvSpPr>
            <p:cNvPr id="645" name="Google Shape;645;p21"/>
            <p:cNvSpPr/>
            <p:nvPr/>
          </p:nvSpPr>
          <p:spPr>
            <a:xfrm>
              <a:off x="-562397" y="4642501"/>
              <a:ext cx="70641" cy="72979"/>
            </a:xfrm>
            <a:custGeom>
              <a:rect b="b" l="l" r="r" t="t"/>
              <a:pathLst>
                <a:path extrusionOk="0" h="1125" w="1089">
                  <a:moveTo>
                    <a:pt x="357" y="0"/>
                  </a:moveTo>
                  <a:lnTo>
                    <a:pt x="1" y="999"/>
                  </a:lnTo>
                  <a:lnTo>
                    <a:pt x="304" y="1106"/>
                  </a:lnTo>
                  <a:cubicBezTo>
                    <a:pt x="357" y="1124"/>
                    <a:pt x="411" y="1124"/>
                    <a:pt x="482" y="1124"/>
                  </a:cubicBezTo>
                  <a:cubicBezTo>
                    <a:pt x="661" y="1124"/>
                    <a:pt x="857" y="1035"/>
                    <a:pt x="946" y="857"/>
                  </a:cubicBezTo>
                  <a:cubicBezTo>
                    <a:pt x="1089" y="571"/>
                    <a:pt x="946" y="232"/>
                    <a:pt x="661" y="107"/>
                  </a:cubicBezTo>
                  <a:lnTo>
                    <a:pt x="357" y="0"/>
                  </a:ln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21"/>
            <p:cNvSpPr/>
            <p:nvPr/>
          </p:nvSpPr>
          <p:spPr>
            <a:xfrm>
              <a:off x="-925854" y="4642501"/>
              <a:ext cx="70706" cy="72979"/>
            </a:xfrm>
            <a:custGeom>
              <a:rect b="b" l="l" r="r" t="t"/>
              <a:pathLst>
                <a:path extrusionOk="0" h="1125" w="1090">
                  <a:moveTo>
                    <a:pt x="732" y="0"/>
                  </a:moveTo>
                  <a:lnTo>
                    <a:pt x="429" y="107"/>
                  </a:lnTo>
                  <a:cubicBezTo>
                    <a:pt x="144" y="232"/>
                    <a:pt x="1" y="571"/>
                    <a:pt x="144" y="857"/>
                  </a:cubicBezTo>
                  <a:cubicBezTo>
                    <a:pt x="233" y="1035"/>
                    <a:pt x="429" y="1124"/>
                    <a:pt x="608" y="1124"/>
                  </a:cubicBezTo>
                  <a:cubicBezTo>
                    <a:pt x="679" y="1124"/>
                    <a:pt x="732" y="1124"/>
                    <a:pt x="786" y="1106"/>
                  </a:cubicBezTo>
                  <a:lnTo>
                    <a:pt x="1089" y="999"/>
                  </a:lnTo>
                  <a:lnTo>
                    <a:pt x="732" y="0"/>
                  </a:ln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21"/>
            <p:cNvSpPr/>
            <p:nvPr/>
          </p:nvSpPr>
          <p:spPr>
            <a:xfrm>
              <a:off x="-573944" y="4632901"/>
              <a:ext cx="88025" cy="92959"/>
            </a:xfrm>
            <a:custGeom>
              <a:rect b="b" l="l" r="r" t="t"/>
              <a:pathLst>
                <a:path extrusionOk="0" h="1433" w="1357">
                  <a:moveTo>
                    <a:pt x="543" y="1"/>
                  </a:moveTo>
                  <a:cubicBezTo>
                    <a:pt x="471" y="1"/>
                    <a:pt x="407" y="35"/>
                    <a:pt x="393" y="95"/>
                  </a:cubicBezTo>
                  <a:cubicBezTo>
                    <a:pt x="357" y="184"/>
                    <a:pt x="393" y="273"/>
                    <a:pt x="482" y="309"/>
                  </a:cubicBezTo>
                  <a:lnTo>
                    <a:pt x="785" y="416"/>
                  </a:lnTo>
                  <a:cubicBezTo>
                    <a:pt x="874" y="451"/>
                    <a:pt x="964" y="523"/>
                    <a:pt x="999" y="630"/>
                  </a:cubicBezTo>
                  <a:cubicBezTo>
                    <a:pt x="1035" y="719"/>
                    <a:pt x="1035" y="826"/>
                    <a:pt x="981" y="933"/>
                  </a:cubicBezTo>
                  <a:cubicBezTo>
                    <a:pt x="912" y="1058"/>
                    <a:pt x="778" y="1129"/>
                    <a:pt x="646" y="1129"/>
                  </a:cubicBezTo>
                  <a:cubicBezTo>
                    <a:pt x="608" y="1129"/>
                    <a:pt x="571" y="1123"/>
                    <a:pt x="535" y="1112"/>
                  </a:cubicBezTo>
                  <a:lnTo>
                    <a:pt x="232" y="987"/>
                  </a:lnTo>
                  <a:cubicBezTo>
                    <a:pt x="217" y="984"/>
                    <a:pt x="202" y="982"/>
                    <a:pt x="188" y="982"/>
                  </a:cubicBezTo>
                  <a:cubicBezTo>
                    <a:pt x="115" y="982"/>
                    <a:pt x="51" y="1019"/>
                    <a:pt x="36" y="1094"/>
                  </a:cubicBezTo>
                  <a:cubicBezTo>
                    <a:pt x="0" y="1165"/>
                    <a:pt x="36" y="1254"/>
                    <a:pt x="125" y="1290"/>
                  </a:cubicBezTo>
                  <a:lnTo>
                    <a:pt x="428" y="1397"/>
                  </a:lnTo>
                  <a:cubicBezTo>
                    <a:pt x="500" y="1415"/>
                    <a:pt x="571" y="1433"/>
                    <a:pt x="660" y="1433"/>
                  </a:cubicBezTo>
                  <a:cubicBezTo>
                    <a:pt x="892" y="1433"/>
                    <a:pt x="1142" y="1290"/>
                    <a:pt x="1249" y="1076"/>
                  </a:cubicBezTo>
                  <a:cubicBezTo>
                    <a:pt x="1338" y="897"/>
                    <a:pt x="1356" y="683"/>
                    <a:pt x="1285" y="505"/>
                  </a:cubicBezTo>
                  <a:cubicBezTo>
                    <a:pt x="1213" y="327"/>
                    <a:pt x="1071" y="184"/>
                    <a:pt x="892" y="112"/>
                  </a:cubicBezTo>
                  <a:lnTo>
                    <a:pt x="589" y="5"/>
                  </a:lnTo>
                  <a:cubicBezTo>
                    <a:pt x="574" y="2"/>
                    <a:pt x="558" y="1"/>
                    <a:pt x="54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21"/>
            <p:cNvSpPr/>
            <p:nvPr/>
          </p:nvSpPr>
          <p:spPr>
            <a:xfrm>
              <a:off x="-931627" y="4632901"/>
              <a:ext cx="88025" cy="92959"/>
            </a:xfrm>
            <a:custGeom>
              <a:rect b="b" l="l" r="r" t="t"/>
              <a:pathLst>
                <a:path extrusionOk="0" h="1433" w="1357">
                  <a:moveTo>
                    <a:pt x="814" y="1"/>
                  </a:moveTo>
                  <a:cubicBezTo>
                    <a:pt x="799" y="1"/>
                    <a:pt x="783" y="2"/>
                    <a:pt x="768" y="5"/>
                  </a:cubicBezTo>
                  <a:lnTo>
                    <a:pt x="465" y="112"/>
                  </a:lnTo>
                  <a:cubicBezTo>
                    <a:pt x="286" y="184"/>
                    <a:pt x="143" y="327"/>
                    <a:pt x="72" y="505"/>
                  </a:cubicBezTo>
                  <a:cubicBezTo>
                    <a:pt x="1" y="683"/>
                    <a:pt x="19" y="897"/>
                    <a:pt x="108" y="1058"/>
                  </a:cubicBezTo>
                  <a:cubicBezTo>
                    <a:pt x="215" y="1290"/>
                    <a:pt x="447" y="1433"/>
                    <a:pt x="697" y="1433"/>
                  </a:cubicBezTo>
                  <a:cubicBezTo>
                    <a:pt x="786" y="1433"/>
                    <a:pt x="857" y="1415"/>
                    <a:pt x="929" y="1397"/>
                  </a:cubicBezTo>
                  <a:lnTo>
                    <a:pt x="1232" y="1290"/>
                  </a:lnTo>
                  <a:cubicBezTo>
                    <a:pt x="1321" y="1254"/>
                    <a:pt x="1357" y="1165"/>
                    <a:pt x="1321" y="1094"/>
                  </a:cubicBezTo>
                  <a:cubicBezTo>
                    <a:pt x="1306" y="1019"/>
                    <a:pt x="1242" y="982"/>
                    <a:pt x="1169" y="982"/>
                  </a:cubicBezTo>
                  <a:cubicBezTo>
                    <a:pt x="1155" y="982"/>
                    <a:pt x="1140" y="984"/>
                    <a:pt x="1125" y="987"/>
                  </a:cubicBezTo>
                  <a:lnTo>
                    <a:pt x="839" y="1112"/>
                  </a:lnTo>
                  <a:cubicBezTo>
                    <a:pt x="786" y="1112"/>
                    <a:pt x="750" y="1129"/>
                    <a:pt x="697" y="1129"/>
                  </a:cubicBezTo>
                  <a:cubicBezTo>
                    <a:pt x="572" y="1129"/>
                    <a:pt x="447" y="1040"/>
                    <a:pt x="375" y="933"/>
                  </a:cubicBezTo>
                  <a:cubicBezTo>
                    <a:pt x="322" y="826"/>
                    <a:pt x="322" y="719"/>
                    <a:pt x="358" y="630"/>
                  </a:cubicBezTo>
                  <a:cubicBezTo>
                    <a:pt x="393" y="523"/>
                    <a:pt x="482" y="451"/>
                    <a:pt x="572" y="416"/>
                  </a:cubicBezTo>
                  <a:lnTo>
                    <a:pt x="875" y="309"/>
                  </a:lnTo>
                  <a:cubicBezTo>
                    <a:pt x="964" y="273"/>
                    <a:pt x="1000" y="184"/>
                    <a:pt x="964" y="95"/>
                  </a:cubicBezTo>
                  <a:cubicBezTo>
                    <a:pt x="949" y="35"/>
                    <a:pt x="886" y="1"/>
                    <a:pt x="814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21"/>
            <p:cNvSpPr/>
            <p:nvPr/>
          </p:nvSpPr>
          <p:spPr>
            <a:xfrm>
              <a:off x="-652694" y="4610067"/>
              <a:ext cx="114686" cy="160942"/>
            </a:xfrm>
            <a:custGeom>
              <a:rect b="b" l="l" r="r" t="t"/>
              <a:pathLst>
                <a:path extrusionOk="0" h="2481" w="1768">
                  <a:moveTo>
                    <a:pt x="393" y="1"/>
                  </a:moveTo>
                  <a:lnTo>
                    <a:pt x="393" y="1"/>
                  </a:lnTo>
                  <a:cubicBezTo>
                    <a:pt x="447" y="72"/>
                    <a:pt x="465" y="161"/>
                    <a:pt x="465" y="268"/>
                  </a:cubicBezTo>
                  <a:lnTo>
                    <a:pt x="465" y="536"/>
                  </a:lnTo>
                  <a:cubicBezTo>
                    <a:pt x="465" y="803"/>
                    <a:pt x="251" y="1000"/>
                    <a:pt x="1" y="1000"/>
                  </a:cubicBezTo>
                  <a:lnTo>
                    <a:pt x="1" y="2481"/>
                  </a:lnTo>
                  <a:lnTo>
                    <a:pt x="982" y="2481"/>
                  </a:lnTo>
                  <a:lnTo>
                    <a:pt x="982" y="1339"/>
                  </a:lnTo>
                  <a:lnTo>
                    <a:pt x="1393" y="1481"/>
                  </a:lnTo>
                  <a:lnTo>
                    <a:pt x="1767" y="500"/>
                  </a:lnTo>
                  <a:lnTo>
                    <a:pt x="393" y="1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21"/>
            <p:cNvSpPr/>
            <p:nvPr/>
          </p:nvSpPr>
          <p:spPr>
            <a:xfrm>
              <a:off x="-879538" y="4610067"/>
              <a:ext cx="114686" cy="160942"/>
            </a:xfrm>
            <a:custGeom>
              <a:rect b="b" l="l" r="r" t="t"/>
              <a:pathLst>
                <a:path extrusionOk="0" h="2481" w="1768">
                  <a:moveTo>
                    <a:pt x="1375" y="1"/>
                  </a:moveTo>
                  <a:lnTo>
                    <a:pt x="1" y="500"/>
                  </a:lnTo>
                  <a:lnTo>
                    <a:pt x="375" y="1481"/>
                  </a:lnTo>
                  <a:lnTo>
                    <a:pt x="786" y="1339"/>
                  </a:lnTo>
                  <a:lnTo>
                    <a:pt x="786" y="2481"/>
                  </a:lnTo>
                  <a:lnTo>
                    <a:pt x="1767" y="2481"/>
                  </a:lnTo>
                  <a:lnTo>
                    <a:pt x="1767" y="1000"/>
                  </a:lnTo>
                  <a:cubicBezTo>
                    <a:pt x="1517" y="1000"/>
                    <a:pt x="1303" y="803"/>
                    <a:pt x="1303" y="536"/>
                  </a:cubicBezTo>
                  <a:lnTo>
                    <a:pt x="1303" y="268"/>
                  </a:lnTo>
                  <a:cubicBezTo>
                    <a:pt x="1303" y="161"/>
                    <a:pt x="1321" y="72"/>
                    <a:pt x="1375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21"/>
            <p:cNvSpPr/>
            <p:nvPr/>
          </p:nvSpPr>
          <p:spPr>
            <a:xfrm>
              <a:off x="-692004" y="4784824"/>
              <a:ext cx="59094" cy="82255"/>
            </a:xfrm>
            <a:custGeom>
              <a:rect b="b" l="l" r="r" t="t"/>
              <a:pathLst>
                <a:path extrusionOk="0" h="1268" w="911">
                  <a:moveTo>
                    <a:pt x="910" y="1"/>
                  </a:moveTo>
                  <a:cubicBezTo>
                    <a:pt x="785" y="126"/>
                    <a:pt x="660" y="215"/>
                    <a:pt x="500" y="304"/>
                  </a:cubicBezTo>
                  <a:cubicBezTo>
                    <a:pt x="339" y="375"/>
                    <a:pt x="179" y="447"/>
                    <a:pt x="0" y="465"/>
                  </a:cubicBezTo>
                  <a:lnTo>
                    <a:pt x="0" y="1268"/>
                  </a:lnTo>
                  <a:lnTo>
                    <a:pt x="910" y="1268"/>
                  </a:lnTo>
                  <a:lnTo>
                    <a:pt x="910" y="1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21"/>
            <p:cNvSpPr/>
            <p:nvPr/>
          </p:nvSpPr>
          <p:spPr>
            <a:xfrm>
              <a:off x="-782301" y="4787159"/>
              <a:ext cx="59094" cy="79920"/>
            </a:xfrm>
            <a:custGeom>
              <a:rect b="b" l="l" r="r" t="t"/>
              <a:pathLst>
                <a:path extrusionOk="0" h="1232" w="911">
                  <a:moveTo>
                    <a:pt x="0" y="0"/>
                  </a:moveTo>
                  <a:lnTo>
                    <a:pt x="0" y="1232"/>
                  </a:lnTo>
                  <a:lnTo>
                    <a:pt x="910" y="1232"/>
                  </a:lnTo>
                  <a:lnTo>
                    <a:pt x="910" y="429"/>
                  </a:lnTo>
                  <a:cubicBezTo>
                    <a:pt x="571" y="393"/>
                    <a:pt x="250" y="232"/>
                    <a:pt x="0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21"/>
            <p:cNvSpPr/>
            <p:nvPr/>
          </p:nvSpPr>
          <p:spPr>
            <a:xfrm>
              <a:off x="-796182" y="4738572"/>
              <a:ext cx="173650" cy="76417"/>
            </a:xfrm>
            <a:custGeom>
              <a:rect b="b" l="l" r="r" t="t"/>
              <a:pathLst>
                <a:path extrusionOk="0" h="1178" w="2677">
                  <a:moveTo>
                    <a:pt x="464" y="0"/>
                  </a:moveTo>
                  <a:lnTo>
                    <a:pt x="464" y="500"/>
                  </a:lnTo>
                  <a:lnTo>
                    <a:pt x="0" y="500"/>
                  </a:lnTo>
                  <a:cubicBezTo>
                    <a:pt x="304" y="910"/>
                    <a:pt x="785" y="1178"/>
                    <a:pt x="1339" y="1178"/>
                  </a:cubicBezTo>
                  <a:cubicBezTo>
                    <a:pt x="1606" y="1178"/>
                    <a:pt x="1874" y="1124"/>
                    <a:pt x="2106" y="999"/>
                  </a:cubicBezTo>
                  <a:cubicBezTo>
                    <a:pt x="2320" y="874"/>
                    <a:pt x="2516" y="714"/>
                    <a:pt x="2677" y="500"/>
                  </a:cubicBezTo>
                  <a:lnTo>
                    <a:pt x="2213" y="500"/>
                  </a:lnTo>
                  <a:lnTo>
                    <a:pt x="2213" y="0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21"/>
            <p:cNvSpPr/>
            <p:nvPr/>
          </p:nvSpPr>
          <p:spPr>
            <a:xfrm>
              <a:off x="-766084" y="4662157"/>
              <a:ext cx="113453" cy="76482"/>
            </a:xfrm>
            <a:custGeom>
              <a:rect b="b" l="l" r="r" t="t"/>
              <a:pathLst>
                <a:path extrusionOk="0" h="1179" w="1749">
                  <a:moveTo>
                    <a:pt x="535" y="0"/>
                  </a:moveTo>
                  <a:lnTo>
                    <a:pt x="196" y="161"/>
                  </a:lnTo>
                  <a:cubicBezTo>
                    <a:pt x="125" y="179"/>
                    <a:pt x="72" y="197"/>
                    <a:pt x="0" y="197"/>
                  </a:cubicBezTo>
                  <a:lnTo>
                    <a:pt x="0" y="1178"/>
                  </a:lnTo>
                  <a:lnTo>
                    <a:pt x="1749" y="1178"/>
                  </a:lnTo>
                  <a:lnTo>
                    <a:pt x="1749" y="197"/>
                  </a:lnTo>
                  <a:cubicBezTo>
                    <a:pt x="1677" y="197"/>
                    <a:pt x="1624" y="179"/>
                    <a:pt x="1553" y="161"/>
                  </a:cubicBezTo>
                  <a:lnTo>
                    <a:pt x="1214" y="0"/>
                  </a:lnTo>
                  <a:cubicBezTo>
                    <a:pt x="1178" y="18"/>
                    <a:pt x="1142" y="36"/>
                    <a:pt x="1106" y="54"/>
                  </a:cubicBezTo>
                  <a:cubicBezTo>
                    <a:pt x="1053" y="54"/>
                    <a:pt x="1017" y="72"/>
                    <a:pt x="982" y="72"/>
                  </a:cubicBezTo>
                  <a:lnTo>
                    <a:pt x="767" y="72"/>
                  </a:lnTo>
                  <a:cubicBezTo>
                    <a:pt x="678" y="72"/>
                    <a:pt x="607" y="36"/>
                    <a:pt x="535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21"/>
            <p:cNvSpPr/>
            <p:nvPr/>
          </p:nvSpPr>
          <p:spPr>
            <a:xfrm>
              <a:off x="-819340" y="4867012"/>
              <a:ext cx="94966" cy="59097"/>
            </a:xfrm>
            <a:custGeom>
              <a:rect b="b" l="l" r="r" t="t"/>
              <a:pathLst>
                <a:path extrusionOk="0" h="911" w="1464">
                  <a:moveTo>
                    <a:pt x="447" y="1"/>
                  </a:moveTo>
                  <a:cubicBezTo>
                    <a:pt x="304" y="1"/>
                    <a:pt x="179" y="54"/>
                    <a:pt x="108" y="161"/>
                  </a:cubicBezTo>
                  <a:cubicBezTo>
                    <a:pt x="36" y="233"/>
                    <a:pt x="0" y="340"/>
                    <a:pt x="0" y="429"/>
                  </a:cubicBezTo>
                  <a:cubicBezTo>
                    <a:pt x="0" y="429"/>
                    <a:pt x="0" y="447"/>
                    <a:pt x="0" y="447"/>
                  </a:cubicBezTo>
                  <a:cubicBezTo>
                    <a:pt x="0" y="696"/>
                    <a:pt x="197" y="911"/>
                    <a:pt x="447" y="911"/>
                  </a:cubicBezTo>
                  <a:lnTo>
                    <a:pt x="1017" y="911"/>
                  </a:lnTo>
                  <a:cubicBezTo>
                    <a:pt x="1196" y="911"/>
                    <a:pt x="1374" y="786"/>
                    <a:pt x="1428" y="625"/>
                  </a:cubicBezTo>
                  <a:cubicBezTo>
                    <a:pt x="1410" y="572"/>
                    <a:pt x="1392" y="500"/>
                    <a:pt x="1392" y="447"/>
                  </a:cubicBezTo>
                  <a:cubicBezTo>
                    <a:pt x="1392" y="447"/>
                    <a:pt x="1392" y="429"/>
                    <a:pt x="1392" y="429"/>
                  </a:cubicBezTo>
                  <a:cubicBezTo>
                    <a:pt x="1410" y="357"/>
                    <a:pt x="1428" y="286"/>
                    <a:pt x="1464" y="215"/>
                  </a:cubicBezTo>
                  <a:lnTo>
                    <a:pt x="1464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21"/>
            <p:cNvSpPr/>
            <p:nvPr/>
          </p:nvSpPr>
          <p:spPr>
            <a:xfrm>
              <a:off x="-727876" y="4867012"/>
              <a:ext cx="94966" cy="59097"/>
            </a:xfrm>
            <a:custGeom>
              <a:rect b="b" l="l" r="r" t="t"/>
              <a:pathLst>
                <a:path extrusionOk="0" h="911" w="1464">
                  <a:moveTo>
                    <a:pt x="446" y="1"/>
                  </a:moveTo>
                  <a:cubicBezTo>
                    <a:pt x="303" y="1"/>
                    <a:pt x="178" y="54"/>
                    <a:pt x="107" y="161"/>
                  </a:cubicBezTo>
                  <a:cubicBezTo>
                    <a:pt x="36" y="233"/>
                    <a:pt x="0" y="340"/>
                    <a:pt x="0" y="429"/>
                  </a:cubicBezTo>
                  <a:cubicBezTo>
                    <a:pt x="0" y="429"/>
                    <a:pt x="0" y="447"/>
                    <a:pt x="0" y="447"/>
                  </a:cubicBezTo>
                  <a:cubicBezTo>
                    <a:pt x="0" y="696"/>
                    <a:pt x="196" y="911"/>
                    <a:pt x="446" y="911"/>
                  </a:cubicBezTo>
                  <a:lnTo>
                    <a:pt x="1017" y="911"/>
                  </a:lnTo>
                  <a:cubicBezTo>
                    <a:pt x="1267" y="911"/>
                    <a:pt x="1463" y="696"/>
                    <a:pt x="1463" y="447"/>
                  </a:cubicBezTo>
                  <a:lnTo>
                    <a:pt x="1463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21"/>
            <p:cNvSpPr/>
            <p:nvPr/>
          </p:nvSpPr>
          <p:spPr>
            <a:xfrm>
              <a:off x="-888814" y="4601245"/>
              <a:ext cx="360015" cy="271611"/>
            </a:xfrm>
            <a:custGeom>
              <a:rect b="b" l="l" r="r" t="t"/>
              <a:pathLst>
                <a:path extrusionOk="0" h="4187" w="5550">
                  <a:moveTo>
                    <a:pt x="3498" y="2295"/>
                  </a:moveTo>
                  <a:lnTo>
                    <a:pt x="3498" y="2634"/>
                  </a:lnTo>
                  <a:cubicBezTo>
                    <a:pt x="3498" y="2724"/>
                    <a:pt x="3552" y="2777"/>
                    <a:pt x="3641" y="2777"/>
                  </a:cubicBezTo>
                  <a:lnTo>
                    <a:pt x="3766" y="2777"/>
                  </a:lnTo>
                  <a:cubicBezTo>
                    <a:pt x="3498" y="3027"/>
                    <a:pt x="3159" y="3152"/>
                    <a:pt x="2784" y="3152"/>
                  </a:cubicBezTo>
                  <a:cubicBezTo>
                    <a:pt x="2410" y="3152"/>
                    <a:pt x="2053" y="3027"/>
                    <a:pt x="1785" y="2777"/>
                  </a:cubicBezTo>
                  <a:lnTo>
                    <a:pt x="1910" y="2777"/>
                  </a:lnTo>
                  <a:cubicBezTo>
                    <a:pt x="1999" y="2777"/>
                    <a:pt x="2071" y="2724"/>
                    <a:pt x="2071" y="2634"/>
                  </a:cubicBezTo>
                  <a:lnTo>
                    <a:pt x="2071" y="2295"/>
                  </a:lnTo>
                  <a:close/>
                  <a:moveTo>
                    <a:pt x="4048" y="0"/>
                  </a:moveTo>
                  <a:cubicBezTo>
                    <a:pt x="3980" y="0"/>
                    <a:pt x="3919" y="49"/>
                    <a:pt x="3891" y="119"/>
                  </a:cubicBezTo>
                  <a:cubicBezTo>
                    <a:pt x="3873" y="208"/>
                    <a:pt x="3926" y="279"/>
                    <a:pt x="3998" y="315"/>
                  </a:cubicBezTo>
                  <a:lnTo>
                    <a:pt x="5175" y="743"/>
                  </a:lnTo>
                  <a:lnTo>
                    <a:pt x="4925" y="1439"/>
                  </a:lnTo>
                  <a:lnTo>
                    <a:pt x="4676" y="1332"/>
                  </a:lnTo>
                  <a:cubicBezTo>
                    <a:pt x="4657" y="1326"/>
                    <a:pt x="4638" y="1323"/>
                    <a:pt x="4619" y="1323"/>
                  </a:cubicBezTo>
                  <a:cubicBezTo>
                    <a:pt x="4534" y="1323"/>
                    <a:pt x="4462" y="1387"/>
                    <a:pt x="4462" y="1475"/>
                  </a:cubicBezTo>
                  <a:lnTo>
                    <a:pt x="4462" y="2474"/>
                  </a:lnTo>
                  <a:lnTo>
                    <a:pt x="3801" y="2474"/>
                  </a:lnTo>
                  <a:lnTo>
                    <a:pt x="3801" y="1189"/>
                  </a:lnTo>
                  <a:cubicBezTo>
                    <a:pt x="3801" y="1091"/>
                    <a:pt x="3726" y="1042"/>
                    <a:pt x="3650" y="1042"/>
                  </a:cubicBezTo>
                  <a:cubicBezTo>
                    <a:pt x="3574" y="1042"/>
                    <a:pt x="3498" y="1091"/>
                    <a:pt x="3498" y="1189"/>
                  </a:cubicBezTo>
                  <a:lnTo>
                    <a:pt x="3498" y="1974"/>
                  </a:lnTo>
                  <a:lnTo>
                    <a:pt x="2071" y="1974"/>
                  </a:lnTo>
                  <a:lnTo>
                    <a:pt x="2071" y="1207"/>
                  </a:lnTo>
                  <a:cubicBezTo>
                    <a:pt x="2071" y="1109"/>
                    <a:pt x="1990" y="1060"/>
                    <a:pt x="1910" y="1060"/>
                  </a:cubicBezTo>
                  <a:cubicBezTo>
                    <a:pt x="1830" y="1060"/>
                    <a:pt x="1749" y="1109"/>
                    <a:pt x="1749" y="1207"/>
                  </a:cubicBezTo>
                  <a:lnTo>
                    <a:pt x="1749" y="2474"/>
                  </a:lnTo>
                  <a:lnTo>
                    <a:pt x="1089" y="2474"/>
                  </a:lnTo>
                  <a:lnTo>
                    <a:pt x="1089" y="1475"/>
                  </a:lnTo>
                  <a:cubicBezTo>
                    <a:pt x="1089" y="1387"/>
                    <a:pt x="1017" y="1323"/>
                    <a:pt x="931" y="1323"/>
                  </a:cubicBezTo>
                  <a:cubicBezTo>
                    <a:pt x="913" y="1323"/>
                    <a:pt x="894" y="1326"/>
                    <a:pt x="875" y="1332"/>
                  </a:cubicBezTo>
                  <a:lnTo>
                    <a:pt x="625" y="1439"/>
                  </a:lnTo>
                  <a:lnTo>
                    <a:pt x="376" y="743"/>
                  </a:lnTo>
                  <a:lnTo>
                    <a:pt x="1518" y="315"/>
                  </a:lnTo>
                  <a:cubicBezTo>
                    <a:pt x="1607" y="297"/>
                    <a:pt x="1642" y="208"/>
                    <a:pt x="1625" y="119"/>
                  </a:cubicBezTo>
                  <a:cubicBezTo>
                    <a:pt x="1597" y="63"/>
                    <a:pt x="1536" y="18"/>
                    <a:pt x="1469" y="18"/>
                  </a:cubicBezTo>
                  <a:cubicBezTo>
                    <a:pt x="1450" y="18"/>
                    <a:pt x="1430" y="22"/>
                    <a:pt x="1410" y="29"/>
                  </a:cubicBezTo>
                  <a:lnTo>
                    <a:pt x="126" y="493"/>
                  </a:lnTo>
                  <a:cubicBezTo>
                    <a:pt x="37" y="529"/>
                    <a:pt x="1" y="618"/>
                    <a:pt x="19" y="690"/>
                  </a:cubicBezTo>
                  <a:lnTo>
                    <a:pt x="376" y="1689"/>
                  </a:lnTo>
                  <a:cubicBezTo>
                    <a:pt x="403" y="1745"/>
                    <a:pt x="464" y="1789"/>
                    <a:pt x="532" y="1789"/>
                  </a:cubicBezTo>
                  <a:cubicBezTo>
                    <a:pt x="551" y="1789"/>
                    <a:pt x="570" y="1786"/>
                    <a:pt x="590" y="1778"/>
                  </a:cubicBezTo>
                  <a:lnTo>
                    <a:pt x="786" y="1707"/>
                  </a:lnTo>
                  <a:lnTo>
                    <a:pt x="786" y="2634"/>
                  </a:lnTo>
                  <a:cubicBezTo>
                    <a:pt x="786" y="2724"/>
                    <a:pt x="857" y="2777"/>
                    <a:pt x="929" y="2777"/>
                  </a:cubicBezTo>
                  <a:lnTo>
                    <a:pt x="1357" y="2777"/>
                  </a:lnTo>
                  <a:cubicBezTo>
                    <a:pt x="1393" y="2831"/>
                    <a:pt x="1446" y="2884"/>
                    <a:pt x="1482" y="2920"/>
                  </a:cubicBezTo>
                  <a:lnTo>
                    <a:pt x="1482" y="4026"/>
                  </a:lnTo>
                  <a:cubicBezTo>
                    <a:pt x="1482" y="4098"/>
                    <a:pt x="1535" y="4169"/>
                    <a:pt x="1625" y="4187"/>
                  </a:cubicBezTo>
                  <a:cubicBezTo>
                    <a:pt x="1714" y="4187"/>
                    <a:pt x="1785" y="4115"/>
                    <a:pt x="1785" y="4026"/>
                  </a:cubicBezTo>
                  <a:lnTo>
                    <a:pt x="1785" y="3170"/>
                  </a:lnTo>
                  <a:cubicBezTo>
                    <a:pt x="1981" y="3295"/>
                    <a:pt x="2178" y="3384"/>
                    <a:pt x="2392" y="3437"/>
                  </a:cubicBezTo>
                  <a:lnTo>
                    <a:pt x="2392" y="4008"/>
                  </a:lnTo>
                  <a:cubicBezTo>
                    <a:pt x="2392" y="4098"/>
                    <a:pt x="2445" y="4169"/>
                    <a:pt x="2535" y="4169"/>
                  </a:cubicBezTo>
                  <a:cubicBezTo>
                    <a:pt x="2544" y="4171"/>
                    <a:pt x="2553" y="4172"/>
                    <a:pt x="2562" y="4172"/>
                  </a:cubicBezTo>
                  <a:cubicBezTo>
                    <a:pt x="2641" y="4172"/>
                    <a:pt x="2713" y="4106"/>
                    <a:pt x="2713" y="4026"/>
                  </a:cubicBezTo>
                  <a:lnTo>
                    <a:pt x="2713" y="3473"/>
                  </a:lnTo>
                  <a:lnTo>
                    <a:pt x="2891" y="3473"/>
                  </a:lnTo>
                  <a:lnTo>
                    <a:pt x="2891" y="4008"/>
                  </a:lnTo>
                  <a:cubicBezTo>
                    <a:pt x="2891" y="4098"/>
                    <a:pt x="2945" y="4169"/>
                    <a:pt x="3034" y="4169"/>
                  </a:cubicBezTo>
                  <a:cubicBezTo>
                    <a:pt x="3043" y="4171"/>
                    <a:pt x="3053" y="4172"/>
                    <a:pt x="3061" y="4172"/>
                  </a:cubicBezTo>
                  <a:cubicBezTo>
                    <a:pt x="3137" y="4172"/>
                    <a:pt x="3195" y="4106"/>
                    <a:pt x="3195" y="4026"/>
                  </a:cubicBezTo>
                  <a:lnTo>
                    <a:pt x="3195" y="3420"/>
                  </a:lnTo>
                  <a:cubicBezTo>
                    <a:pt x="3427" y="3366"/>
                    <a:pt x="3623" y="3277"/>
                    <a:pt x="3801" y="3152"/>
                  </a:cubicBezTo>
                  <a:lnTo>
                    <a:pt x="3801" y="4026"/>
                  </a:lnTo>
                  <a:cubicBezTo>
                    <a:pt x="3801" y="4098"/>
                    <a:pt x="3855" y="4169"/>
                    <a:pt x="3908" y="4169"/>
                  </a:cubicBezTo>
                  <a:cubicBezTo>
                    <a:pt x="3925" y="4174"/>
                    <a:pt x="3941" y="4177"/>
                    <a:pt x="3955" y="4177"/>
                  </a:cubicBezTo>
                  <a:cubicBezTo>
                    <a:pt x="4036" y="4177"/>
                    <a:pt x="4087" y="4102"/>
                    <a:pt x="4087" y="4026"/>
                  </a:cubicBezTo>
                  <a:lnTo>
                    <a:pt x="4087" y="2884"/>
                  </a:lnTo>
                  <a:cubicBezTo>
                    <a:pt x="4123" y="2849"/>
                    <a:pt x="4140" y="2813"/>
                    <a:pt x="4176" y="2777"/>
                  </a:cubicBezTo>
                  <a:lnTo>
                    <a:pt x="4622" y="2777"/>
                  </a:lnTo>
                  <a:cubicBezTo>
                    <a:pt x="4711" y="2777"/>
                    <a:pt x="4783" y="2724"/>
                    <a:pt x="4783" y="2634"/>
                  </a:cubicBezTo>
                  <a:lnTo>
                    <a:pt x="4783" y="1707"/>
                  </a:lnTo>
                  <a:lnTo>
                    <a:pt x="4979" y="1778"/>
                  </a:lnTo>
                  <a:cubicBezTo>
                    <a:pt x="4995" y="1786"/>
                    <a:pt x="5011" y="1789"/>
                    <a:pt x="5028" y="1789"/>
                  </a:cubicBezTo>
                  <a:cubicBezTo>
                    <a:pt x="5087" y="1789"/>
                    <a:pt x="5147" y="1745"/>
                    <a:pt x="5175" y="1689"/>
                  </a:cubicBezTo>
                  <a:lnTo>
                    <a:pt x="5532" y="690"/>
                  </a:lnTo>
                  <a:cubicBezTo>
                    <a:pt x="5550" y="618"/>
                    <a:pt x="5514" y="529"/>
                    <a:pt x="5443" y="493"/>
                  </a:cubicBezTo>
                  <a:lnTo>
                    <a:pt x="4105" y="12"/>
                  </a:lnTo>
                  <a:cubicBezTo>
                    <a:pt x="4086" y="4"/>
                    <a:pt x="4067" y="0"/>
                    <a:pt x="4048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21"/>
            <p:cNvSpPr/>
            <p:nvPr/>
          </p:nvSpPr>
          <p:spPr>
            <a:xfrm>
              <a:off x="-829784" y="4855466"/>
              <a:ext cx="116956" cy="79920"/>
            </a:xfrm>
            <a:custGeom>
              <a:rect b="b" l="l" r="r" t="t"/>
              <a:pathLst>
                <a:path extrusionOk="0" h="1232" w="1803">
                  <a:moveTo>
                    <a:pt x="1482" y="321"/>
                  </a:moveTo>
                  <a:lnTo>
                    <a:pt x="1482" y="339"/>
                  </a:lnTo>
                  <a:cubicBezTo>
                    <a:pt x="1446" y="411"/>
                    <a:pt x="1428" y="500"/>
                    <a:pt x="1410" y="571"/>
                  </a:cubicBezTo>
                  <a:cubicBezTo>
                    <a:pt x="1410" y="589"/>
                    <a:pt x="1410" y="607"/>
                    <a:pt x="1410" y="607"/>
                  </a:cubicBezTo>
                  <a:cubicBezTo>
                    <a:pt x="1410" y="678"/>
                    <a:pt x="1428" y="732"/>
                    <a:pt x="1428" y="785"/>
                  </a:cubicBezTo>
                  <a:cubicBezTo>
                    <a:pt x="1375" y="857"/>
                    <a:pt x="1286" y="910"/>
                    <a:pt x="1178" y="910"/>
                  </a:cubicBezTo>
                  <a:lnTo>
                    <a:pt x="625" y="910"/>
                  </a:lnTo>
                  <a:cubicBezTo>
                    <a:pt x="447" y="910"/>
                    <a:pt x="322" y="785"/>
                    <a:pt x="322" y="607"/>
                  </a:cubicBezTo>
                  <a:cubicBezTo>
                    <a:pt x="322" y="607"/>
                    <a:pt x="322" y="589"/>
                    <a:pt x="322" y="589"/>
                  </a:cubicBezTo>
                  <a:cubicBezTo>
                    <a:pt x="322" y="553"/>
                    <a:pt x="340" y="482"/>
                    <a:pt x="376" y="428"/>
                  </a:cubicBezTo>
                  <a:lnTo>
                    <a:pt x="393" y="428"/>
                  </a:lnTo>
                  <a:cubicBezTo>
                    <a:pt x="447" y="357"/>
                    <a:pt x="536" y="321"/>
                    <a:pt x="625" y="321"/>
                  </a:cubicBezTo>
                  <a:close/>
                  <a:moveTo>
                    <a:pt x="536" y="0"/>
                  </a:moveTo>
                  <a:cubicBezTo>
                    <a:pt x="393" y="0"/>
                    <a:pt x="269" y="72"/>
                    <a:pt x="197" y="179"/>
                  </a:cubicBezTo>
                  <a:cubicBezTo>
                    <a:pt x="179" y="196"/>
                    <a:pt x="161" y="214"/>
                    <a:pt x="144" y="232"/>
                  </a:cubicBezTo>
                  <a:cubicBezTo>
                    <a:pt x="72" y="339"/>
                    <a:pt x="19" y="464"/>
                    <a:pt x="19" y="571"/>
                  </a:cubicBezTo>
                  <a:cubicBezTo>
                    <a:pt x="1" y="607"/>
                    <a:pt x="19" y="660"/>
                    <a:pt x="1" y="785"/>
                  </a:cubicBezTo>
                  <a:cubicBezTo>
                    <a:pt x="1" y="1035"/>
                    <a:pt x="197" y="1231"/>
                    <a:pt x="429" y="1231"/>
                  </a:cubicBezTo>
                  <a:lnTo>
                    <a:pt x="1178" y="1231"/>
                  </a:lnTo>
                  <a:cubicBezTo>
                    <a:pt x="1446" y="1231"/>
                    <a:pt x="1660" y="1071"/>
                    <a:pt x="1749" y="821"/>
                  </a:cubicBezTo>
                  <a:cubicBezTo>
                    <a:pt x="1767" y="803"/>
                    <a:pt x="1767" y="767"/>
                    <a:pt x="1749" y="732"/>
                  </a:cubicBezTo>
                  <a:cubicBezTo>
                    <a:pt x="1732" y="696"/>
                    <a:pt x="1732" y="660"/>
                    <a:pt x="1732" y="607"/>
                  </a:cubicBezTo>
                  <a:cubicBezTo>
                    <a:pt x="1732" y="607"/>
                    <a:pt x="1732" y="589"/>
                    <a:pt x="1732" y="589"/>
                  </a:cubicBezTo>
                  <a:cubicBezTo>
                    <a:pt x="1732" y="553"/>
                    <a:pt x="1749" y="500"/>
                    <a:pt x="1767" y="446"/>
                  </a:cubicBezTo>
                  <a:cubicBezTo>
                    <a:pt x="1785" y="428"/>
                    <a:pt x="1803" y="411"/>
                    <a:pt x="1803" y="393"/>
                  </a:cubicBezTo>
                  <a:lnTo>
                    <a:pt x="1803" y="107"/>
                  </a:lnTo>
                  <a:cubicBezTo>
                    <a:pt x="1803" y="54"/>
                    <a:pt x="1749" y="0"/>
                    <a:pt x="1678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21"/>
            <p:cNvSpPr/>
            <p:nvPr/>
          </p:nvSpPr>
          <p:spPr>
            <a:xfrm>
              <a:off x="-739488" y="4855466"/>
              <a:ext cx="115788" cy="79920"/>
            </a:xfrm>
            <a:custGeom>
              <a:rect b="b" l="l" r="r" t="t"/>
              <a:pathLst>
                <a:path extrusionOk="0" h="1232" w="1785">
                  <a:moveTo>
                    <a:pt x="1482" y="321"/>
                  </a:moveTo>
                  <a:lnTo>
                    <a:pt x="1482" y="625"/>
                  </a:lnTo>
                  <a:cubicBezTo>
                    <a:pt x="1482" y="785"/>
                    <a:pt x="1339" y="910"/>
                    <a:pt x="1178" y="910"/>
                  </a:cubicBezTo>
                  <a:lnTo>
                    <a:pt x="607" y="910"/>
                  </a:lnTo>
                  <a:cubicBezTo>
                    <a:pt x="447" y="910"/>
                    <a:pt x="304" y="785"/>
                    <a:pt x="304" y="607"/>
                  </a:cubicBezTo>
                  <a:cubicBezTo>
                    <a:pt x="322" y="607"/>
                    <a:pt x="322" y="589"/>
                    <a:pt x="322" y="589"/>
                  </a:cubicBezTo>
                  <a:cubicBezTo>
                    <a:pt x="322" y="553"/>
                    <a:pt x="340" y="482"/>
                    <a:pt x="375" y="428"/>
                  </a:cubicBezTo>
                  <a:cubicBezTo>
                    <a:pt x="447" y="357"/>
                    <a:pt x="518" y="321"/>
                    <a:pt x="607" y="321"/>
                  </a:cubicBezTo>
                  <a:close/>
                  <a:moveTo>
                    <a:pt x="607" y="0"/>
                  </a:moveTo>
                  <a:cubicBezTo>
                    <a:pt x="447" y="0"/>
                    <a:pt x="286" y="72"/>
                    <a:pt x="161" y="196"/>
                  </a:cubicBezTo>
                  <a:cubicBezTo>
                    <a:pt x="161" y="214"/>
                    <a:pt x="143" y="232"/>
                    <a:pt x="143" y="232"/>
                  </a:cubicBezTo>
                  <a:cubicBezTo>
                    <a:pt x="54" y="339"/>
                    <a:pt x="18" y="464"/>
                    <a:pt x="1" y="571"/>
                  </a:cubicBezTo>
                  <a:cubicBezTo>
                    <a:pt x="1" y="589"/>
                    <a:pt x="1" y="607"/>
                    <a:pt x="1" y="625"/>
                  </a:cubicBezTo>
                  <a:cubicBezTo>
                    <a:pt x="1" y="946"/>
                    <a:pt x="286" y="1231"/>
                    <a:pt x="607" y="1231"/>
                  </a:cubicBezTo>
                  <a:lnTo>
                    <a:pt x="1178" y="1231"/>
                  </a:lnTo>
                  <a:cubicBezTo>
                    <a:pt x="1517" y="1231"/>
                    <a:pt x="1785" y="946"/>
                    <a:pt x="1785" y="607"/>
                  </a:cubicBezTo>
                  <a:lnTo>
                    <a:pt x="1785" y="161"/>
                  </a:lnTo>
                  <a:cubicBezTo>
                    <a:pt x="1785" y="72"/>
                    <a:pt x="1713" y="0"/>
                    <a:pt x="1642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21"/>
            <p:cNvSpPr/>
            <p:nvPr/>
          </p:nvSpPr>
          <p:spPr>
            <a:xfrm>
              <a:off x="-894588" y="4333466"/>
              <a:ext cx="371626" cy="276671"/>
            </a:xfrm>
            <a:custGeom>
              <a:rect b="b" l="l" r="r" t="t"/>
              <a:pathLst>
                <a:path extrusionOk="0" h="4265" w="5729">
                  <a:moveTo>
                    <a:pt x="2374" y="0"/>
                  </a:moveTo>
                  <a:cubicBezTo>
                    <a:pt x="2017" y="321"/>
                    <a:pt x="1303" y="767"/>
                    <a:pt x="108" y="910"/>
                  </a:cubicBezTo>
                  <a:cubicBezTo>
                    <a:pt x="36" y="1160"/>
                    <a:pt x="1" y="1428"/>
                    <a:pt x="1" y="1695"/>
                  </a:cubicBezTo>
                  <a:cubicBezTo>
                    <a:pt x="1" y="2819"/>
                    <a:pt x="661" y="3801"/>
                    <a:pt x="1607" y="4265"/>
                  </a:cubicBezTo>
                  <a:cubicBezTo>
                    <a:pt x="1697" y="4148"/>
                    <a:pt x="1845" y="4069"/>
                    <a:pt x="2001" y="4069"/>
                  </a:cubicBezTo>
                  <a:cubicBezTo>
                    <a:pt x="2060" y="4069"/>
                    <a:pt x="2119" y="4080"/>
                    <a:pt x="2177" y="4104"/>
                  </a:cubicBezTo>
                  <a:lnTo>
                    <a:pt x="2516" y="4265"/>
                  </a:lnTo>
                  <a:cubicBezTo>
                    <a:pt x="2588" y="4229"/>
                    <a:pt x="2677" y="4193"/>
                    <a:pt x="2766" y="4193"/>
                  </a:cubicBezTo>
                  <a:lnTo>
                    <a:pt x="2963" y="4193"/>
                  </a:lnTo>
                  <a:cubicBezTo>
                    <a:pt x="3052" y="4193"/>
                    <a:pt x="3141" y="4229"/>
                    <a:pt x="3212" y="4265"/>
                  </a:cubicBezTo>
                  <a:lnTo>
                    <a:pt x="3551" y="4104"/>
                  </a:lnTo>
                  <a:cubicBezTo>
                    <a:pt x="3610" y="4080"/>
                    <a:pt x="3669" y="4069"/>
                    <a:pt x="3728" y="4069"/>
                  </a:cubicBezTo>
                  <a:cubicBezTo>
                    <a:pt x="3884" y="4069"/>
                    <a:pt x="4031" y="4148"/>
                    <a:pt x="4122" y="4265"/>
                  </a:cubicBezTo>
                  <a:cubicBezTo>
                    <a:pt x="5068" y="3801"/>
                    <a:pt x="5728" y="2819"/>
                    <a:pt x="5728" y="1695"/>
                  </a:cubicBezTo>
                  <a:cubicBezTo>
                    <a:pt x="5728" y="1428"/>
                    <a:pt x="5692" y="1178"/>
                    <a:pt x="5639" y="928"/>
                  </a:cubicBezTo>
                  <a:cubicBezTo>
                    <a:pt x="4087" y="839"/>
                    <a:pt x="3052" y="446"/>
                    <a:pt x="2374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21"/>
            <p:cNvSpPr/>
            <p:nvPr/>
          </p:nvSpPr>
          <p:spPr>
            <a:xfrm>
              <a:off x="-747596" y="4605461"/>
              <a:ext cx="77646" cy="61367"/>
            </a:xfrm>
            <a:custGeom>
              <a:rect b="b" l="l" r="r" t="t"/>
              <a:pathLst>
                <a:path extrusionOk="0" h="946" w="1197">
                  <a:moveTo>
                    <a:pt x="500" y="0"/>
                  </a:moveTo>
                  <a:cubicBezTo>
                    <a:pt x="268" y="0"/>
                    <a:pt x="72" y="179"/>
                    <a:pt x="36" y="411"/>
                  </a:cubicBezTo>
                  <a:cubicBezTo>
                    <a:pt x="1" y="696"/>
                    <a:pt x="215" y="946"/>
                    <a:pt x="500" y="946"/>
                  </a:cubicBezTo>
                  <a:lnTo>
                    <a:pt x="697" y="946"/>
                  </a:lnTo>
                  <a:cubicBezTo>
                    <a:pt x="929" y="946"/>
                    <a:pt x="1125" y="767"/>
                    <a:pt x="1160" y="535"/>
                  </a:cubicBezTo>
                  <a:cubicBezTo>
                    <a:pt x="1196" y="250"/>
                    <a:pt x="982" y="0"/>
                    <a:pt x="697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21"/>
            <p:cNvSpPr/>
            <p:nvPr/>
          </p:nvSpPr>
          <p:spPr>
            <a:xfrm>
              <a:off x="-795015" y="4598001"/>
              <a:ext cx="64868" cy="77390"/>
            </a:xfrm>
            <a:custGeom>
              <a:rect b="b" l="l" r="r" t="t"/>
              <a:pathLst>
                <a:path extrusionOk="0" h="1193" w="1000">
                  <a:moveTo>
                    <a:pt x="463" y="1"/>
                  </a:moveTo>
                  <a:cubicBezTo>
                    <a:pt x="214" y="1"/>
                    <a:pt x="0" y="203"/>
                    <a:pt x="0" y="472"/>
                  </a:cubicBezTo>
                  <a:lnTo>
                    <a:pt x="0" y="722"/>
                  </a:lnTo>
                  <a:cubicBezTo>
                    <a:pt x="0" y="991"/>
                    <a:pt x="214" y="1193"/>
                    <a:pt x="463" y="1193"/>
                  </a:cubicBezTo>
                  <a:cubicBezTo>
                    <a:pt x="528" y="1193"/>
                    <a:pt x="594" y="1179"/>
                    <a:pt x="660" y="1150"/>
                  </a:cubicBezTo>
                  <a:lnTo>
                    <a:pt x="999" y="989"/>
                  </a:lnTo>
                  <a:cubicBezTo>
                    <a:pt x="857" y="918"/>
                    <a:pt x="767" y="757"/>
                    <a:pt x="767" y="597"/>
                  </a:cubicBezTo>
                  <a:cubicBezTo>
                    <a:pt x="767" y="418"/>
                    <a:pt x="857" y="276"/>
                    <a:pt x="999" y="204"/>
                  </a:cubicBezTo>
                  <a:lnTo>
                    <a:pt x="660" y="44"/>
                  </a:lnTo>
                  <a:cubicBezTo>
                    <a:pt x="594" y="14"/>
                    <a:pt x="528" y="1"/>
                    <a:pt x="463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21"/>
            <p:cNvSpPr/>
            <p:nvPr/>
          </p:nvSpPr>
          <p:spPr>
            <a:xfrm>
              <a:off x="-687398" y="4598001"/>
              <a:ext cx="64868" cy="77390"/>
            </a:xfrm>
            <a:custGeom>
              <a:rect b="b" l="l" r="r" t="t"/>
              <a:pathLst>
                <a:path extrusionOk="0" h="1193" w="1000">
                  <a:moveTo>
                    <a:pt x="537" y="1"/>
                  </a:moveTo>
                  <a:cubicBezTo>
                    <a:pt x="472" y="1"/>
                    <a:pt x="406" y="14"/>
                    <a:pt x="340" y="44"/>
                  </a:cubicBezTo>
                  <a:lnTo>
                    <a:pt x="1" y="204"/>
                  </a:lnTo>
                  <a:cubicBezTo>
                    <a:pt x="143" y="276"/>
                    <a:pt x="232" y="418"/>
                    <a:pt x="232" y="597"/>
                  </a:cubicBezTo>
                  <a:cubicBezTo>
                    <a:pt x="232" y="757"/>
                    <a:pt x="143" y="918"/>
                    <a:pt x="1" y="989"/>
                  </a:cubicBezTo>
                  <a:lnTo>
                    <a:pt x="340" y="1150"/>
                  </a:lnTo>
                  <a:cubicBezTo>
                    <a:pt x="406" y="1179"/>
                    <a:pt x="472" y="1193"/>
                    <a:pt x="537" y="1193"/>
                  </a:cubicBezTo>
                  <a:cubicBezTo>
                    <a:pt x="786" y="1193"/>
                    <a:pt x="1000" y="991"/>
                    <a:pt x="1000" y="722"/>
                  </a:cubicBezTo>
                  <a:lnTo>
                    <a:pt x="1000" y="472"/>
                  </a:lnTo>
                  <a:cubicBezTo>
                    <a:pt x="1000" y="203"/>
                    <a:pt x="786" y="1"/>
                    <a:pt x="537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21"/>
            <p:cNvSpPr/>
            <p:nvPr/>
          </p:nvSpPr>
          <p:spPr>
            <a:xfrm>
              <a:off x="-652694" y="4443419"/>
              <a:ext cx="31331" cy="31267"/>
            </a:xfrm>
            <a:custGeom>
              <a:rect b="b" l="l" r="r" t="t"/>
              <a:pathLst>
                <a:path extrusionOk="0" h="482" w="483">
                  <a:moveTo>
                    <a:pt x="233" y="0"/>
                  </a:moveTo>
                  <a:cubicBezTo>
                    <a:pt x="108" y="0"/>
                    <a:pt x="1" y="107"/>
                    <a:pt x="1" y="250"/>
                  </a:cubicBezTo>
                  <a:cubicBezTo>
                    <a:pt x="1" y="375"/>
                    <a:pt x="108" y="482"/>
                    <a:pt x="233" y="482"/>
                  </a:cubicBezTo>
                  <a:cubicBezTo>
                    <a:pt x="375" y="482"/>
                    <a:pt x="483" y="375"/>
                    <a:pt x="483" y="250"/>
                  </a:cubicBezTo>
                  <a:cubicBezTo>
                    <a:pt x="483" y="107"/>
                    <a:pt x="375" y="0"/>
                    <a:pt x="23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21"/>
            <p:cNvSpPr/>
            <p:nvPr/>
          </p:nvSpPr>
          <p:spPr>
            <a:xfrm>
              <a:off x="-795015" y="4443419"/>
              <a:ext cx="30163" cy="31267"/>
            </a:xfrm>
            <a:custGeom>
              <a:rect b="b" l="l" r="r" t="t"/>
              <a:pathLst>
                <a:path extrusionOk="0" h="482" w="465">
                  <a:moveTo>
                    <a:pt x="232" y="0"/>
                  </a:moveTo>
                  <a:cubicBezTo>
                    <a:pt x="89" y="0"/>
                    <a:pt x="0" y="107"/>
                    <a:pt x="0" y="250"/>
                  </a:cubicBezTo>
                  <a:cubicBezTo>
                    <a:pt x="0" y="375"/>
                    <a:pt x="89" y="482"/>
                    <a:pt x="232" y="482"/>
                  </a:cubicBezTo>
                  <a:cubicBezTo>
                    <a:pt x="357" y="482"/>
                    <a:pt x="464" y="375"/>
                    <a:pt x="464" y="250"/>
                  </a:cubicBezTo>
                  <a:cubicBezTo>
                    <a:pt x="464" y="107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21"/>
            <p:cNvSpPr/>
            <p:nvPr/>
          </p:nvSpPr>
          <p:spPr>
            <a:xfrm>
              <a:off x="-752202" y="4490838"/>
              <a:ext cx="86858" cy="19785"/>
            </a:xfrm>
            <a:custGeom>
              <a:rect b="b" l="l" r="r" t="t"/>
              <a:pathLst>
                <a:path extrusionOk="0" h="305" w="1339">
                  <a:moveTo>
                    <a:pt x="179" y="1"/>
                  </a:moveTo>
                  <a:cubicBezTo>
                    <a:pt x="107" y="1"/>
                    <a:pt x="36" y="54"/>
                    <a:pt x="18" y="126"/>
                  </a:cubicBezTo>
                  <a:cubicBezTo>
                    <a:pt x="0" y="233"/>
                    <a:pt x="90" y="304"/>
                    <a:pt x="179" y="304"/>
                  </a:cubicBezTo>
                  <a:lnTo>
                    <a:pt x="1160" y="304"/>
                  </a:lnTo>
                  <a:cubicBezTo>
                    <a:pt x="1231" y="304"/>
                    <a:pt x="1303" y="251"/>
                    <a:pt x="1321" y="161"/>
                  </a:cubicBezTo>
                  <a:cubicBezTo>
                    <a:pt x="1339" y="72"/>
                    <a:pt x="1249" y="1"/>
                    <a:pt x="1160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21"/>
            <p:cNvSpPr/>
            <p:nvPr/>
          </p:nvSpPr>
          <p:spPr>
            <a:xfrm>
              <a:off x="-904967" y="4382961"/>
              <a:ext cx="391216" cy="302878"/>
            </a:xfrm>
            <a:custGeom>
              <a:rect b="b" l="l" r="r" t="t"/>
              <a:pathLst>
                <a:path extrusionOk="0" h="4669" w="6031">
                  <a:moveTo>
                    <a:pt x="3123" y="3609"/>
                  </a:moveTo>
                  <a:cubicBezTo>
                    <a:pt x="3265" y="3609"/>
                    <a:pt x="3408" y="3716"/>
                    <a:pt x="3426" y="3858"/>
                  </a:cubicBezTo>
                  <a:cubicBezTo>
                    <a:pt x="3462" y="4055"/>
                    <a:pt x="3319" y="4233"/>
                    <a:pt x="3123" y="4233"/>
                  </a:cubicBezTo>
                  <a:lnTo>
                    <a:pt x="2926" y="4233"/>
                  </a:lnTo>
                  <a:cubicBezTo>
                    <a:pt x="2748" y="4233"/>
                    <a:pt x="2623" y="4090"/>
                    <a:pt x="2623" y="3912"/>
                  </a:cubicBezTo>
                  <a:cubicBezTo>
                    <a:pt x="2623" y="3751"/>
                    <a:pt x="2748" y="3609"/>
                    <a:pt x="2926" y="3609"/>
                  </a:cubicBezTo>
                  <a:close/>
                  <a:moveTo>
                    <a:pt x="2152" y="3475"/>
                  </a:moveTo>
                  <a:cubicBezTo>
                    <a:pt x="2195" y="3475"/>
                    <a:pt x="2240" y="3483"/>
                    <a:pt x="2284" y="3502"/>
                  </a:cubicBezTo>
                  <a:lnTo>
                    <a:pt x="2409" y="3555"/>
                  </a:lnTo>
                  <a:cubicBezTo>
                    <a:pt x="2337" y="3662"/>
                    <a:pt x="2302" y="3787"/>
                    <a:pt x="2302" y="3912"/>
                  </a:cubicBezTo>
                  <a:cubicBezTo>
                    <a:pt x="2302" y="4037"/>
                    <a:pt x="2337" y="4162"/>
                    <a:pt x="2409" y="4269"/>
                  </a:cubicBezTo>
                  <a:lnTo>
                    <a:pt x="2284" y="4322"/>
                  </a:lnTo>
                  <a:cubicBezTo>
                    <a:pt x="2240" y="4341"/>
                    <a:pt x="2195" y="4349"/>
                    <a:pt x="2152" y="4349"/>
                  </a:cubicBezTo>
                  <a:cubicBezTo>
                    <a:pt x="1984" y="4349"/>
                    <a:pt x="1838" y="4221"/>
                    <a:pt x="1838" y="4037"/>
                  </a:cubicBezTo>
                  <a:lnTo>
                    <a:pt x="1838" y="3787"/>
                  </a:lnTo>
                  <a:cubicBezTo>
                    <a:pt x="1838" y="3603"/>
                    <a:pt x="1984" y="3475"/>
                    <a:pt x="2152" y="3475"/>
                  </a:cubicBezTo>
                  <a:close/>
                  <a:moveTo>
                    <a:pt x="3899" y="3464"/>
                  </a:moveTo>
                  <a:cubicBezTo>
                    <a:pt x="4052" y="3464"/>
                    <a:pt x="4211" y="3602"/>
                    <a:pt x="4211" y="3787"/>
                  </a:cubicBezTo>
                  <a:lnTo>
                    <a:pt x="4211" y="4037"/>
                  </a:lnTo>
                  <a:cubicBezTo>
                    <a:pt x="4211" y="4221"/>
                    <a:pt x="4064" y="4349"/>
                    <a:pt x="3906" y="4349"/>
                  </a:cubicBezTo>
                  <a:cubicBezTo>
                    <a:pt x="3865" y="4349"/>
                    <a:pt x="3823" y="4341"/>
                    <a:pt x="3783" y="4322"/>
                  </a:cubicBezTo>
                  <a:lnTo>
                    <a:pt x="3640" y="4269"/>
                  </a:lnTo>
                  <a:cubicBezTo>
                    <a:pt x="3711" y="4162"/>
                    <a:pt x="3747" y="4037"/>
                    <a:pt x="3747" y="3912"/>
                  </a:cubicBezTo>
                  <a:cubicBezTo>
                    <a:pt x="3747" y="3787"/>
                    <a:pt x="3711" y="3662"/>
                    <a:pt x="3640" y="3555"/>
                  </a:cubicBezTo>
                  <a:cubicBezTo>
                    <a:pt x="3765" y="3502"/>
                    <a:pt x="3801" y="3484"/>
                    <a:pt x="3872" y="3466"/>
                  </a:cubicBezTo>
                  <a:cubicBezTo>
                    <a:pt x="3881" y="3465"/>
                    <a:pt x="3890" y="3464"/>
                    <a:pt x="3899" y="3464"/>
                  </a:cubicBezTo>
                  <a:close/>
                  <a:moveTo>
                    <a:pt x="263" y="1"/>
                  </a:moveTo>
                  <a:cubicBezTo>
                    <a:pt x="196" y="1"/>
                    <a:pt x="133" y="47"/>
                    <a:pt x="107" y="111"/>
                  </a:cubicBezTo>
                  <a:cubicBezTo>
                    <a:pt x="36" y="379"/>
                    <a:pt x="0" y="647"/>
                    <a:pt x="0" y="932"/>
                  </a:cubicBezTo>
                  <a:cubicBezTo>
                    <a:pt x="0" y="1503"/>
                    <a:pt x="161" y="2074"/>
                    <a:pt x="464" y="2556"/>
                  </a:cubicBezTo>
                  <a:cubicBezTo>
                    <a:pt x="749" y="2984"/>
                    <a:pt x="1124" y="3341"/>
                    <a:pt x="1552" y="3591"/>
                  </a:cubicBezTo>
                  <a:cubicBezTo>
                    <a:pt x="1535" y="3644"/>
                    <a:pt x="1517" y="3716"/>
                    <a:pt x="1517" y="3787"/>
                  </a:cubicBezTo>
                  <a:lnTo>
                    <a:pt x="1517" y="4037"/>
                  </a:lnTo>
                  <a:cubicBezTo>
                    <a:pt x="1517" y="4403"/>
                    <a:pt x="1816" y="4668"/>
                    <a:pt x="2144" y="4668"/>
                  </a:cubicBezTo>
                  <a:cubicBezTo>
                    <a:pt x="2232" y="4668"/>
                    <a:pt x="2322" y="4649"/>
                    <a:pt x="2409" y="4608"/>
                  </a:cubicBezTo>
                  <a:lnTo>
                    <a:pt x="2676" y="4483"/>
                  </a:lnTo>
                  <a:cubicBezTo>
                    <a:pt x="2748" y="4519"/>
                    <a:pt x="2837" y="4536"/>
                    <a:pt x="2908" y="4536"/>
                  </a:cubicBezTo>
                  <a:lnTo>
                    <a:pt x="3123" y="4536"/>
                  </a:lnTo>
                  <a:cubicBezTo>
                    <a:pt x="3194" y="4536"/>
                    <a:pt x="3283" y="4519"/>
                    <a:pt x="3355" y="4483"/>
                  </a:cubicBezTo>
                  <a:lnTo>
                    <a:pt x="3622" y="4608"/>
                  </a:lnTo>
                  <a:cubicBezTo>
                    <a:pt x="3709" y="4649"/>
                    <a:pt x="3799" y="4668"/>
                    <a:pt x="3887" y="4668"/>
                  </a:cubicBezTo>
                  <a:cubicBezTo>
                    <a:pt x="4215" y="4668"/>
                    <a:pt x="4514" y="4403"/>
                    <a:pt x="4514" y="4037"/>
                  </a:cubicBezTo>
                  <a:lnTo>
                    <a:pt x="4514" y="3787"/>
                  </a:lnTo>
                  <a:cubicBezTo>
                    <a:pt x="4514" y="3716"/>
                    <a:pt x="4496" y="3644"/>
                    <a:pt x="4479" y="3591"/>
                  </a:cubicBezTo>
                  <a:cubicBezTo>
                    <a:pt x="4907" y="3341"/>
                    <a:pt x="5282" y="2984"/>
                    <a:pt x="5567" y="2556"/>
                  </a:cubicBezTo>
                  <a:cubicBezTo>
                    <a:pt x="5870" y="2074"/>
                    <a:pt x="6031" y="1521"/>
                    <a:pt x="6031" y="932"/>
                  </a:cubicBezTo>
                  <a:cubicBezTo>
                    <a:pt x="6031" y="665"/>
                    <a:pt x="5995" y="397"/>
                    <a:pt x="5924" y="147"/>
                  </a:cubicBezTo>
                  <a:cubicBezTo>
                    <a:pt x="5908" y="69"/>
                    <a:pt x="5852" y="19"/>
                    <a:pt x="5791" y="19"/>
                  </a:cubicBezTo>
                  <a:cubicBezTo>
                    <a:pt x="5782" y="19"/>
                    <a:pt x="5772" y="20"/>
                    <a:pt x="5763" y="22"/>
                  </a:cubicBezTo>
                  <a:cubicBezTo>
                    <a:pt x="5656" y="40"/>
                    <a:pt x="5603" y="129"/>
                    <a:pt x="5621" y="218"/>
                  </a:cubicBezTo>
                  <a:cubicBezTo>
                    <a:pt x="5692" y="450"/>
                    <a:pt x="5728" y="682"/>
                    <a:pt x="5728" y="932"/>
                  </a:cubicBezTo>
                  <a:cubicBezTo>
                    <a:pt x="5728" y="1450"/>
                    <a:pt x="5585" y="1949"/>
                    <a:pt x="5299" y="2395"/>
                  </a:cubicBezTo>
                  <a:cubicBezTo>
                    <a:pt x="5050" y="2788"/>
                    <a:pt x="4711" y="3109"/>
                    <a:pt x="4300" y="3323"/>
                  </a:cubicBezTo>
                  <a:cubicBezTo>
                    <a:pt x="4185" y="3219"/>
                    <a:pt x="4033" y="3160"/>
                    <a:pt x="3877" y="3160"/>
                  </a:cubicBezTo>
                  <a:cubicBezTo>
                    <a:pt x="3791" y="3160"/>
                    <a:pt x="3704" y="3178"/>
                    <a:pt x="3622" y="3216"/>
                  </a:cubicBezTo>
                  <a:lnTo>
                    <a:pt x="3355" y="3341"/>
                  </a:lnTo>
                  <a:cubicBezTo>
                    <a:pt x="3283" y="3305"/>
                    <a:pt x="3194" y="3287"/>
                    <a:pt x="3123" y="3287"/>
                  </a:cubicBezTo>
                  <a:lnTo>
                    <a:pt x="2908" y="3287"/>
                  </a:lnTo>
                  <a:cubicBezTo>
                    <a:pt x="2837" y="3287"/>
                    <a:pt x="2748" y="3305"/>
                    <a:pt x="2676" y="3341"/>
                  </a:cubicBezTo>
                  <a:lnTo>
                    <a:pt x="2409" y="3216"/>
                  </a:lnTo>
                  <a:cubicBezTo>
                    <a:pt x="2327" y="3178"/>
                    <a:pt x="2240" y="3160"/>
                    <a:pt x="2154" y="3160"/>
                  </a:cubicBezTo>
                  <a:cubicBezTo>
                    <a:pt x="1998" y="3160"/>
                    <a:pt x="1846" y="3219"/>
                    <a:pt x="1731" y="3323"/>
                  </a:cubicBezTo>
                  <a:cubicBezTo>
                    <a:pt x="1320" y="3109"/>
                    <a:pt x="981" y="2788"/>
                    <a:pt x="732" y="2395"/>
                  </a:cubicBezTo>
                  <a:cubicBezTo>
                    <a:pt x="446" y="1949"/>
                    <a:pt x="303" y="1450"/>
                    <a:pt x="303" y="932"/>
                  </a:cubicBezTo>
                  <a:cubicBezTo>
                    <a:pt x="303" y="682"/>
                    <a:pt x="339" y="433"/>
                    <a:pt x="410" y="201"/>
                  </a:cubicBezTo>
                  <a:cubicBezTo>
                    <a:pt x="428" y="129"/>
                    <a:pt x="393" y="58"/>
                    <a:pt x="339" y="22"/>
                  </a:cubicBezTo>
                  <a:cubicBezTo>
                    <a:pt x="315" y="7"/>
                    <a:pt x="289" y="1"/>
                    <a:pt x="26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21"/>
            <p:cNvSpPr/>
            <p:nvPr/>
          </p:nvSpPr>
          <p:spPr>
            <a:xfrm>
              <a:off x="-887647" y="4257051"/>
              <a:ext cx="358847" cy="137784"/>
            </a:xfrm>
            <a:custGeom>
              <a:rect b="b" l="l" r="r" t="t"/>
              <a:pathLst>
                <a:path extrusionOk="0" h="2124" w="5532">
                  <a:moveTo>
                    <a:pt x="2766" y="1"/>
                  </a:moveTo>
                  <a:cubicBezTo>
                    <a:pt x="2267" y="1"/>
                    <a:pt x="1803" y="125"/>
                    <a:pt x="1392" y="357"/>
                  </a:cubicBezTo>
                  <a:cubicBezTo>
                    <a:pt x="714" y="714"/>
                    <a:pt x="215" y="1339"/>
                    <a:pt x="1" y="2106"/>
                  </a:cubicBezTo>
                  <a:cubicBezTo>
                    <a:pt x="1196" y="1963"/>
                    <a:pt x="1910" y="1499"/>
                    <a:pt x="2267" y="1178"/>
                  </a:cubicBezTo>
                  <a:cubicBezTo>
                    <a:pt x="2945" y="1624"/>
                    <a:pt x="3980" y="2035"/>
                    <a:pt x="5532" y="2124"/>
                  </a:cubicBezTo>
                  <a:cubicBezTo>
                    <a:pt x="5193" y="910"/>
                    <a:pt x="4087" y="1"/>
                    <a:pt x="2766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21"/>
            <p:cNvSpPr/>
            <p:nvPr/>
          </p:nvSpPr>
          <p:spPr>
            <a:xfrm>
              <a:off x="-899128" y="4247774"/>
              <a:ext cx="381745" cy="156466"/>
            </a:xfrm>
            <a:custGeom>
              <a:rect b="b" l="l" r="r" t="t"/>
              <a:pathLst>
                <a:path extrusionOk="0" h="2412" w="5885">
                  <a:moveTo>
                    <a:pt x="2943" y="304"/>
                  </a:moveTo>
                  <a:cubicBezTo>
                    <a:pt x="4085" y="304"/>
                    <a:pt x="5102" y="1036"/>
                    <a:pt x="5495" y="2088"/>
                  </a:cubicBezTo>
                  <a:cubicBezTo>
                    <a:pt x="4282" y="1999"/>
                    <a:pt x="3282" y="1696"/>
                    <a:pt x="2533" y="1196"/>
                  </a:cubicBezTo>
                  <a:cubicBezTo>
                    <a:pt x="2506" y="1178"/>
                    <a:pt x="2475" y="1169"/>
                    <a:pt x="2444" y="1169"/>
                  </a:cubicBezTo>
                  <a:cubicBezTo>
                    <a:pt x="2413" y="1169"/>
                    <a:pt x="2381" y="1178"/>
                    <a:pt x="2355" y="1196"/>
                  </a:cubicBezTo>
                  <a:cubicBezTo>
                    <a:pt x="1998" y="1517"/>
                    <a:pt x="1391" y="1892"/>
                    <a:pt x="392" y="2053"/>
                  </a:cubicBezTo>
                  <a:cubicBezTo>
                    <a:pt x="784" y="1018"/>
                    <a:pt x="1784" y="304"/>
                    <a:pt x="2943" y="304"/>
                  </a:cubicBezTo>
                  <a:close/>
                  <a:moveTo>
                    <a:pt x="2943" y="1"/>
                  </a:moveTo>
                  <a:cubicBezTo>
                    <a:pt x="1552" y="1"/>
                    <a:pt x="374" y="929"/>
                    <a:pt x="17" y="2195"/>
                  </a:cubicBezTo>
                  <a:cubicBezTo>
                    <a:pt x="1" y="2295"/>
                    <a:pt x="76" y="2394"/>
                    <a:pt x="172" y="2394"/>
                  </a:cubicBezTo>
                  <a:cubicBezTo>
                    <a:pt x="180" y="2394"/>
                    <a:pt x="188" y="2393"/>
                    <a:pt x="196" y="2392"/>
                  </a:cubicBezTo>
                  <a:cubicBezTo>
                    <a:pt x="1320" y="2267"/>
                    <a:pt x="2051" y="1856"/>
                    <a:pt x="2462" y="1517"/>
                  </a:cubicBezTo>
                  <a:cubicBezTo>
                    <a:pt x="3282" y="2035"/>
                    <a:pt x="4371" y="2338"/>
                    <a:pt x="5691" y="2410"/>
                  </a:cubicBezTo>
                  <a:cubicBezTo>
                    <a:pt x="5699" y="2411"/>
                    <a:pt x="5707" y="2411"/>
                    <a:pt x="5715" y="2411"/>
                  </a:cubicBezTo>
                  <a:cubicBezTo>
                    <a:pt x="5811" y="2411"/>
                    <a:pt x="5885" y="2314"/>
                    <a:pt x="5852" y="2231"/>
                  </a:cubicBezTo>
                  <a:cubicBezTo>
                    <a:pt x="5495" y="911"/>
                    <a:pt x="4299" y="1"/>
                    <a:pt x="2943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3" name="Shape 6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4" name="Google Shape;674;p22"/>
          <p:cNvSpPr/>
          <p:nvPr/>
        </p:nvSpPr>
        <p:spPr>
          <a:xfrm rot="-2575276">
            <a:off x="761901" y="1520870"/>
            <a:ext cx="2743136" cy="2734231"/>
          </a:xfrm>
          <a:custGeom>
            <a:rect b="b" l="l" r="r" t="t"/>
            <a:pathLst>
              <a:path extrusionOk="0" h="27940" w="28031">
                <a:moveTo>
                  <a:pt x="22752" y="0"/>
                </a:moveTo>
                <a:cubicBezTo>
                  <a:pt x="22597" y="0"/>
                  <a:pt x="22441" y="44"/>
                  <a:pt x="22306" y="133"/>
                </a:cubicBezTo>
                <a:lnTo>
                  <a:pt x="21288" y="795"/>
                </a:lnTo>
                <a:cubicBezTo>
                  <a:pt x="21153" y="883"/>
                  <a:pt x="20998" y="927"/>
                  <a:pt x="20843" y="927"/>
                </a:cubicBezTo>
                <a:cubicBezTo>
                  <a:pt x="20713" y="927"/>
                  <a:pt x="20583" y="897"/>
                  <a:pt x="20464" y="835"/>
                </a:cubicBezTo>
                <a:lnTo>
                  <a:pt x="19388" y="277"/>
                </a:lnTo>
                <a:cubicBezTo>
                  <a:pt x="19269" y="213"/>
                  <a:pt x="19139" y="182"/>
                  <a:pt x="19010" y="182"/>
                </a:cubicBezTo>
                <a:cubicBezTo>
                  <a:pt x="18854" y="182"/>
                  <a:pt x="18699" y="227"/>
                  <a:pt x="18564" y="313"/>
                </a:cubicBezTo>
                <a:lnTo>
                  <a:pt x="17546" y="975"/>
                </a:lnTo>
                <a:cubicBezTo>
                  <a:pt x="17411" y="1063"/>
                  <a:pt x="17256" y="1107"/>
                  <a:pt x="17100" y="1107"/>
                </a:cubicBezTo>
                <a:cubicBezTo>
                  <a:pt x="16970" y="1107"/>
                  <a:pt x="16841" y="1077"/>
                  <a:pt x="16722" y="1015"/>
                </a:cubicBezTo>
                <a:lnTo>
                  <a:pt x="15646" y="457"/>
                </a:lnTo>
                <a:cubicBezTo>
                  <a:pt x="15527" y="396"/>
                  <a:pt x="15397" y="365"/>
                  <a:pt x="15267" y="365"/>
                </a:cubicBezTo>
                <a:cubicBezTo>
                  <a:pt x="15112" y="365"/>
                  <a:pt x="14956" y="409"/>
                  <a:pt x="14821" y="497"/>
                </a:cubicBezTo>
                <a:lnTo>
                  <a:pt x="13804" y="1155"/>
                </a:lnTo>
                <a:cubicBezTo>
                  <a:pt x="13668" y="1244"/>
                  <a:pt x="13512" y="1289"/>
                  <a:pt x="13355" y="1289"/>
                </a:cubicBezTo>
                <a:cubicBezTo>
                  <a:pt x="13226" y="1289"/>
                  <a:pt x="13097" y="1259"/>
                  <a:pt x="12979" y="1195"/>
                </a:cubicBezTo>
                <a:lnTo>
                  <a:pt x="11903" y="637"/>
                </a:lnTo>
                <a:cubicBezTo>
                  <a:pt x="11784" y="576"/>
                  <a:pt x="11654" y="545"/>
                  <a:pt x="11525" y="545"/>
                </a:cubicBezTo>
                <a:cubicBezTo>
                  <a:pt x="11369" y="545"/>
                  <a:pt x="11214" y="589"/>
                  <a:pt x="11079" y="678"/>
                </a:cubicBezTo>
                <a:lnTo>
                  <a:pt x="10066" y="1340"/>
                </a:lnTo>
                <a:cubicBezTo>
                  <a:pt x="9927" y="1426"/>
                  <a:pt x="9769" y="1471"/>
                  <a:pt x="9612" y="1471"/>
                </a:cubicBezTo>
                <a:cubicBezTo>
                  <a:pt x="9483" y="1471"/>
                  <a:pt x="9355" y="1441"/>
                  <a:pt x="9237" y="1380"/>
                </a:cubicBezTo>
                <a:lnTo>
                  <a:pt x="8161" y="817"/>
                </a:lnTo>
                <a:cubicBezTo>
                  <a:pt x="8043" y="756"/>
                  <a:pt x="7915" y="727"/>
                  <a:pt x="7786" y="727"/>
                </a:cubicBezTo>
                <a:cubicBezTo>
                  <a:pt x="7629" y="727"/>
                  <a:pt x="7473" y="771"/>
                  <a:pt x="7336" y="858"/>
                </a:cubicBezTo>
                <a:lnTo>
                  <a:pt x="6323" y="1520"/>
                </a:lnTo>
                <a:cubicBezTo>
                  <a:pt x="6188" y="1608"/>
                  <a:pt x="6032" y="1652"/>
                  <a:pt x="5875" y="1652"/>
                </a:cubicBezTo>
                <a:cubicBezTo>
                  <a:pt x="5744" y="1652"/>
                  <a:pt x="5613" y="1622"/>
                  <a:pt x="5495" y="1560"/>
                </a:cubicBezTo>
                <a:lnTo>
                  <a:pt x="4423" y="1002"/>
                </a:lnTo>
                <a:cubicBezTo>
                  <a:pt x="4303" y="939"/>
                  <a:pt x="4173" y="908"/>
                  <a:pt x="4043" y="908"/>
                </a:cubicBezTo>
                <a:cubicBezTo>
                  <a:pt x="3886" y="908"/>
                  <a:pt x="3730" y="953"/>
                  <a:pt x="3594" y="1042"/>
                </a:cubicBezTo>
                <a:lnTo>
                  <a:pt x="2518" y="1740"/>
                </a:lnTo>
                <a:cubicBezTo>
                  <a:pt x="2384" y="1828"/>
                  <a:pt x="2228" y="1873"/>
                  <a:pt x="2071" y="1873"/>
                </a:cubicBezTo>
                <a:cubicBezTo>
                  <a:pt x="1978" y="1873"/>
                  <a:pt x="1886" y="1858"/>
                  <a:pt x="1797" y="1826"/>
                </a:cubicBezTo>
                <a:lnTo>
                  <a:pt x="1734" y="1803"/>
                </a:lnTo>
                <a:cubicBezTo>
                  <a:pt x="1638" y="1769"/>
                  <a:pt x="1542" y="1753"/>
                  <a:pt x="1450" y="1753"/>
                </a:cubicBezTo>
                <a:cubicBezTo>
                  <a:pt x="885" y="1753"/>
                  <a:pt x="449" y="2355"/>
                  <a:pt x="716" y="2925"/>
                </a:cubicBezTo>
                <a:lnTo>
                  <a:pt x="743" y="2983"/>
                </a:lnTo>
                <a:cubicBezTo>
                  <a:pt x="851" y="3218"/>
                  <a:pt x="847" y="3483"/>
                  <a:pt x="730" y="3713"/>
                </a:cubicBezTo>
                <a:lnTo>
                  <a:pt x="135" y="4852"/>
                </a:lnTo>
                <a:cubicBezTo>
                  <a:pt x="0" y="5114"/>
                  <a:pt x="14" y="5429"/>
                  <a:pt x="176" y="5676"/>
                </a:cubicBezTo>
                <a:lnTo>
                  <a:pt x="838" y="6694"/>
                </a:lnTo>
                <a:cubicBezTo>
                  <a:pt x="1000" y="6942"/>
                  <a:pt x="1013" y="7257"/>
                  <a:pt x="878" y="7518"/>
                </a:cubicBezTo>
                <a:lnTo>
                  <a:pt x="320" y="8595"/>
                </a:lnTo>
                <a:cubicBezTo>
                  <a:pt x="180" y="8856"/>
                  <a:pt x="198" y="9171"/>
                  <a:pt x="360" y="9419"/>
                </a:cubicBezTo>
                <a:lnTo>
                  <a:pt x="1018" y="10437"/>
                </a:lnTo>
                <a:cubicBezTo>
                  <a:pt x="1180" y="10684"/>
                  <a:pt x="1194" y="11000"/>
                  <a:pt x="1059" y="11261"/>
                </a:cubicBezTo>
                <a:lnTo>
                  <a:pt x="500" y="12337"/>
                </a:lnTo>
                <a:cubicBezTo>
                  <a:pt x="365" y="12598"/>
                  <a:pt x="378" y="12914"/>
                  <a:pt x="541" y="13161"/>
                </a:cubicBezTo>
                <a:lnTo>
                  <a:pt x="1198" y="14179"/>
                </a:lnTo>
                <a:cubicBezTo>
                  <a:pt x="1360" y="14427"/>
                  <a:pt x="1378" y="14742"/>
                  <a:pt x="1239" y="15003"/>
                </a:cubicBezTo>
                <a:lnTo>
                  <a:pt x="680" y="16080"/>
                </a:lnTo>
                <a:cubicBezTo>
                  <a:pt x="545" y="16341"/>
                  <a:pt x="559" y="16656"/>
                  <a:pt x="721" y="16904"/>
                </a:cubicBezTo>
                <a:lnTo>
                  <a:pt x="1383" y="17922"/>
                </a:lnTo>
                <a:cubicBezTo>
                  <a:pt x="1545" y="18169"/>
                  <a:pt x="1558" y="18484"/>
                  <a:pt x="1423" y="18746"/>
                </a:cubicBezTo>
                <a:lnTo>
                  <a:pt x="860" y="19822"/>
                </a:lnTo>
                <a:cubicBezTo>
                  <a:pt x="725" y="20083"/>
                  <a:pt x="743" y="20398"/>
                  <a:pt x="901" y="20646"/>
                </a:cubicBezTo>
                <a:lnTo>
                  <a:pt x="1563" y="21664"/>
                </a:lnTo>
                <a:cubicBezTo>
                  <a:pt x="1725" y="21912"/>
                  <a:pt x="1739" y="22227"/>
                  <a:pt x="1603" y="22488"/>
                </a:cubicBezTo>
                <a:lnTo>
                  <a:pt x="1045" y="23564"/>
                </a:lnTo>
                <a:cubicBezTo>
                  <a:pt x="905" y="23826"/>
                  <a:pt x="923" y="24141"/>
                  <a:pt x="1086" y="24389"/>
                </a:cubicBezTo>
                <a:lnTo>
                  <a:pt x="1784" y="25465"/>
                </a:lnTo>
                <a:cubicBezTo>
                  <a:pt x="1923" y="25681"/>
                  <a:pt x="1955" y="25947"/>
                  <a:pt x="1869" y="26186"/>
                </a:cubicBezTo>
                <a:lnTo>
                  <a:pt x="1847" y="26249"/>
                </a:lnTo>
                <a:cubicBezTo>
                  <a:pt x="1647" y="26815"/>
                  <a:pt x="2088" y="27347"/>
                  <a:pt x="2617" y="27347"/>
                </a:cubicBezTo>
                <a:cubicBezTo>
                  <a:pt x="2732" y="27347"/>
                  <a:pt x="2851" y="27322"/>
                  <a:pt x="2968" y="27266"/>
                </a:cubicBezTo>
                <a:lnTo>
                  <a:pt x="3027" y="27239"/>
                </a:lnTo>
                <a:cubicBezTo>
                  <a:pt x="3139" y="27187"/>
                  <a:pt x="3259" y="27162"/>
                  <a:pt x="3378" y="27162"/>
                </a:cubicBezTo>
                <a:cubicBezTo>
                  <a:pt x="3508" y="27162"/>
                  <a:pt x="3637" y="27192"/>
                  <a:pt x="3756" y="27253"/>
                </a:cubicBezTo>
                <a:lnTo>
                  <a:pt x="4896" y="27847"/>
                </a:lnTo>
                <a:cubicBezTo>
                  <a:pt x="5014" y="27909"/>
                  <a:pt x="5144" y="27939"/>
                  <a:pt x="5274" y="27939"/>
                </a:cubicBezTo>
                <a:cubicBezTo>
                  <a:pt x="5429" y="27939"/>
                  <a:pt x="5585" y="27895"/>
                  <a:pt x="5720" y="27807"/>
                </a:cubicBezTo>
                <a:lnTo>
                  <a:pt x="6738" y="27145"/>
                </a:lnTo>
                <a:cubicBezTo>
                  <a:pt x="6873" y="27056"/>
                  <a:pt x="7028" y="27012"/>
                  <a:pt x="7183" y="27012"/>
                </a:cubicBezTo>
                <a:cubicBezTo>
                  <a:pt x="7313" y="27012"/>
                  <a:pt x="7443" y="27043"/>
                  <a:pt x="7562" y="27104"/>
                </a:cubicBezTo>
                <a:lnTo>
                  <a:pt x="8638" y="27663"/>
                </a:lnTo>
                <a:cubicBezTo>
                  <a:pt x="8757" y="27726"/>
                  <a:pt x="8887" y="27757"/>
                  <a:pt x="9016" y="27757"/>
                </a:cubicBezTo>
                <a:cubicBezTo>
                  <a:pt x="9172" y="27757"/>
                  <a:pt x="9327" y="27713"/>
                  <a:pt x="9462" y="27627"/>
                </a:cubicBezTo>
                <a:lnTo>
                  <a:pt x="10480" y="26965"/>
                </a:lnTo>
                <a:cubicBezTo>
                  <a:pt x="10615" y="26876"/>
                  <a:pt x="10770" y="26832"/>
                  <a:pt x="10926" y="26832"/>
                </a:cubicBezTo>
                <a:cubicBezTo>
                  <a:pt x="11055" y="26832"/>
                  <a:pt x="11185" y="26863"/>
                  <a:pt x="11304" y="26924"/>
                </a:cubicBezTo>
                <a:lnTo>
                  <a:pt x="12380" y="27483"/>
                </a:lnTo>
                <a:cubicBezTo>
                  <a:pt x="12498" y="27546"/>
                  <a:pt x="12627" y="27576"/>
                  <a:pt x="12756" y="27576"/>
                </a:cubicBezTo>
                <a:cubicBezTo>
                  <a:pt x="12913" y="27576"/>
                  <a:pt x="13069" y="27531"/>
                  <a:pt x="13205" y="27442"/>
                </a:cubicBezTo>
                <a:lnTo>
                  <a:pt x="14222" y="26784"/>
                </a:lnTo>
                <a:cubicBezTo>
                  <a:pt x="14358" y="26696"/>
                  <a:pt x="14514" y="26650"/>
                  <a:pt x="14671" y="26650"/>
                </a:cubicBezTo>
                <a:cubicBezTo>
                  <a:pt x="14800" y="26650"/>
                  <a:pt x="14929" y="26681"/>
                  <a:pt x="15047" y="26744"/>
                </a:cubicBezTo>
                <a:lnTo>
                  <a:pt x="16123" y="27302"/>
                </a:lnTo>
                <a:cubicBezTo>
                  <a:pt x="16242" y="27364"/>
                  <a:pt x="16372" y="27394"/>
                  <a:pt x="16501" y="27394"/>
                </a:cubicBezTo>
                <a:cubicBezTo>
                  <a:pt x="16657" y="27394"/>
                  <a:pt x="16812" y="27350"/>
                  <a:pt x="16947" y="27262"/>
                </a:cubicBezTo>
                <a:lnTo>
                  <a:pt x="17965" y="26600"/>
                </a:lnTo>
                <a:cubicBezTo>
                  <a:pt x="18100" y="26514"/>
                  <a:pt x="18255" y="26469"/>
                  <a:pt x="18411" y="26469"/>
                </a:cubicBezTo>
                <a:cubicBezTo>
                  <a:pt x="18540" y="26469"/>
                  <a:pt x="18670" y="26500"/>
                  <a:pt x="18789" y="26564"/>
                </a:cubicBezTo>
                <a:lnTo>
                  <a:pt x="19865" y="27122"/>
                </a:lnTo>
                <a:cubicBezTo>
                  <a:pt x="19984" y="27184"/>
                  <a:pt x="20114" y="27214"/>
                  <a:pt x="20244" y="27214"/>
                </a:cubicBezTo>
                <a:cubicBezTo>
                  <a:pt x="20399" y="27214"/>
                  <a:pt x="20554" y="27170"/>
                  <a:pt x="20689" y="27082"/>
                </a:cubicBezTo>
                <a:lnTo>
                  <a:pt x="21707" y="26420"/>
                </a:lnTo>
                <a:cubicBezTo>
                  <a:pt x="21842" y="26331"/>
                  <a:pt x="21998" y="26287"/>
                  <a:pt x="22153" y="26287"/>
                </a:cubicBezTo>
                <a:cubicBezTo>
                  <a:pt x="22283" y="26287"/>
                  <a:pt x="22413" y="26318"/>
                  <a:pt x="22531" y="26379"/>
                </a:cubicBezTo>
                <a:lnTo>
                  <a:pt x="23608" y="26938"/>
                </a:lnTo>
                <a:cubicBezTo>
                  <a:pt x="23726" y="27001"/>
                  <a:pt x="23855" y="27032"/>
                  <a:pt x="23984" y="27032"/>
                </a:cubicBezTo>
                <a:cubicBezTo>
                  <a:pt x="24140" y="27032"/>
                  <a:pt x="24296" y="26986"/>
                  <a:pt x="24432" y="26897"/>
                </a:cubicBezTo>
                <a:lnTo>
                  <a:pt x="25508" y="26199"/>
                </a:lnTo>
                <a:cubicBezTo>
                  <a:pt x="25644" y="26111"/>
                  <a:pt x="25800" y="26066"/>
                  <a:pt x="25957" y="26066"/>
                </a:cubicBezTo>
                <a:cubicBezTo>
                  <a:pt x="26050" y="26066"/>
                  <a:pt x="26143" y="26082"/>
                  <a:pt x="26233" y="26113"/>
                </a:cubicBezTo>
                <a:lnTo>
                  <a:pt x="26274" y="26131"/>
                </a:lnTo>
                <a:cubicBezTo>
                  <a:pt x="26368" y="26165"/>
                  <a:pt x="26462" y="26180"/>
                  <a:pt x="26553" y="26180"/>
                </a:cubicBezTo>
                <a:cubicBezTo>
                  <a:pt x="27122" y="26180"/>
                  <a:pt x="27563" y="25572"/>
                  <a:pt x="27287" y="25001"/>
                </a:cubicBezTo>
                <a:cubicBezTo>
                  <a:pt x="27179" y="24771"/>
                  <a:pt x="27184" y="24506"/>
                  <a:pt x="27296" y="24281"/>
                </a:cubicBezTo>
                <a:lnTo>
                  <a:pt x="27900" y="23087"/>
                </a:lnTo>
                <a:cubicBezTo>
                  <a:pt x="28030" y="22826"/>
                  <a:pt x="28012" y="22515"/>
                  <a:pt x="27855" y="22267"/>
                </a:cubicBezTo>
                <a:lnTo>
                  <a:pt x="27188" y="21245"/>
                </a:lnTo>
                <a:cubicBezTo>
                  <a:pt x="27030" y="20997"/>
                  <a:pt x="27012" y="20682"/>
                  <a:pt x="27148" y="20421"/>
                </a:cubicBezTo>
                <a:lnTo>
                  <a:pt x="27711" y="19345"/>
                </a:lnTo>
                <a:cubicBezTo>
                  <a:pt x="27846" y="19083"/>
                  <a:pt x="27828" y="18768"/>
                  <a:pt x="27670" y="18521"/>
                </a:cubicBezTo>
                <a:lnTo>
                  <a:pt x="27008" y="17503"/>
                </a:lnTo>
                <a:cubicBezTo>
                  <a:pt x="26846" y="17255"/>
                  <a:pt x="26832" y="16940"/>
                  <a:pt x="26967" y="16679"/>
                </a:cubicBezTo>
                <a:lnTo>
                  <a:pt x="27526" y="15602"/>
                </a:lnTo>
                <a:cubicBezTo>
                  <a:pt x="27665" y="15341"/>
                  <a:pt x="27647" y="15026"/>
                  <a:pt x="27485" y="14778"/>
                </a:cubicBezTo>
                <a:lnTo>
                  <a:pt x="26828" y="13760"/>
                </a:lnTo>
                <a:cubicBezTo>
                  <a:pt x="26666" y="13513"/>
                  <a:pt x="26652" y="13197"/>
                  <a:pt x="26787" y="12936"/>
                </a:cubicBezTo>
                <a:lnTo>
                  <a:pt x="27346" y="11860"/>
                </a:lnTo>
                <a:cubicBezTo>
                  <a:pt x="27481" y="11599"/>
                  <a:pt x="27467" y="11283"/>
                  <a:pt x="27305" y="11036"/>
                </a:cubicBezTo>
                <a:lnTo>
                  <a:pt x="26643" y="10018"/>
                </a:lnTo>
                <a:cubicBezTo>
                  <a:pt x="26486" y="9770"/>
                  <a:pt x="26468" y="9455"/>
                  <a:pt x="26607" y="9194"/>
                </a:cubicBezTo>
                <a:lnTo>
                  <a:pt x="27166" y="8117"/>
                </a:lnTo>
                <a:cubicBezTo>
                  <a:pt x="27301" y="7856"/>
                  <a:pt x="27287" y="7541"/>
                  <a:pt x="27125" y="7293"/>
                </a:cubicBezTo>
                <a:lnTo>
                  <a:pt x="26463" y="6275"/>
                </a:lnTo>
                <a:cubicBezTo>
                  <a:pt x="26301" y="6028"/>
                  <a:pt x="26287" y="5713"/>
                  <a:pt x="26423" y="5451"/>
                </a:cubicBezTo>
                <a:lnTo>
                  <a:pt x="26981" y="4375"/>
                </a:lnTo>
                <a:cubicBezTo>
                  <a:pt x="27121" y="4114"/>
                  <a:pt x="27103" y="3799"/>
                  <a:pt x="26945" y="3551"/>
                </a:cubicBezTo>
                <a:lnTo>
                  <a:pt x="26242" y="2474"/>
                </a:lnTo>
                <a:cubicBezTo>
                  <a:pt x="26103" y="2258"/>
                  <a:pt x="26071" y="1993"/>
                  <a:pt x="26157" y="1754"/>
                </a:cubicBezTo>
                <a:lnTo>
                  <a:pt x="26179" y="1691"/>
                </a:lnTo>
                <a:cubicBezTo>
                  <a:pt x="26383" y="1125"/>
                  <a:pt x="25942" y="592"/>
                  <a:pt x="25411" y="592"/>
                </a:cubicBezTo>
                <a:cubicBezTo>
                  <a:pt x="25296" y="592"/>
                  <a:pt x="25176" y="618"/>
                  <a:pt x="25058" y="673"/>
                </a:cubicBezTo>
                <a:lnTo>
                  <a:pt x="24999" y="700"/>
                </a:lnTo>
                <a:cubicBezTo>
                  <a:pt x="24889" y="752"/>
                  <a:pt x="24770" y="778"/>
                  <a:pt x="24650" y="778"/>
                </a:cubicBezTo>
                <a:cubicBezTo>
                  <a:pt x="24520" y="778"/>
                  <a:pt x="24389" y="747"/>
                  <a:pt x="24270" y="687"/>
                </a:cubicBezTo>
                <a:lnTo>
                  <a:pt x="23130" y="92"/>
                </a:lnTo>
                <a:cubicBezTo>
                  <a:pt x="23012" y="31"/>
                  <a:pt x="22882" y="0"/>
                  <a:pt x="22752" y="0"/>
                </a:cubicBezTo>
                <a:close/>
              </a:path>
            </a:pathLst>
          </a:cu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" name="Google Shape;675;p22"/>
          <p:cNvSpPr/>
          <p:nvPr/>
        </p:nvSpPr>
        <p:spPr>
          <a:xfrm rot="-198663">
            <a:off x="961932" y="1851113"/>
            <a:ext cx="2477636" cy="2143783"/>
          </a:xfrm>
          <a:prstGeom prst="roundRect">
            <a:avLst>
              <a:gd fmla="val 16667" name="adj"/>
            </a:avLst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Your Profile Picture</a:t>
            </a:r>
            <a:endParaRPr sz="3000"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676" name="Google Shape;676;p22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677" name="Google Shape;677;p22"/>
          <p:cNvGrpSpPr/>
          <p:nvPr/>
        </p:nvGrpSpPr>
        <p:grpSpPr>
          <a:xfrm>
            <a:off x="3932284" y="1425525"/>
            <a:ext cx="4754566" cy="1023600"/>
            <a:chOff x="3932284" y="1425525"/>
            <a:chExt cx="4754566" cy="1023600"/>
          </a:xfrm>
        </p:grpSpPr>
        <p:sp>
          <p:nvSpPr>
            <p:cNvPr id="678" name="Google Shape;678;p22"/>
            <p:cNvSpPr/>
            <p:nvPr/>
          </p:nvSpPr>
          <p:spPr>
            <a:xfrm>
              <a:off x="6283250" y="1428975"/>
              <a:ext cx="2403600" cy="1018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22"/>
            <p:cNvSpPr/>
            <p:nvPr/>
          </p:nvSpPr>
          <p:spPr>
            <a:xfrm>
              <a:off x="4082059" y="1575375"/>
              <a:ext cx="723900" cy="723900"/>
            </a:xfrm>
            <a:prstGeom prst="donut">
              <a:avLst>
                <a:gd fmla="val 25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0000"/>
                </a:solidFill>
              </a:endParaRPr>
            </a:p>
          </p:txBody>
        </p:sp>
        <p:sp>
          <p:nvSpPr>
            <p:cNvPr id="680" name="Google Shape;680;p22"/>
            <p:cNvSpPr/>
            <p:nvPr/>
          </p:nvSpPr>
          <p:spPr>
            <a:xfrm flipH="1" rot="-8100000">
              <a:off x="4082187" y="1575427"/>
              <a:ext cx="723795" cy="723795"/>
            </a:xfrm>
            <a:prstGeom prst="blockArc">
              <a:avLst>
                <a:gd fmla="val 5112558" name="adj1"/>
                <a:gd fmla="val 8029574" name="adj2"/>
                <a:gd fmla="val 24825" name="adj3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0000"/>
                </a:solidFill>
              </a:endParaRPr>
            </a:p>
          </p:txBody>
        </p:sp>
        <p:grpSp>
          <p:nvGrpSpPr>
            <p:cNvPr id="681" name="Google Shape;681;p22"/>
            <p:cNvGrpSpPr/>
            <p:nvPr/>
          </p:nvGrpSpPr>
          <p:grpSpPr>
            <a:xfrm>
              <a:off x="5952525" y="1522813"/>
              <a:ext cx="2418340" cy="829023"/>
              <a:chOff x="510125" y="1786406"/>
              <a:chExt cx="2418340" cy="829023"/>
            </a:xfrm>
          </p:grpSpPr>
          <p:sp>
            <p:nvSpPr>
              <p:cNvPr id="682" name="Google Shape;682;p22"/>
              <p:cNvSpPr/>
              <p:nvPr/>
            </p:nvSpPr>
            <p:spPr>
              <a:xfrm>
                <a:off x="510125" y="1867168"/>
                <a:ext cx="667500" cy="667500"/>
              </a:xfrm>
              <a:prstGeom prst="ellipse">
                <a:avLst/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000">
                    <a:solidFill>
                      <a:srgbClr val="FFFFFF"/>
                    </a:solidFill>
                    <a:latin typeface="Fira Sans Extra Condensed"/>
                    <a:ea typeface="Fira Sans Extra Condensed"/>
                    <a:cs typeface="Fira Sans Extra Condensed"/>
                    <a:sym typeface="Fira Sans Extra Condensed"/>
                  </a:rPr>
                  <a:t>1</a:t>
                </a:r>
                <a:endParaRPr sz="1600"/>
              </a:p>
            </p:txBody>
          </p:sp>
          <p:grpSp>
            <p:nvGrpSpPr>
              <p:cNvPr id="683" name="Google Shape;683;p22"/>
              <p:cNvGrpSpPr/>
              <p:nvPr/>
            </p:nvGrpSpPr>
            <p:grpSpPr>
              <a:xfrm>
                <a:off x="1279252" y="1786406"/>
                <a:ext cx="1649214" cy="829023"/>
                <a:chOff x="5819087" y="3633626"/>
                <a:chExt cx="1980324" cy="829023"/>
              </a:xfrm>
            </p:grpSpPr>
            <p:sp>
              <p:nvSpPr>
                <p:cNvPr id="684" name="Google Shape;684;p22"/>
                <p:cNvSpPr txBox="1"/>
                <p:nvPr/>
              </p:nvSpPr>
              <p:spPr>
                <a:xfrm>
                  <a:off x="5819111" y="3633626"/>
                  <a:ext cx="1980300" cy="348600"/>
                </a:xfrm>
                <a:prstGeom prst="rect">
                  <a:avLst/>
                </a:prstGeom>
                <a:noFill/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1800">
                      <a:solidFill>
                        <a:schemeClr val="accent2"/>
                      </a:solidFill>
                      <a:latin typeface="Fira Sans Extra Condensed"/>
                      <a:ea typeface="Fira Sans Extra Condensed"/>
                      <a:cs typeface="Fira Sans Extra Condensed"/>
                      <a:sym typeface="Fira Sans Extra Condensed"/>
                    </a:rPr>
                    <a:t>Photo selfie</a:t>
                  </a:r>
                  <a:endParaRPr b="1" sz="1800">
                    <a:solidFill>
                      <a:schemeClr val="accent2"/>
                    </a:solidFill>
                    <a:latin typeface="Fira Sans Extra Condensed"/>
                    <a:ea typeface="Fira Sans Extra Condensed"/>
                    <a:cs typeface="Fira Sans Extra Condensed"/>
                    <a:sym typeface="Fira Sans Extra Condensed"/>
                  </a:endParaRPr>
                </a:p>
              </p:txBody>
            </p:sp>
            <p:sp>
              <p:nvSpPr>
                <p:cNvPr id="685" name="Google Shape;685;p22"/>
                <p:cNvSpPr txBox="1"/>
                <p:nvPr/>
              </p:nvSpPr>
              <p:spPr>
                <a:xfrm>
                  <a:off x="5819087" y="3911248"/>
                  <a:ext cx="1980300" cy="551400"/>
                </a:xfrm>
                <a:prstGeom prst="rect">
                  <a:avLst/>
                </a:prstGeom>
                <a:noFill/>
                <a:ln>
                  <a:noFill/>
                </a:ln>
              </p:spPr>
              <p:txBody>
                <a:bodyPr anchorCtr="0" anchor="t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100"/>
                    <a:buFont typeface="Arial"/>
                    <a:buNone/>
                  </a:pPr>
                  <a:r>
                    <a:rPr lang="en" sz="1200">
                      <a:latin typeface="Roboto"/>
                      <a:ea typeface="Roboto"/>
                      <a:cs typeface="Roboto"/>
                      <a:sym typeface="Roboto"/>
                    </a:rPr>
                    <a:t>Jupiter is the biggest planet of them all</a:t>
                  </a:r>
                  <a:endParaRPr sz="1200">
                    <a:latin typeface="Roboto"/>
                    <a:ea typeface="Roboto"/>
                    <a:cs typeface="Roboto"/>
                    <a:sym typeface="Roboto"/>
                  </a:endParaRPr>
                </a:p>
              </p:txBody>
            </p:sp>
          </p:grpSp>
        </p:grpSp>
        <p:sp>
          <p:nvSpPr>
            <p:cNvPr id="686" name="Google Shape;686;p22"/>
            <p:cNvSpPr txBox="1"/>
            <p:nvPr/>
          </p:nvSpPr>
          <p:spPr>
            <a:xfrm flipH="1">
              <a:off x="4939440" y="1771437"/>
              <a:ext cx="879600" cy="331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15</a:t>
              </a:r>
              <a:r>
                <a:rPr b="1" lang="en" sz="22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%</a:t>
              </a:r>
              <a:endParaRPr b="1" sz="22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687" name="Google Shape;687;p22"/>
          <p:cNvGrpSpPr/>
          <p:nvPr/>
        </p:nvGrpSpPr>
        <p:grpSpPr>
          <a:xfrm flipH="1">
            <a:off x="420238" y="1457626"/>
            <a:ext cx="1606260" cy="1521636"/>
            <a:chOff x="1674056" y="1495464"/>
            <a:chExt cx="1929673" cy="1828011"/>
          </a:xfrm>
        </p:grpSpPr>
        <p:sp>
          <p:nvSpPr>
            <p:cNvPr id="688" name="Google Shape;688;p22"/>
            <p:cNvSpPr/>
            <p:nvPr/>
          </p:nvSpPr>
          <p:spPr>
            <a:xfrm>
              <a:off x="2753257" y="2421284"/>
              <a:ext cx="611001" cy="902191"/>
            </a:xfrm>
            <a:custGeom>
              <a:rect b="b" l="l" r="r" t="t"/>
              <a:pathLst>
                <a:path extrusionOk="0" h="11758" w="7963">
                  <a:moveTo>
                    <a:pt x="4093" y="1"/>
                  </a:moveTo>
                  <a:cubicBezTo>
                    <a:pt x="1796" y="1"/>
                    <a:pt x="2869" y="4629"/>
                    <a:pt x="2869" y="4629"/>
                  </a:cubicBezTo>
                  <a:cubicBezTo>
                    <a:pt x="2869" y="4629"/>
                    <a:pt x="3176" y="7390"/>
                    <a:pt x="1951" y="7881"/>
                  </a:cubicBezTo>
                  <a:cubicBezTo>
                    <a:pt x="721" y="8372"/>
                    <a:pt x="1" y="9299"/>
                    <a:pt x="298" y="10633"/>
                  </a:cubicBezTo>
                  <a:cubicBezTo>
                    <a:pt x="428" y="11209"/>
                    <a:pt x="1188" y="11758"/>
                    <a:pt x="2217" y="11758"/>
                  </a:cubicBezTo>
                  <a:cubicBezTo>
                    <a:pt x="3246" y="11758"/>
                    <a:pt x="4543" y="11210"/>
                    <a:pt x="5752" y="9597"/>
                  </a:cubicBezTo>
                  <a:cubicBezTo>
                    <a:pt x="7963" y="6651"/>
                    <a:pt x="7103" y="455"/>
                    <a:pt x="4405" y="27"/>
                  </a:cubicBezTo>
                  <a:cubicBezTo>
                    <a:pt x="4295" y="9"/>
                    <a:pt x="4191" y="1"/>
                    <a:pt x="4093" y="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22"/>
            <p:cNvSpPr/>
            <p:nvPr/>
          </p:nvSpPr>
          <p:spPr>
            <a:xfrm>
              <a:off x="2753257" y="2421284"/>
              <a:ext cx="527749" cy="902038"/>
            </a:xfrm>
            <a:custGeom>
              <a:rect b="b" l="l" r="r" t="t"/>
              <a:pathLst>
                <a:path extrusionOk="0" h="11756" w="6878">
                  <a:moveTo>
                    <a:pt x="4093" y="1"/>
                  </a:moveTo>
                  <a:cubicBezTo>
                    <a:pt x="1796" y="1"/>
                    <a:pt x="2869" y="4629"/>
                    <a:pt x="2869" y="4629"/>
                  </a:cubicBezTo>
                  <a:cubicBezTo>
                    <a:pt x="2869" y="4629"/>
                    <a:pt x="3176" y="7390"/>
                    <a:pt x="1951" y="7881"/>
                  </a:cubicBezTo>
                  <a:cubicBezTo>
                    <a:pt x="721" y="8372"/>
                    <a:pt x="1" y="9299"/>
                    <a:pt x="298" y="10633"/>
                  </a:cubicBezTo>
                  <a:cubicBezTo>
                    <a:pt x="427" y="11208"/>
                    <a:pt x="1186" y="11756"/>
                    <a:pt x="2216" y="11756"/>
                  </a:cubicBezTo>
                  <a:cubicBezTo>
                    <a:pt x="2838" y="11756"/>
                    <a:pt x="3558" y="11556"/>
                    <a:pt x="4297" y="11042"/>
                  </a:cubicBezTo>
                  <a:cubicBezTo>
                    <a:pt x="2788" y="10367"/>
                    <a:pt x="2982" y="8480"/>
                    <a:pt x="3788" y="6593"/>
                  </a:cubicBezTo>
                  <a:cubicBezTo>
                    <a:pt x="4428" y="5098"/>
                    <a:pt x="5986" y="4084"/>
                    <a:pt x="6877" y="3598"/>
                  </a:cubicBezTo>
                  <a:cubicBezTo>
                    <a:pt x="6558" y="1752"/>
                    <a:pt x="5689" y="234"/>
                    <a:pt x="4405" y="27"/>
                  </a:cubicBezTo>
                  <a:cubicBezTo>
                    <a:pt x="4295" y="9"/>
                    <a:pt x="4191" y="1"/>
                    <a:pt x="4093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22"/>
            <p:cNvSpPr/>
            <p:nvPr/>
          </p:nvSpPr>
          <p:spPr>
            <a:xfrm>
              <a:off x="2780189" y="3161725"/>
              <a:ext cx="79953" cy="31536"/>
            </a:xfrm>
            <a:custGeom>
              <a:rect b="b" l="l" r="r" t="t"/>
              <a:pathLst>
                <a:path extrusionOk="0" h="411" w="1042">
                  <a:moveTo>
                    <a:pt x="1041" y="1"/>
                  </a:moveTo>
                  <a:lnTo>
                    <a:pt x="1" y="411"/>
                  </a:lnTo>
                  <a:cubicBezTo>
                    <a:pt x="631" y="411"/>
                    <a:pt x="1041" y="1"/>
                    <a:pt x="1041" y="1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22"/>
            <p:cNvSpPr/>
            <p:nvPr/>
          </p:nvSpPr>
          <p:spPr>
            <a:xfrm>
              <a:off x="2780189" y="3161725"/>
              <a:ext cx="79953" cy="31536"/>
            </a:xfrm>
            <a:custGeom>
              <a:rect b="b" l="l" r="r" t="t"/>
              <a:pathLst>
                <a:path extrusionOk="0" fill="none" h="411" w="1042">
                  <a:moveTo>
                    <a:pt x="1041" y="1"/>
                  </a:moveTo>
                  <a:cubicBezTo>
                    <a:pt x="1041" y="1"/>
                    <a:pt x="631" y="411"/>
                    <a:pt x="1" y="41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22"/>
            <p:cNvSpPr/>
            <p:nvPr/>
          </p:nvSpPr>
          <p:spPr>
            <a:xfrm>
              <a:off x="2820319" y="3251959"/>
              <a:ext cx="96143" cy="41895"/>
            </a:xfrm>
            <a:custGeom>
              <a:rect b="b" l="l" r="r" t="t"/>
              <a:pathLst>
                <a:path extrusionOk="0" h="546" w="1253">
                  <a:moveTo>
                    <a:pt x="1252" y="0"/>
                  </a:moveTo>
                  <a:lnTo>
                    <a:pt x="0" y="545"/>
                  </a:lnTo>
                  <a:cubicBezTo>
                    <a:pt x="653" y="545"/>
                    <a:pt x="1252" y="0"/>
                    <a:pt x="1252" y="0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22"/>
            <p:cNvSpPr/>
            <p:nvPr/>
          </p:nvSpPr>
          <p:spPr>
            <a:xfrm>
              <a:off x="2820319" y="3251959"/>
              <a:ext cx="96143" cy="41895"/>
            </a:xfrm>
            <a:custGeom>
              <a:rect b="b" l="l" r="r" t="t"/>
              <a:pathLst>
                <a:path extrusionOk="0" fill="none" h="546" w="1253">
                  <a:moveTo>
                    <a:pt x="1252" y="0"/>
                  </a:moveTo>
                  <a:cubicBezTo>
                    <a:pt x="1252" y="0"/>
                    <a:pt x="653" y="545"/>
                    <a:pt x="0" y="5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22"/>
            <p:cNvSpPr/>
            <p:nvPr/>
          </p:nvSpPr>
          <p:spPr>
            <a:xfrm>
              <a:off x="2391477" y="1501756"/>
              <a:ext cx="423396" cy="387410"/>
            </a:xfrm>
            <a:custGeom>
              <a:rect b="b" l="l" r="r" t="t"/>
              <a:pathLst>
                <a:path extrusionOk="0" h="5049" w="5518">
                  <a:moveTo>
                    <a:pt x="2178" y="0"/>
                  </a:moveTo>
                  <a:cubicBezTo>
                    <a:pt x="1965" y="0"/>
                    <a:pt x="1756" y="94"/>
                    <a:pt x="1617" y="270"/>
                  </a:cubicBezTo>
                  <a:cubicBezTo>
                    <a:pt x="1023" y="1018"/>
                    <a:pt x="0" y="2675"/>
                    <a:pt x="230" y="5048"/>
                  </a:cubicBezTo>
                  <a:cubicBezTo>
                    <a:pt x="230" y="5048"/>
                    <a:pt x="4689" y="4931"/>
                    <a:pt x="5517" y="4193"/>
                  </a:cubicBezTo>
                  <a:cubicBezTo>
                    <a:pt x="5517" y="4193"/>
                    <a:pt x="5071" y="1590"/>
                    <a:pt x="2540" y="99"/>
                  </a:cubicBezTo>
                  <a:cubicBezTo>
                    <a:pt x="2427" y="32"/>
                    <a:pt x="2302" y="0"/>
                    <a:pt x="217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22"/>
            <p:cNvSpPr/>
            <p:nvPr/>
          </p:nvSpPr>
          <p:spPr>
            <a:xfrm>
              <a:off x="2391477" y="1495464"/>
              <a:ext cx="423396" cy="393702"/>
            </a:xfrm>
            <a:custGeom>
              <a:rect b="b" l="l" r="r" t="t"/>
              <a:pathLst>
                <a:path extrusionOk="0" fill="none" h="5131" w="5518">
                  <a:moveTo>
                    <a:pt x="5517" y="4275"/>
                  </a:moveTo>
                  <a:cubicBezTo>
                    <a:pt x="5517" y="4275"/>
                    <a:pt x="5071" y="1672"/>
                    <a:pt x="2540" y="181"/>
                  </a:cubicBezTo>
                  <a:cubicBezTo>
                    <a:pt x="2234" y="1"/>
                    <a:pt x="1838" y="73"/>
                    <a:pt x="1617" y="352"/>
                  </a:cubicBezTo>
                  <a:cubicBezTo>
                    <a:pt x="1023" y="1100"/>
                    <a:pt x="0" y="2757"/>
                    <a:pt x="230" y="5130"/>
                  </a:cubicBezTo>
                  <a:cubicBezTo>
                    <a:pt x="230" y="5130"/>
                    <a:pt x="4689" y="5013"/>
                    <a:pt x="5517" y="4275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22"/>
            <p:cNvSpPr/>
            <p:nvPr/>
          </p:nvSpPr>
          <p:spPr>
            <a:xfrm>
              <a:off x="2443270" y="1599510"/>
              <a:ext cx="174944" cy="254130"/>
            </a:xfrm>
            <a:custGeom>
              <a:rect b="b" l="l" r="r" t="t"/>
              <a:pathLst>
                <a:path extrusionOk="0" h="3312" w="2280">
                  <a:moveTo>
                    <a:pt x="1834" y="0"/>
                  </a:moveTo>
                  <a:cubicBezTo>
                    <a:pt x="1834" y="0"/>
                    <a:pt x="920" y="162"/>
                    <a:pt x="460" y="1122"/>
                  </a:cubicBezTo>
                  <a:cubicBezTo>
                    <a:pt x="1" y="2085"/>
                    <a:pt x="109" y="3274"/>
                    <a:pt x="109" y="3274"/>
                  </a:cubicBezTo>
                  <a:cubicBezTo>
                    <a:pt x="137" y="3300"/>
                    <a:pt x="178" y="3312"/>
                    <a:pt x="230" y="3312"/>
                  </a:cubicBezTo>
                  <a:cubicBezTo>
                    <a:pt x="600" y="3312"/>
                    <a:pt x="1487" y="2729"/>
                    <a:pt x="1487" y="2729"/>
                  </a:cubicBezTo>
                  <a:cubicBezTo>
                    <a:pt x="1487" y="2729"/>
                    <a:pt x="1154" y="2284"/>
                    <a:pt x="1073" y="1973"/>
                  </a:cubicBezTo>
                  <a:cubicBezTo>
                    <a:pt x="996" y="1658"/>
                    <a:pt x="1847" y="1509"/>
                    <a:pt x="1847" y="1509"/>
                  </a:cubicBezTo>
                  <a:cubicBezTo>
                    <a:pt x="2280" y="942"/>
                    <a:pt x="1834" y="0"/>
                    <a:pt x="183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22"/>
            <p:cNvSpPr/>
            <p:nvPr/>
          </p:nvSpPr>
          <p:spPr>
            <a:xfrm>
              <a:off x="2524526" y="1570506"/>
              <a:ext cx="97524" cy="246764"/>
            </a:xfrm>
            <a:custGeom>
              <a:rect b="b" l="l" r="r" t="t"/>
              <a:pathLst>
                <a:path extrusionOk="0" fill="none" h="3216" w="1271">
                  <a:moveTo>
                    <a:pt x="775" y="0"/>
                  </a:moveTo>
                  <a:cubicBezTo>
                    <a:pt x="775" y="0"/>
                    <a:pt x="1270" y="1045"/>
                    <a:pt x="788" y="1887"/>
                  </a:cubicBezTo>
                  <a:cubicBezTo>
                    <a:pt x="788" y="1887"/>
                    <a:pt x="32" y="2009"/>
                    <a:pt x="14" y="2351"/>
                  </a:cubicBezTo>
                  <a:cubicBezTo>
                    <a:pt x="0" y="2693"/>
                    <a:pt x="595" y="3216"/>
                    <a:pt x="595" y="3216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22"/>
            <p:cNvSpPr/>
            <p:nvPr/>
          </p:nvSpPr>
          <p:spPr>
            <a:xfrm>
              <a:off x="3181715" y="1794556"/>
              <a:ext cx="422015" cy="415263"/>
            </a:xfrm>
            <a:custGeom>
              <a:rect b="b" l="l" r="r" t="t"/>
              <a:pathLst>
                <a:path extrusionOk="0" h="5412" w="5500">
                  <a:moveTo>
                    <a:pt x="4432" y="0"/>
                  </a:moveTo>
                  <a:cubicBezTo>
                    <a:pt x="1675" y="0"/>
                    <a:pt x="1" y="1804"/>
                    <a:pt x="1" y="1804"/>
                  </a:cubicBezTo>
                  <a:cubicBezTo>
                    <a:pt x="289" y="2872"/>
                    <a:pt x="3960" y="5412"/>
                    <a:pt x="3960" y="5412"/>
                  </a:cubicBezTo>
                  <a:cubicBezTo>
                    <a:pt x="5446" y="3552"/>
                    <a:pt x="5500" y="1606"/>
                    <a:pt x="5414" y="656"/>
                  </a:cubicBezTo>
                  <a:cubicBezTo>
                    <a:pt x="5378" y="300"/>
                    <a:pt x="5090" y="25"/>
                    <a:pt x="4734" y="7"/>
                  </a:cubicBezTo>
                  <a:cubicBezTo>
                    <a:pt x="4632" y="3"/>
                    <a:pt x="4531" y="0"/>
                    <a:pt x="4432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22"/>
            <p:cNvSpPr/>
            <p:nvPr/>
          </p:nvSpPr>
          <p:spPr>
            <a:xfrm>
              <a:off x="3181715" y="1784351"/>
              <a:ext cx="422015" cy="425468"/>
            </a:xfrm>
            <a:custGeom>
              <a:rect b="b" l="l" r="r" t="t"/>
              <a:pathLst>
                <a:path extrusionOk="0" fill="none" h="5545" w="5500">
                  <a:moveTo>
                    <a:pt x="1" y="1937"/>
                  </a:moveTo>
                  <a:cubicBezTo>
                    <a:pt x="1" y="1937"/>
                    <a:pt x="1798" y="1"/>
                    <a:pt x="4734" y="140"/>
                  </a:cubicBezTo>
                  <a:cubicBezTo>
                    <a:pt x="5090" y="158"/>
                    <a:pt x="5378" y="433"/>
                    <a:pt x="5414" y="789"/>
                  </a:cubicBezTo>
                  <a:cubicBezTo>
                    <a:pt x="5500" y="1739"/>
                    <a:pt x="5446" y="3685"/>
                    <a:pt x="3960" y="5545"/>
                  </a:cubicBezTo>
                  <a:cubicBezTo>
                    <a:pt x="3960" y="5545"/>
                    <a:pt x="289" y="3005"/>
                    <a:pt x="1" y="1937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22"/>
            <p:cNvSpPr/>
            <p:nvPr/>
          </p:nvSpPr>
          <p:spPr>
            <a:xfrm>
              <a:off x="3405304" y="1871439"/>
              <a:ext cx="144176" cy="283210"/>
            </a:xfrm>
            <a:custGeom>
              <a:rect b="b" l="l" r="r" t="t"/>
              <a:pathLst>
                <a:path extrusionOk="0" h="3691" w="1879">
                  <a:moveTo>
                    <a:pt x="1199" y="1"/>
                  </a:moveTo>
                  <a:cubicBezTo>
                    <a:pt x="1199" y="1"/>
                    <a:pt x="316" y="550"/>
                    <a:pt x="366" y="1257"/>
                  </a:cubicBezTo>
                  <a:cubicBezTo>
                    <a:pt x="366" y="1257"/>
                    <a:pt x="996" y="1852"/>
                    <a:pt x="757" y="2068"/>
                  </a:cubicBezTo>
                  <a:cubicBezTo>
                    <a:pt x="519" y="2288"/>
                    <a:pt x="1" y="2478"/>
                    <a:pt x="1" y="2478"/>
                  </a:cubicBezTo>
                  <a:cubicBezTo>
                    <a:pt x="1" y="2478"/>
                    <a:pt x="527" y="3691"/>
                    <a:pt x="837" y="3691"/>
                  </a:cubicBezTo>
                  <a:cubicBezTo>
                    <a:pt x="844" y="3691"/>
                    <a:pt x="850" y="3690"/>
                    <a:pt x="856" y="3689"/>
                  </a:cubicBezTo>
                  <a:cubicBezTo>
                    <a:pt x="856" y="3689"/>
                    <a:pt x="1595" y="2752"/>
                    <a:pt x="1739" y="1694"/>
                  </a:cubicBezTo>
                  <a:cubicBezTo>
                    <a:pt x="1879" y="640"/>
                    <a:pt x="1199" y="1"/>
                    <a:pt x="119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22"/>
            <p:cNvSpPr/>
            <p:nvPr/>
          </p:nvSpPr>
          <p:spPr>
            <a:xfrm>
              <a:off x="3389805" y="1847576"/>
              <a:ext cx="123765" cy="214000"/>
            </a:xfrm>
            <a:custGeom>
              <a:rect b="b" l="l" r="r" t="t"/>
              <a:pathLst>
                <a:path extrusionOk="0" fill="none" h="2789" w="1613">
                  <a:moveTo>
                    <a:pt x="1612" y="1"/>
                  </a:moveTo>
                  <a:cubicBezTo>
                    <a:pt x="1612" y="1"/>
                    <a:pt x="622" y="600"/>
                    <a:pt x="568" y="1568"/>
                  </a:cubicBezTo>
                  <a:cubicBezTo>
                    <a:pt x="568" y="1568"/>
                    <a:pt x="1135" y="2086"/>
                    <a:pt x="959" y="2379"/>
                  </a:cubicBezTo>
                  <a:cubicBezTo>
                    <a:pt x="784" y="2676"/>
                    <a:pt x="0" y="2789"/>
                    <a:pt x="0" y="2789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22"/>
            <p:cNvSpPr/>
            <p:nvPr/>
          </p:nvSpPr>
          <p:spPr>
            <a:xfrm>
              <a:off x="2244233" y="1758110"/>
              <a:ext cx="1283156" cy="919456"/>
            </a:xfrm>
            <a:custGeom>
              <a:rect b="b" l="l" r="r" t="t"/>
              <a:pathLst>
                <a:path extrusionOk="0" h="11983" w="16723">
                  <a:moveTo>
                    <a:pt x="5846" y="1"/>
                  </a:moveTo>
                  <a:cubicBezTo>
                    <a:pt x="3588" y="1"/>
                    <a:pt x="1505" y="1473"/>
                    <a:pt x="829" y="3747"/>
                  </a:cubicBezTo>
                  <a:cubicBezTo>
                    <a:pt x="1" y="6522"/>
                    <a:pt x="1582" y="9440"/>
                    <a:pt x="4356" y="10264"/>
                  </a:cubicBezTo>
                  <a:lnTo>
                    <a:pt x="9377" y="11764"/>
                  </a:lnTo>
                  <a:cubicBezTo>
                    <a:pt x="9876" y="11912"/>
                    <a:pt x="10379" y="11982"/>
                    <a:pt x="10874" y="11982"/>
                  </a:cubicBezTo>
                  <a:cubicBezTo>
                    <a:pt x="13133" y="11982"/>
                    <a:pt x="15219" y="10513"/>
                    <a:pt x="15898" y="8237"/>
                  </a:cubicBezTo>
                  <a:cubicBezTo>
                    <a:pt x="16722" y="5463"/>
                    <a:pt x="15146" y="2540"/>
                    <a:pt x="12372" y="1716"/>
                  </a:cubicBezTo>
                  <a:lnTo>
                    <a:pt x="7346" y="221"/>
                  </a:lnTo>
                  <a:cubicBezTo>
                    <a:pt x="6846" y="72"/>
                    <a:pt x="6342" y="1"/>
                    <a:pt x="584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22"/>
            <p:cNvSpPr/>
            <p:nvPr/>
          </p:nvSpPr>
          <p:spPr>
            <a:xfrm>
              <a:off x="2368305" y="2015538"/>
              <a:ext cx="138267" cy="121387"/>
            </a:xfrm>
            <a:custGeom>
              <a:rect b="b" l="l" r="r" t="t"/>
              <a:pathLst>
                <a:path extrusionOk="0" h="1582" w="1802">
                  <a:moveTo>
                    <a:pt x="900" y="0"/>
                  </a:moveTo>
                  <a:cubicBezTo>
                    <a:pt x="611" y="0"/>
                    <a:pt x="334" y="159"/>
                    <a:pt x="194" y="433"/>
                  </a:cubicBezTo>
                  <a:cubicBezTo>
                    <a:pt x="1" y="825"/>
                    <a:pt x="154" y="1298"/>
                    <a:pt x="546" y="1496"/>
                  </a:cubicBezTo>
                  <a:cubicBezTo>
                    <a:pt x="660" y="1554"/>
                    <a:pt x="782" y="1581"/>
                    <a:pt x="902" y="1581"/>
                  </a:cubicBezTo>
                  <a:cubicBezTo>
                    <a:pt x="1191" y="1581"/>
                    <a:pt x="1468" y="1421"/>
                    <a:pt x="1608" y="1144"/>
                  </a:cubicBezTo>
                  <a:cubicBezTo>
                    <a:pt x="1802" y="757"/>
                    <a:pt x="1644" y="280"/>
                    <a:pt x="1257" y="86"/>
                  </a:cubicBezTo>
                  <a:cubicBezTo>
                    <a:pt x="1142" y="28"/>
                    <a:pt x="1020" y="0"/>
                    <a:pt x="90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22"/>
            <p:cNvSpPr/>
            <p:nvPr/>
          </p:nvSpPr>
          <p:spPr>
            <a:xfrm>
              <a:off x="2428768" y="1923309"/>
              <a:ext cx="180469" cy="150007"/>
            </a:xfrm>
            <a:custGeom>
              <a:rect b="b" l="l" r="r" t="t"/>
              <a:pathLst>
                <a:path extrusionOk="0" fill="none" h="1955" w="2352">
                  <a:moveTo>
                    <a:pt x="1" y="0"/>
                  </a:moveTo>
                  <a:cubicBezTo>
                    <a:pt x="1" y="0"/>
                    <a:pt x="55" y="374"/>
                    <a:pt x="469" y="604"/>
                  </a:cubicBezTo>
                  <a:cubicBezTo>
                    <a:pt x="469" y="604"/>
                    <a:pt x="2334" y="464"/>
                    <a:pt x="2352" y="195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22"/>
            <p:cNvSpPr/>
            <p:nvPr/>
          </p:nvSpPr>
          <p:spPr>
            <a:xfrm>
              <a:off x="2291269" y="2149584"/>
              <a:ext cx="1200211" cy="528823"/>
            </a:xfrm>
            <a:custGeom>
              <a:rect b="b" l="l" r="r" t="t"/>
              <a:pathLst>
                <a:path extrusionOk="0" h="6892" w="15642">
                  <a:moveTo>
                    <a:pt x="15276" y="1"/>
                  </a:moveTo>
                  <a:cubicBezTo>
                    <a:pt x="15267" y="469"/>
                    <a:pt x="15200" y="947"/>
                    <a:pt x="15056" y="1415"/>
                  </a:cubicBezTo>
                  <a:cubicBezTo>
                    <a:pt x="14380" y="3689"/>
                    <a:pt x="12297" y="5162"/>
                    <a:pt x="10039" y="5162"/>
                  </a:cubicBezTo>
                  <a:cubicBezTo>
                    <a:pt x="9543" y="5162"/>
                    <a:pt x="9039" y="5091"/>
                    <a:pt x="8539" y="4941"/>
                  </a:cubicBezTo>
                  <a:lnTo>
                    <a:pt x="3513" y="3446"/>
                  </a:lnTo>
                  <a:cubicBezTo>
                    <a:pt x="1811" y="2937"/>
                    <a:pt x="559" y="1640"/>
                    <a:pt x="36" y="73"/>
                  </a:cubicBezTo>
                  <a:lnTo>
                    <a:pt x="36" y="73"/>
                  </a:lnTo>
                  <a:cubicBezTo>
                    <a:pt x="0" y="2361"/>
                    <a:pt x="1477" y="4491"/>
                    <a:pt x="3783" y="5176"/>
                  </a:cubicBezTo>
                  <a:lnTo>
                    <a:pt x="8805" y="6671"/>
                  </a:lnTo>
                  <a:cubicBezTo>
                    <a:pt x="9305" y="6820"/>
                    <a:pt x="9809" y="6891"/>
                    <a:pt x="10305" y="6891"/>
                  </a:cubicBezTo>
                  <a:cubicBezTo>
                    <a:pt x="12562" y="6891"/>
                    <a:pt x="14646" y="5419"/>
                    <a:pt x="15321" y="3144"/>
                  </a:cubicBezTo>
                  <a:cubicBezTo>
                    <a:pt x="15641" y="2077"/>
                    <a:pt x="15601" y="983"/>
                    <a:pt x="15276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22"/>
            <p:cNvSpPr/>
            <p:nvPr/>
          </p:nvSpPr>
          <p:spPr>
            <a:xfrm>
              <a:off x="2247379" y="1712532"/>
              <a:ext cx="1283156" cy="1012529"/>
            </a:xfrm>
            <a:custGeom>
              <a:rect b="b" l="l" r="r" t="t"/>
              <a:pathLst>
                <a:path extrusionOk="0" fill="none" h="13196" w="16723">
                  <a:moveTo>
                    <a:pt x="4355" y="10872"/>
                  </a:moveTo>
                  <a:lnTo>
                    <a:pt x="9377" y="12367"/>
                  </a:lnTo>
                  <a:cubicBezTo>
                    <a:pt x="12151" y="13195"/>
                    <a:pt x="15069" y="11615"/>
                    <a:pt x="15893" y="8840"/>
                  </a:cubicBezTo>
                  <a:cubicBezTo>
                    <a:pt x="16722" y="6066"/>
                    <a:pt x="15141" y="3148"/>
                    <a:pt x="12367" y="2324"/>
                  </a:cubicBezTo>
                  <a:lnTo>
                    <a:pt x="7346" y="824"/>
                  </a:lnTo>
                  <a:cubicBezTo>
                    <a:pt x="4571" y="0"/>
                    <a:pt x="1653" y="1576"/>
                    <a:pt x="829" y="4350"/>
                  </a:cubicBezTo>
                  <a:cubicBezTo>
                    <a:pt x="0" y="7125"/>
                    <a:pt x="1581" y="10043"/>
                    <a:pt x="4355" y="10872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22"/>
            <p:cNvSpPr/>
            <p:nvPr/>
          </p:nvSpPr>
          <p:spPr>
            <a:xfrm>
              <a:off x="2793693" y="2000345"/>
              <a:ext cx="156299" cy="91999"/>
            </a:xfrm>
            <a:custGeom>
              <a:rect b="b" l="l" r="r" t="t"/>
              <a:pathLst>
                <a:path extrusionOk="0" h="1199" w="2037">
                  <a:moveTo>
                    <a:pt x="493" y="1"/>
                  </a:moveTo>
                  <a:cubicBezTo>
                    <a:pt x="302" y="1"/>
                    <a:pt x="127" y="123"/>
                    <a:pt x="68" y="316"/>
                  </a:cubicBezTo>
                  <a:cubicBezTo>
                    <a:pt x="0" y="550"/>
                    <a:pt x="131" y="798"/>
                    <a:pt x="365" y="865"/>
                  </a:cubicBezTo>
                  <a:lnTo>
                    <a:pt x="1419" y="1180"/>
                  </a:lnTo>
                  <a:cubicBezTo>
                    <a:pt x="1461" y="1192"/>
                    <a:pt x="1503" y="1198"/>
                    <a:pt x="1544" y="1198"/>
                  </a:cubicBezTo>
                  <a:cubicBezTo>
                    <a:pt x="1734" y="1198"/>
                    <a:pt x="1909" y="1076"/>
                    <a:pt x="1969" y="883"/>
                  </a:cubicBezTo>
                  <a:cubicBezTo>
                    <a:pt x="2036" y="649"/>
                    <a:pt x="1905" y="401"/>
                    <a:pt x="1671" y="334"/>
                  </a:cubicBezTo>
                  <a:lnTo>
                    <a:pt x="617" y="18"/>
                  </a:lnTo>
                  <a:cubicBezTo>
                    <a:pt x="576" y="6"/>
                    <a:pt x="534" y="1"/>
                    <a:pt x="49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22"/>
            <p:cNvSpPr/>
            <p:nvPr/>
          </p:nvSpPr>
          <p:spPr>
            <a:xfrm>
              <a:off x="2793693" y="1996509"/>
              <a:ext cx="156299" cy="99596"/>
            </a:xfrm>
            <a:custGeom>
              <a:rect b="b" l="l" r="r" t="t"/>
              <a:pathLst>
                <a:path extrusionOk="0" fill="none" h="1298" w="2037">
                  <a:moveTo>
                    <a:pt x="365" y="915"/>
                  </a:moveTo>
                  <a:lnTo>
                    <a:pt x="1419" y="1230"/>
                  </a:lnTo>
                  <a:cubicBezTo>
                    <a:pt x="1653" y="1298"/>
                    <a:pt x="1896" y="1167"/>
                    <a:pt x="1969" y="933"/>
                  </a:cubicBezTo>
                  <a:cubicBezTo>
                    <a:pt x="2036" y="699"/>
                    <a:pt x="1905" y="451"/>
                    <a:pt x="1671" y="384"/>
                  </a:cubicBezTo>
                  <a:lnTo>
                    <a:pt x="617" y="68"/>
                  </a:lnTo>
                  <a:cubicBezTo>
                    <a:pt x="383" y="1"/>
                    <a:pt x="140" y="132"/>
                    <a:pt x="68" y="366"/>
                  </a:cubicBezTo>
                  <a:cubicBezTo>
                    <a:pt x="0" y="600"/>
                    <a:pt x="131" y="848"/>
                    <a:pt x="365" y="915"/>
                  </a:cubicBezTo>
                  <a:close/>
                </a:path>
              </a:pathLst>
            </a:custGeom>
            <a:noFill/>
            <a:ln cap="flat" cmpd="sng" w="76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22"/>
            <p:cNvSpPr/>
            <p:nvPr/>
          </p:nvSpPr>
          <p:spPr>
            <a:xfrm>
              <a:off x="2835127" y="2063954"/>
              <a:ext cx="186684" cy="190828"/>
            </a:xfrm>
            <a:custGeom>
              <a:rect b="b" l="l" r="r" t="t"/>
              <a:pathLst>
                <a:path extrusionOk="0" fill="none" h="2487" w="2433">
                  <a:moveTo>
                    <a:pt x="442" y="0"/>
                  </a:moveTo>
                  <a:lnTo>
                    <a:pt x="181" y="874"/>
                  </a:lnTo>
                  <a:cubicBezTo>
                    <a:pt x="1" y="1473"/>
                    <a:pt x="343" y="2103"/>
                    <a:pt x="942" y="2283"/>
                  </a:cubicBezTo>
                  <a:lnTo>
                    <a:pt x="1023" y="2306"/>
                  </a:lnTo>
                  <a:cubicBezTo>
                    <a:pt x="1622" y="2486"/>
                    <a:pt x="2253" y="2144"/>
                    <a:pt x="2433" y="15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22"/>
            <p:cNvSpPr/>
            <p:nvPr/>
          </p:nvSpPr>
          <p:spPr>
            <a:xfrm>
              <a:off x="2662409" y="2063954"/>
              <a:ext cx="206711" cy="139342"/>
            </a:xfrm>
            <a:custGeom>
              <a:rect b="b" l="l" r="r" t="t"/>
              <a:pathLst>
                <a:path extrusionOk="0" fill="none" h="1816" w="2694">
                  <a:moveTo>
                    <a:pt x="2693" y="0"/>
                  </a:moveTo>
                  <a:lnTo>
                    <a:pt x="2432" y="874"/>
                  </a:lnTo>
                  <a:cubicBezTo>
                    <a:pt x="2252" y="1473"/>
                    <a:pt x="1621" y="1815"/>
                    <a:pt x="1022" y="1635"/>
                  </a:cubicBezTo>
                  <a:lnTo>
                    <a:pt x="941" y="1612"/>
                  </a:lnTo>
                  <a:cubicBezTo>
                    <a:pt x="342" y="1437"/>
                    <a:pt x="0" y="802"/>
                    <a:pt x="180" y="203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22"/>
            <p:cNvSpPr/>
            <p:nvPr/>
          </p:nvSpPr>
          <p:spPr>
            <a:xfrm>
              <a:off x="2822697" y="2006484"/>
              <a:ext cx="51256" cy="31383"/>
            </a:xfrm>
            <a:custGeom>
              <a:rect b="b" l="l" r="r" t="t"/>
              <a:pathLst>
                <a:path extrusionOk="0" h="409" w="668">
                  <a:moveTo>
                    <a:pt x="177" y="0"/>
                  </a:moveTo>
                  <a:cubicBezTo>
                    <a:pt x="108" y="0"/>
                    <a:pt x="46" y="43"/>
                    <a:pt x="28" y="114"/>
                  </a:cubicBezTo>
                  <a:cubicBezTo>
                    <a:pt x="1" y="195"/>
                    <a:pt x="50" y="281"/>
                    <a:pt x="131" y="303"/>
                  </a:cubicBezTo>
                  <a:lnTo>
                    <a:pt x="451" y="402"/>
                  </a:lnTo>
                  <a:cubicBezTo>
                    <a:pt x="465" y="406"/>
                    <a:pt x="479" y="408"/>
                    <a:pt x="494" y="408"/>
                  </a:cubicBezTo>
                  <a:cubicBezTo>
                    <a:pt x="561" y="408"/>
                    <a:pt x="626" y="365"/>
                    <a:pt x="645" y="294"/>
                  </a:cubicBezTo>
                  <a:cubicBezTo>
                    <a:pt x="667" y="213"/>
                    <a:pt x="622" y="128"/>
                    <a:pt x="541" y="105"/>
                  </a:cubicBezTo>
                  <a:lnTo>
                    <a:pt x="221" y="6"/>
                  </a:lnTo>
                  <a:cubicBezTo>
                    <a:pt x="207" y="2"/>
                    <a:pt x="192" y="0"/>
                    <a:pt x="17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22"/>
            <p:cNvSpPr/>
            <p:nvPr/>
          </p:nvSpPr>
          <p:spPr>
            <a:xfrm>
              <a:off x="3221844" y="2307187"/>
              <a:ext cx="138651" cy="121387"/>
            </a:xfrm>
            <a:custGeom>
              <a:rect b="b" l="l" r="r" t="t"/>
              <a:pathLst>
                <a:path extrusionOk="0" h="1582" w="1807">
                  <a:moveTo>
                    <a:pt x="902" y="1"/>
                  </a:moveTo>
                  <a:cubicBezTo>
                    <a:pt x="614" y="1"/>
                    <a:pt x="335" y="160"/>
                    <a:pt x="199" y="437"/>
                  </a:cubicBezTo>
                  <a:cubicBezTo>
                    <a:pt x="0" y="825"/>
                    <a:pt x="158" y="1302"/>
                    <a:pt x="545" y="1496"/>
                  </a:cubicBezTo>
                  <a:cubicBezTo>
                    <a:pt x="660" y="1554"/>
                    <a:pt x="782" y="1581"/>
                    <a:pt x="903" y="1581"/>
                  </a:cubicBezTo>
                  <a:cubicBezTo>
                    <a:pt x="1193" y="1581"/>
                    <a:pt x="1471" y="1421"/>
                    <a:pt x="1608" y="1144"/>
                  </a:cubicBezTo>
                  <a:cubicBezTo>
                    <a:pt x="1806" y="757"/>
                    <a:pt x="1649" y="280"/>
                    <a:pt x="1257" y="86"/>
                  </a:cubicBezTo>
                  <a:cubicBezTo>
                    <a:pt x="1143" y="28"/>
                    <a:pt x="1022" y="1"/>
                    <a:pt x="90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22"/>
            <p:cNvSpPr/>
            <p:nvPr/>
          </p:nvSpPr>
          <p:spPr>
            <a:xfrm>
              <a:off x="3092632" y="2115056"/>
              <a:ext cx="234640" cy="105504"/>
            </a:xfrm>
            <a:custGeom>
              <a:rect b="b" l="l" r="r" t="t"/>
              <a:pathLst>
                <a:path extrusionOk="0" fill="none" h="1375" w="3058">
                  <a:moveTo>
                    <a:pt x="3058" y="1117"/>
                  </a:moveTo>
                  <a:cubicBezTo>
                    <a:pt x="3058" y="1117"/>
                    <a:pt x="2779" y="1374"/>
                    <a:pt x="2310" y="1289"/>
                  </a:cubicBezTo>
                  <a:cubicBezTo>
                    <a:pt x="2310" y="1289"/>
                    <a:pt x="955" y="1"/>
                    <a:pt x="0" y="11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22"/>
            <p:cNvSpPr/>
            <p:nvPr/>
          </p:nvSpPr>
          <p:spPr>
            <a:xfrm>
              <a:off x="2797530" y="1831310"/>
              <a:ext cx="265409" cy="117857"/>
            </a:xfrm>
            <a:custGeom>
              <a:rect b="b" l="l" r="r" t="t"/>
              <a:pathLst>
                <a:path extrusionOk="0" h="1536" w="3459">
                  <a:moveTo>
                    <a:pt x="386" y="0"/>
                  </a:moveTo>
                  <a:cubicBezTo>
                    <a:pt x="240" y="0"/>
                    <a:pt x="103" y="93"/>
                    <a:pt x="59" y="240"/>
                  </a:cubicBezTo>
                  <a:cubicBezTo>
                    <a:pt x="0" y="420"/>
                    <a:pt x="99" y="614"/>
                    <a:pt x="279" y="672"/>
                  </a:cubicBezTo>
                  <a:lnTo>
                    <a:pt x="2972" y="1519"/>
                  </a:lnTo>
                  <a:cubicBezTo>
                    <a:pt x="3007" y="1530"/>
                    <a:pt x="3043" y="1536"/>
                    <a:pt x="3078" y="1536"/>
                  </a:cubicBezTo>
                  <a:cubicBezTo>
                    <a:pt x="3222" y="1536"/>
                    <a:pt x="3357" y="1442"/>
                    <a:pt x="3400" y="1294"/>
                  </a:cubicBezTo>
                  <a:cubicBezTo>
                    <a:pt x="3459" y="1114"/>
                    <a:pt x="3360" y="920"/>
                    <a:pt x="3180" y="866"/>
                  </a:cubicBezTo>
                  <a:lnTo>
                    <a:pt x="486" y="15"/>
                  </a:lnTo>
                  <a:cubicBezTo>
                    <a:pt x="453" y="5"/>
                    <a:pt x="419" y="0"/>
                    <a:pt x="38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22"/>
            <p:cNvSpPr/>
            <p:nvPr/>
          </p:nvSpPr>
          <p:spPr>
            <a:xfrm>
              <a:off x="3072529" y="1918168"/>
              <a:ext cx="85477" cy="61077"/>
            </a:xfrm>
            <a:custGeom>
              <a:rect b="b" l="l" r="r" t="t"/>
              <a:pathLst>
                <a:path extrusionOk="0" h="796" w="1114">
                  <a:moveTo>
                    <a:pt x="384" y="1"/>
                  </a:moveTo>
                  <a:cubicBezTo>
                    <a:pt x="238" y="1"/>
                    <a:pt x="107" y="93"/>
                    <a:pt x="59" y="238"/>
                  </a:cubicBezTo>
                  <a:cubicBezTo>
                    <a:pt x="1" y="423"/>
                    <a:pt x="104" y="612"/>
                    <a:pt x="285" y="671"/>
                  </a:cubicBezTo>
                  <a:lnTo>
                    <a:pt x="622" y="779"/>
                  </a:lnTo>
                  <a:cubicBezTo>
                    <a:pt x="657" y="790"/>
                    <a:pt x="691" y="795"/>
                    <a:pt x="725" y="795"/>
                  </a:cubicBezTo>
                  <a:cubicBezTo>
                    <a:pt x="871" y="795"/>
                    <a:pt x="1007" y="699"/>
                    <a:pt x="1055" y="554"/>
                  </a:cubicBezTo>
                  <a:cubicBezTo>
                    <a:pt x="1113" y="373"/>
                    <a:pt x="1010" y="180"/>
                    <a:pt x="829" y="121"/>
                  </a:cubicBezTo>
                  <a:lnTo>
                    <a:pt x="492" y="18"/>
                  </a:lnTo>
                  <a:cubicBezTo>
                    <a:pt x="456" y="6"/>
                    <a:pt x="420" y="1"/>
                    <a:pt x="38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22"/>
            <p:cNvSpPr/>
            <p:nvPr/>
          </p:nvSpPr>
          <p:spPr>
            <a:xfrm>
              <a:off x="1674056" y="1829315"/>
              <a:ext cx="343904" cy="278607"/>
            </a:xfrm>
            <a:custGeom>
              <a:rect b="b" l="l" r="r" t="t"/>
              <a:pathLst>
                <a:path extrusionOk="0" h="3631" w="4482">
                  <a:moveTo>
                    <a:pt x="2244" y="0"/>
                  </a:moveTo>
                  <a:cubicBezTo>
                    <a:pt x="1005" y="0"/>
                    <a:pt x="1" y="63"/>
                    <a:pt x="1" y="1815"/>
                  </a:cubicBezTo>
                  <a:cubicBezTo>
                    <a:pt x="1" y="2819"/>
                    <a:pt x="1005" y="3630"/>
                    <a:pt x="2244" y="3630"/>
                  </a:cubicBezTo>
                  <a:cubicBezTo>
                    <a:pt x="3478" y="3630"/>
                    <a:pt x="4482" y="2819"/>
                    <a:pt x="4482" y="1815"/>
                  </a:cubicBezTo>
                  <a:cubicBezTo>
                    <a:pt x="4482" y="388"/>
                    <a:pt x="3478" y="0"/>
                    <a:pt x="224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22"/>
            <p:cNvSpPr/>
            <p:nvPr/>
          </p:nvSpPr>
          <p:spPr>
            <a:xfrm>
              <a:off x="1674056" y="1829315"/>
              <a:ext cx="343904" cy="278607"/>
            </a:xfrm>
            <a:custGeom>
              <a:rect b="b" l="l" r="r" t="t"/>
              <a:pathLst>
                <a:path extrusionOk="0" fill="none" h="3631" w="4482">
                  <a:moveTo>
                    <a:pt x="4482" y="1815"/>
                  </a:moveTo>
                  <a:cubicBezTo>
                    <a:pt x="4482" y="2819"/>
                    <a:pt x="3478" y="3630"/>
                    <a:pt x="2244" y="3630"/>
                  </a:cubicBezTo>
                  <a:cubicBezTo>
                    <a:pt x="1005" y="3630"/>
                    <a:pt x="1" y="2819"/>
                    <a:pt x="1" y="1815"/>
                  </a:cubicBezTo>
                  <a:cubicBezTo>
                    <a:pt x="1" y="63"/>
                    <a:pt x="1005" y="0"/>
                    <a:pt x="2244" y="0"/>
                  </a:cubicBezTo>
                  <a:cubicBezTo>
                    <a:pt x="3478" y="0"/>
                    <a:pt x="4482" y="388"/>
                    <a:pt x="4482" y="1815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22"/>
            <p:cNvSpPr/>
            <p:nvPr/>
          </p:nvSpPr>
          <p:spPr>
            <a:xfrm>
              <a:off x="1790225" y="1987224"/>
              <a:ext cx="24247" cy="104430"/>
            </a:xfrm>
            <a:custGeom>
              <a:rect b="b" l="l" r="r" t="t"/>
              <a:pathLst>
                <a:path extrusionOk="0" h="1361" w="316">
                  <a:moveTo>
                    <a:pt x="126" y="0"/>
                  </a:moveTo>
                  <a:lnTo>
                    <a:pt x="0" y="1360"/>
                  </a:lnTo>
                  <a:cubicBezTo>
                    <a:pt x="315" y="789"/>
                    <a:pt x="126" y="1"/>
                    <a:pt x="126" y="0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22"/>
            <p:cNvSpPr/>
            <p:nvPr/>
          </p:nvSpPr>
          <p:spPr>
            <a:xfrm>
              <a:off x="1790225" y="1987224"/>
              <a:ext cx="24247" cy="104430"/>
            </a:xfrm>
            <a:custGeom>
              <a:rect b="b" l="l" r="r" t="t"/>
              <a:pathLst>
                <a:path extrusionOk="0" fill="none" h="1361" w="316">
                  <a:moveTo>
                    <a:pt x="126" y="0"/>
                  </a:moveTo>
                  <a:cubicBezTo>
                    <a:pt x="126" y="0"/>
                    <a:pt x="315" y="788"/>
                    <a:pt x="0" y="1360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22"/>
            <p:cNvSpPr/>
            <p:nvPr/>
          </p:nvSpPr>
          <p:spPr>
            <a:xfrm>
              <a:off x="1918747" y="1984078"/>
              <a:ext cx="24247" cy="104430"/>
            </a:xfrm>
            <a:custGeom>
              <a:rect b="b" l="l" r="r" t="t"/>
              <a:pathLst>
                <a:path extrusionOk="0" h="1361" w="316">
                  <a:moveTo>
                    <a:pt x="131" y="1"/>
                  </a:moveTo>
                  <a:lnTo>
                    <a:pt x="0" y="1361"/>
                  </a:lnTo>
                  <a:cubicBezTo>
                    <a:pt x="316" y="789"/>
                    <a:pt x="131" y="1"/>
                    <a:pt x="131" y="1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22"/>
            <p:cNvSpPr/>
            <p:nvPr/>
          </p:nvSpPr>
          <p:spPr>
            <a:xfrm>
              <a:off x="1918747" y="1984078"/>
              <a:ext cx="24247" cy="104430"/>
            </a:xfrm>
            <a:custGeom>
              <a:rect b="b" l="l" r="r" t="t"/>
              <a:pathLst>
                <a:path extrusionOk="0" fill="none" h="1361" w="316">
                  <a:moveTo>
                    <a:pt x="131" y="1"/>
                  </a:moveTo>
                  <a:cubicBezTo>
                    <a:pt x="131" y="1"/>
                    <a:pt x="316" y="789"/>
                    <a:pt x="0" y="136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2" name="Google Shape;722;p22"/>
          <p:cNvGrpSpPr/>
          <p:nvPr/>
        </p:nvGrpSpPr>
        <p:grpSpPr>
          <a:xfrm>
            <a:off x="3932284" y="2550250"/>
            <a:ext cx="4754566" cy="1026488"/>
            <a:chOff x="3932284" y="2554012"/>
            <a:chExt cx="4754566" cy="1026488"/>
          </a:xfrm>
        </p:grpSpPr>
        <p:sp>
          <p:nvSpPr>
            <p:cNvPr id="723" name="Google Shape;723;p22"/>
            <p:cNvSpPr/>
            <p:nvPr/>
          </p:nvSpPr>
          <p:spPr>
            <a:xfrm>
              <a:off x="6283250" y="2562300"/>
              <a:ext cx="2403600" cy="1018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724" name="Google Shape;724;p22"/>
            <p:cNvGrpSpPr/>
            <p:nvPr/>
          </p:nvGrpSpPr>
          <p:grpSpPr>
            <a:xfrm>
              <a:off x="5952525" y="2675241"/>
              <a:ext cx="2403590" cy="829023"/>
              <a:chOff x="524875" y="2787677"/>
              <a:chExt cx="2403590" cy="829023"/>
            </a:xfrm>
          </p:grpSpPr>
          <p:sp>
            <p:nvSpPr>
              <p:cNvPr id="725" name="Google Shape;725;p22"/>
              <p:cNvSpPr/>
              <p:nvPr/>
            </p:nvSpPr>
            <p:spPr>
              <a:xfrm>
                <a:off x="524875" y="2868438"/>
                <a:ext cx="667500" cy="667500"/>
              </a:xfrm>
              <a:prstGeom prst="ellipse">
                <a:avLst/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000">
                    <a:solidFill>
                      <a:srgbClr val="FFFFFF"/>
                    </a:solidFill>
                    <a:latin typeface="Fira Sans Extra Condensed"/>
                    <a:ea typeface="Fira Sans Extra Condensed"/>
                    <a:cs typeface="Fira Sans Extra Condensed"/>
                    <a:sym typeface="Fira Sans Extra Condensed"/>
                  </a:rPr>
                  <a:t>2</a:t>
                </a:r>
                <a:endParaRPr sz="1600"/>
              </a:p>
            </p:txBody>
          </p:sp>
          <p:grpSp>
            <p:nvGrpSpPr>
              <p:cNvPr id="726" name="Google Shape;726;p22"/>
              <p:cNvGrpSpPr/>
              <p:nvPr/>
            </p:nvGrpSpPr>
            <p:grpSpPr>
              <a:xfrm>
                <a:off x="1279252" y="2787677"/>
                <a:ext cx="1649214" cy="829023"/>
                <a:chOff x="5819087" y="3633626"/>
                <a:chExt cx="1980324" cy="829023"/>
              </a:xfrm>
            </p:grpSpPr>
            <p:sp>
              <p:nvSpPr>
                <p:cNvPr id="727" name="Google Shape;727;p22"/>
                <p:cNvSpPr txBox="1"/>
                <p:nvPr/>
              </p:nvSpPr>
              <p:spPr>
                <a:xfrm>
                  <a:off x="5819111" y="3633626"/>
                  <a:ext cx="1980300" cy="348600"/>
                </a:xfrm>
                <a:prstGeom prst="rect">
                  <a:avLst/>
                </a:prstGeom>
                <a:noFill/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1800">
                      <a:solidFill>
                        <a:schemeClr val="lt2"/>
                      </a:solidFill>
                      <a:latin typeface="Fira Sans Extra Condensed"/>
                      <a:ea typeface="Fira Sans Extra Condensed"/>
                      <a:cs typeface="Fira Sans Extra Condensed"/>
                      <a:sym typeface="Fira Sans Extra Condensed"/>
                    </a:rPr>
                    <a:t>Sports photos</a:t>
                  </a:r>
                  <a:endParaRPr b="1" sz="1800">
                    <a:solidFill>
                      <a:schemeClr val="lt2"/>
                    </a:solidFill>
                    <a:latin typeface="Fira Sans Extra Condensed"/>
                    <a:ea typeface="Fira Sans Extra Condensed"/>
                    <a:cs typeface="Fira Sans Extra Condensed"/>
                    <a:sym typeface="Fira Sans Extra Condensed"/>
                  </a:endParaRPr>
                </a:p>
              </p:txBody>
            </p:sp>
            <p:sp>
              <p:nvSpPr>
                <p:cNvPr id="728" name="Google Shape;728;p22"/>
                <p:cNvSpPr txBox="1"/>
                <p:nvPr/>
              </p:nvSpPr>
              <p:spPr>
                <a:xfrm>
                  <a:off x="5819087" y="3911248"/>
                  <a:ext cx="1980300" cy="551400"/>
                </a:xfrm>
                <a:prstGeom prst="rect">
                  <a:avLst/>
                </a:prstGeom>
                <a:noFill/>
                <a:ln>
                  <a:noFill/>
                </a:ln>
              </p:spPr>
              <p:txBody>
                <a:bodyPr anchorCtr="0" anchor="t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100"/>
                    <a:buFont typeface="Arial"/>
                    <a:buNone/>
                  </a:pPr>
                  <a:r>
                    <a:rPr lang="en" sz="1200">
                      <a:latin typeface="Roboto"/>
                      <a:ea typeface="Roboto"/>
                      <a:cs typeface="Roboto"/>
                      <a:sym typeface="Roboto"/>
                    </a:rPr>
                    <a:t>Venus is the second planet from the Sun</a:t>
                  </a:r>
                  <a:endParaRPr sz="1200">
                    <a:solidFill>
                      <a:srgbClr val="000000"/>
                    </a:solidFill>
                    <a:latin typeface="Roboto"/>
                    <a:ea typeface="Roboto"/>
                    <a:cs typeface="Roboto"/>
                    <a:sym typeface="Roboto"/>
                  </a:endParaRPr>
                </a:p>
              </p:txBody>
            </p:sp>
          </p:grpSp>
        </p:grpSp>
        <p:sp>
          <p:nvSpPr>
            <p:cNvPr id="729" name="Google Shape;729;p22"/>
            <p:cNvSpPr txBox="1"/>
            <p:nvPr/>
          </p:nvSpPr>
          <p:spPr>
            <a:xfrm flipH="1">
              <a:off x="4939440" y="2923865"/>
              <a:ext cx="879600" cy="331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60</a:t>
              </a:r>
              <a:r>
                <a:rPr b="1" lang="en" sz="22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 %</a:t>
              </a:r>
              <a:endParaRPr b="1" sz="22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730" name="Google Shape;730;p22"/>
            <p:cNvSpPr/>
            <p:nvPr/>
          </p:nvSpPr>
          <p:spPr>
            <a:xfrm>
              <a:off x="4082059" y="2703862"/>
              <a:ext cx="723900" cy="723900"/>
            </a:xfrm>
            <a:prstGeom prst="donut">
              <a:avLst>
                <a:gd fmla="val 25000" name="adj"/>
              </a:avLst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0000"/>
                </a:solidFill>
              </a:endParaRPr>
            </a:p>
          </p:txBody>
        </p:sp>
        <p:sp>
          <p:nvSpPr>
            <p:cNvPr id="731" name="Google Shape;731;p22"/>
            <p:cNvSpPr/>
            <p:nvPr/>
          </p:nvSpPr>
          <p:spPr>
            <a:xfrm flipH="1" rot="-8100000">
              <a:off x="4082187" y="2703915"/>
              <a:ext cx="723795" cy="723795"/>
            </a:xfrm>
            <a:prstGeom prst="blockArc">
              <a:avLst>
                <a:gd fmla="val 17260654" name="adj1"/>
                <a:gd fmla="val 8029574" name="adj2"/>
                <a:gd fmla="val 24825" name="adj3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0000"/>
                </a:solidFill>
              </a:endParaRPr>
            </a:p>
          </p:txBody>
        </p:sp>
      </p:grpSp>
      <p:grpSp>
        <p:nvGrpSpPr>
          <p:cNvPr id="732" name="Google Shape;732;p22"/>
          <p:cNvGrpSpPr/>
          <p:nvPr/>
        </p:nvGrpSpPr>
        <p:grpSpPr>
          <a:xfrm>
            <a:off x="3932284" y="3677862"/>
            <a:ext cx="4754566" cy="1035975"/>
            <a:chOff x="3932284" y="3677862"/>
            <a:chExt cx="4754566" cy="1035975"/>
          </a:xfrm>
        </p:grpSpPr>
        <p:sp>
          <p:nvSpPr>
            <p:cNvPr id="733" name="Google Shape;733;p22"/>
            <p:cNvSpPr/>
            <p:nvPr/>
          </p:nvSpPr>
          <p:spPr>
            <a:xfrm>
              <a:off x="6283250" y="3695637"/>
              <a:ext cx="2403600" cy="1018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734" name="Google Shape;734;p22"/>
            <p:cNvGrpSpPr/>
            <p:nvPr/>
          </p:nvGrpSpPr>
          <p:grpSpPr>
            <a:xfrm>
              <a:off x="5952525" y="3779769"/>
              <a:ext cx="2418340" cy="829023"/>
              <a:chOff x="510125" y="3788948"/>
              <a:chExt cx="2418340" cy="829023"/>
            </a:xfrm>
          </p:grpSpPr>
          <p:sp>
            <p:nvSpPr>
              <p:cNvPr id="735" name="Google Shape;735;p22"/>
              <p:cNvSpPr/>
              <p:nvPr/>
            </p:nvSpPr>
            <p:spPr>
              <a:xfrm>
                <a:off x="510125" y="3869709"/>
                <a:ext cx="667500" cy="667500"/>
              </a:xfrm>
              <a:prstGeom prst="ellipse">
                <a:avLst/>
              </a:pr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2000">
                    <a:solidFill>
                      <a:srgbClr val="FFFFFF"/>
                    </a:solidFill>
                    <a:latin typeface="Fira Sans Extra Condensed"/>
                    <a:ea typeface="Fira Sans Extra Condensed"/>
                    <a:cs typeface="Fira Sans Extra Condensed"/>
                    <a:sym typeface="Fira Sans Extra Condensed"/>
                  </a:rPr>
                  <a:t>3</a:t>
                </a:r>
                <a:endParaRPr sz="1600"/>
              </a:p>
            </p:txBody>
          </p:sp>
          <p:grpSp>
            <p:nvGrpSpPr>
              <p:cNvPr id="736" name="Google Shape;736;p22"/>
              <p:cNvGrpSpPr/>
              <p:nvPr/>
            </p:nvGrpSpPr>
            <p:grpSpPr>
              <a:xfrm>
                <a:off x="1279252" y="3788948"/>
                <a:ext cx="1649214" cy="829023"/>
                <a:chOff x="5819087" y="3633626"/>
                <a:chExt cx="1980324" cy="829023"/>
              </a:xfrm>
            </p:grpSpPr>
            <p:sp>
              <p:nvSpPr>
                <p:cNvPr id="737" name="Google Shape;737;p22"/>
                <p:cNvSpPr txBox="1"/>
                <p:nvPr/>
              </p:nvSpPr>
              <p:spPr>
                <a:xfrm>
                  <a:off x="5819111" y="3633626"/>
                  <a:ext cx="1980300" cy="348600"/>
                </a:xfrm>
                <a:prstGeom prst="rect">
                  <a:avLst/>
                </a:prstGeom>
                <a:noFill/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rPr b="1" lang="en" sz="1800">
                      <a:solidFill>
                        <a:schemeClr val="accent6"/>
                      </a:solidFill>
                      <a:latin typeface="Fira Sans Extra Condensed"/>
                      <a:ea typeface="Fira Sans Extra Condensed"/>
                      <a:cs typeface="Fira Sans Extra Condensed"/>
                      <a:sym typeface="Fira Sans Extra Condensed"/>
                    </a:rPr>
                    <a:t>Group photo</a:t>
                  </a:r>
                  <a:endParaRPr b="1" sz="1800">
                    <a:solidFill>
                      <a:schemeClr val="accent6"/>
                    </a:solidFill>
                    <a:latin typeface="Fira Sans Extra Condensed"/>
                    <a:ea typeface="Fira Sans Extra Condensed"/>
                    <a:cs typeface="Fira Sans Extra Condensed"/>
                    <a:sym typeface="Fira Sans Extra Condensed"/>
                  </a:endParaRPr>
                </a:p>
              </p:txBody>
            </p:sp>
            <p:sp>
              <p:nvSpPr>
                <p:cNvPr id="738" name="Google Shape;738;p22"/>
                <p:cNvSpPr txBox="1"/>
                <p:nvPr/>
              </p:nvSpPr>
              <p:spPr>
                <a:xfrm>
                  <a:off x="5819087" y="3911248"/>
                  <a:ext cx="1980300" cy="551400"/>
                </a:xfrm>
                <a:prstGeom prst="rect">
                  <a:avLst/>
                </a:prstGeom>
                <a:noFill/>
                <a:ln>
                  <a:noFill/>
                </a:ln>
              </p:spPr>
              <p:txBody>
                <a:bodyPr anchorCtr="0" anchor="t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100"/>
                    <a:buFont typeface="Arial"/>
                    <a:buNone/>
                  </a:pPr>
                  <a:r>
                    <a:rPr lang="en" sz="1200">
                      <a:latin typeface="Roboto"/>
                      <a:ea typeface="Roboto"/>
                      <a:cs typeface="Roboto"/>
                      <a:sym typeface="Roboto"/>
                    </a:rPr>
                    <a:t>Mercury is the smallest planet</a:t>
                  </a:r>
                  <a:endParaRPr sz="1200">
                    <a:latin typeface="Roboto"/>
                    <a:ea typeface="Roboto"/>
                    <a:cs typeface="Roboto"/>
                    <a:sym typeface="Roboto"/>
                  </a:endParaRPr>
                </a:p>
              </p:txBody>
            </p:sp>
          </p:grpSp>
        </p:grpSp>
        <p:sp>
          <p:nvSpPr>
            <p:cNvPr id="739" name="Google Shape;739;p22"/>
            <p:cNvSpPr txBox="1"/>
            <p:nvPr/>
          </p:nvSpPr>
          <p:spPr>
            <a:xfrm flipH="1">
              <a:off x="4939440" y="4028393"/>
              <a:ext cx="879600" cy="331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2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25</a:t>
              </a:r>
              <a:r>
                <a:rPr b="1" lang="en" sz="22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 %</a:t>
              </a:r>
              <a:endParaRPr b="1" sz="22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740" name="Google Shape;740;p22"/>
            <p:cNvSpPr/>
            <p:nvPr/>
          </p:nvSpPr>
          <p:spPr>
            <a:xfrm>
              <a:off x="4082059" y="3827712"/>
              <a:ext cx="723900" cy="723900"/>
            </a:xfrm>
            <a:prstGeom prst="donut">
              <a:avLst>
                <a:gd fmla="val 25000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0000"/>
                </a:solidFill>
              </a:endParaRPr>
            </a:p>
          </p:txBody>
        </p:sp>
        <p:sp>
          <p:nvSpPr>
            <p:cNvPr id="741" name="Google Shape;741;p22"/>
            <p:cNvSpPr/>
            <p:nvPr/>
          </p:nvSpPr>
          <p:spPr>
            <a:xfrm flipH="1" rot="-8100000">
              <a:off x="4082187" y="3827765"/>
              <a:ext cx="723795" cy="723795"/>
            </a:xfrm>
            <a:prstGeom prst="blockArc">
              <a:avLst>
                <a:gd fmla="val 2748451" name="adj1"/>
                <a:gd fmla="val 8029574" name="adj2"/>
                <a:gd fmla="val 24825" name="adj3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0000"/>
                </a:solidFill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5" name="Shape 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6" name="Google Shape;746;p23"/>
          <p:cNvSpPr/>
          <p:nvPr/>
        </p:nvSpPr>
        <p:spPr>
          <a:xfrm>
            <a:off x="925375" y="3112500"/>
            <a:ext cx="3531900" cy="16113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7" name="Google Shape;747;p23"/>
          <p:cNvSpPr/>
          <p:nvPr/>
        </p:nvSpPr>
        <p:spPr>
          <a:xfrm>
            <a:off x="925375" y="1297125"/>
            <a:ext cx="3531900" cy="16113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23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749" name="Google Shape;749;p23"/>
          <p:cNvGrpSpPr/>
          <p:nvPr/>
        </p:nvGrpSpPr>
        <p:grpSpPr>
          <a:xfrm>
            <a:off x="1822976" y="1468656"/>
            <a:ext cx="2178045" cy="1248117"/>
            <a:chOff x="1536602" y="1468656"/>
            <a:chExt cx="2178045" cy="1248117"/>
          </a:xfrm>
        </p:grpSpPr>
        <p:grpSp>
          <p:nvGrpSpPr>
            <p:cNvPr id="750" name="Google Shape;750;p23"/>
            <p:cNvGrpSpPr/>
            <p:nvPr/>
          </p:nvGrpSpPr>
          <p:grpSpPr>
            <a:xfrm>
              <a:off x="1536711" y="1468656"/>
              <a:ext cx="2177935" cy="830648"/>
              <a:chOff x="5303606" y="1245688"/>
              <a:chExt cx="1980301" cy="830648"/>
            </a:xfrm>
          </p:grpSpPr>
          <p:sp>
            <p:nvSpPr>
              <p:cNvPr id="751" name="Google Shape;751;p23"/>
              <p:cNvSpPr txBox="1"/>
              <p:nvPr/>
            </p:nvSpPr>
            <p:spPr>
              <a:xfrm>
                <a:off x="5303606" y="1245688"/>
                <a:ext cx="1980300" cy="348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800">
                    <a:solidFill>
                      <a:schemeClr val="lt2"/>
                    </a:solidFill>
                    <a:latin typeface="Fira Sans Extra Condensed"/>
                    <a:ea typeface="Fira Sans Extra Condensed"/>
                    <a:cs typeface="Fira Sans Extra Condensed"/>
                    <a:sym typeface="Fira Sans Extra Condensed"/>
                  </a:rPr>
                  <a:t>Find love</a:t>
                </a:r>
                <a:endParaRPr b="1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endParaRPr>
              </a:p>
            </p:txBody>
          </p:sp>
          <p:sp>
            <p:nvSpPr>
              <p:cNvPr id="752" name="Google Shape;752;p23"/>
              <p:cNvSpPr txBox="1"/>
              <p:nvPr/>
            </p:nvSpPr>
            <p:spPr>
              <a:xfrm>
                <a:off x="5303607" y="1524936"/>
                <a:ext cx="1980300" cy="5514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000000"/>
                    </a:solidFill>
                    <a:latin typeface="Roboto"/>
                    <a:ea typeface="Roboto"/>
                    <a:cs typeface="Roboto"/>
                    <a:sym typeface="Roboto"/>
                  </a:rPr>
                  <a:t>Saturn is a gas giant and has several rings</a:t>
                </a:r>
                <a:endParaRPr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</p:grpSp>
        <p:sp>
          <p:nvSpPr>
            <p:cNvPr id="753" name="Google Shape;753;p23"/>
            <p:cNvSpPr txBox="1"/>
            <p:nvPr/>
          </p:nvSpPr>
          <p:spPr>
            <a:xfrm>
              <a:off x="1536602" y="2384973"/>
              <a:ext cx="775200" cy="331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25</a:t>
              </a:r>
              <a:r>
                <a:rPr b="1" lang="en" sz="20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 %</a:t>
              </a:r>
              <a:endParaRPr b="1" sz="20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grpSp>
          <p:nvGrpSpPr>
            <p:cNvPr id="754" name="Google Shape;754;p23"/>
            <p:cNvGrpSpPr/>
            <p:nvPr/>
          </p:nvGrpSpPr>
          <p:grpSpPr>
            <a:xfrm>
              <a:off x="2321121" y="2478725"/>
              <a:ext cx="1393392" cy="144300"/>
              <a:chOff x="5474336" y="2255755"/>
              <a:chExt cx="1809600" cy="144300"/>
            </a:xfrm>
          </p:grpSpPr>
          <p:sp>
            <p:nvSpPr>
              <p:cNvPr id="755" name="Google Shape;755;p23"/>
              <p:cNvSpPr/>
              <p:nvPr/>
            </p:nvSpPr>
            <p:spPr>
              <a:xfrm>
                <a:off x="5474336" y="2255755"/>
                <a:ext cx="1809600" cy="144300"/>
              </a:xfrm>
              <a:prstGeom prst="roundRect">
                <a:avLst>
                  <a:gd fmla="val 50000" name="adj"/>
                </a:avLst>
              </a:prstGeom>
              <a:solidFill>
                <a:srgbClr val="EFEFEF"/>
              </a:solidFill>
              <a:ln cap="flat" cmpd="sng" w="19050">
                <a:solidFill>
                  <a:schemeClr val="l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6" name="Google Shape;756;p23"/>
              <p:cNvSpPr/>
              <p:nvPr/>
            </p:nvSpPr>
            <p:spPr>
              <a:xfrm>
                <a:off x="5480763" y="2260580"/>
                <a:ext cx="526500" cy="134700"/>
              </a:xfrm>
              <a:prstGeom prst="roundRect">
                <a:avLst>
                  <a:gd fmla="val 50000" name="adj"/>
                </a:avLst>
              </a:prstGeom>
              <a:solidFill>
                <a:schemeClr val="l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757" name="Google Shape;757;p23"/>
          <p:cNvGrpSpPr/>
          <p:nvPr/>
        </p:nvGrpSpPr>
        <p:grpSpPr>
          <a:xfrm>
            <a:off x="1823085" y="3292392"/>
            <a:ext cx="2177976" cy="1242986"/>
            <a:chOff x="1536711" y="3292392"/>
            <a:chExt cx="2177976" cy="1242986"/>
          </a:xfrm>
        </p:grpSpPr>
        <p:grpSp>
          <p:nvGrpSpPr>
            <p:cNvPr id="758" name="Google Shape;758;p23"/>
            <p:cNvGrpSpPr/>
            <p:nvPr/>
          </p:nvGrpSpPr>
          <p:grpSpPr>
            <a:xfrm>
              <a:off x="1536726" y="3292392"/>
              <a:ext cx="2177960" cy="829023"/>
              <a:chOff x="5413412" y="3087751"/>
              <a:chExt cx="1980324" cy="829023"/>
            </a:xfrm>
          </p:grpSpPr>
          <p:sp>
            <p:nvSpPr>
              <p:cNvPr id="759" name="Google Shape;759;p23"/>
              <p:cNvSpPr txBox="1"/>
              <p:nvPr/>
            </p:nvSpPr>
            <p:spPr>
              <a:xfrm>
                <a:off x="5413436" y="3087751"/>
                <a:ext cx="1980300" cy="3486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800">
                    <a:solidFill>
                      <a:schemeClr val="accent2"/>
                    </a:solidFill>
                    <a:latin typeface="Fira Sans Extra Condensed"/>
                    <a:ea typeface="Fira Sans Extra Condensed"/>
                    <a:cs typeface="Fira Sans Extra Condensed"/>
                    <a:sym typeface="Fira Sans Extra Condensed"/>
                  </a:rPr>
                  <a:t>Try again</a:t>
                </a:r>
                <a:endParaRPr b="1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endParaRPr>
              </a:p>
            </p:txBody>
          </p:sp>
          <p:sp>
            <p:nvSpPr>
              <p:cNvPr id="760" name="Google Shape;760;p23"/>
              <p:cNvSpPr txBox="1"/>
              <p:nvPr/>
            </p:nvSpPr>
            <p:spPr>
              <a:xfrm>
                <a:off x="5413412" y="3365373"/>
                <a:ext cx="1980300" cy="5514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000000"/>
                    </a:solidFill>
                    <a:latin typeface="Roboto"/>
                    <a:ea typeface="Roboto"/>
                    <a:cs typeface="Roboto"/>
                    <a:sym typeface="Roboto"/>
                  </a:rPr>
                  <a:t>Earth is the planet where we all live on</a:t>
                </a:r>
                <a:endParaRPr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</p:grpSp>
        <p:sp>
          <p:nvSpPr>
            <p:cNvPr id="761" name="Google Shape;761;p23"/>
            <p:cNvSpPr/>
            <p:nvPr/>
          </p:nvSpPr>
          <p:spPr>
            <a:xfrm>
              <a:off x="2321125" y="4297325"/>
              <a:ext cx="1393500" cy="144300"/>
            </a:xfrm>
            <a:prstGeom prst="roundRect">
              <a:avLst>
                <a:gd fmla="val 50000" name="adj"/>
              </a:avLst>
            </a:prstGeom>
            <a:solidFill>
              <a:srgbClr val="EFEFEF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23"/>
            <p:cNvSpPr txBox="1"/>
            <p:nvPr/>
          </p:nvSpPr>
          <p:spPr>
            <a:xfrm>
              <a:off x="1536711" y="4203579"/>
              <a:ext cx="705000" cy="331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50</a:t>
              </a:r>
              <a:r>
                <a:rPr b="1" lang="en" sz="20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 %</a:t>
              </a:r>
              <a:endParaRPr b="1" sz="20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763" name="Google Shape;763;p23"/>
            <p:cNvSpPr/>
            <p:nvPr/>
          </p:nvSpPr>
          <p:spPr>
            <a:xfrm>
              <a:off x="2325625" y="4302125"/>
              <a:ext cx="705000" cy="134700"/>
            </a:xfrm>
            <a:prstGeom prst="roundRect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4" name="Google Shape;764;p23"/>
          <p:cNvSpPr/>
          <p:nvPr/>
        </p:nvSpPr>
        <p:spPr>
          <a:xfrm>
            <a:off x="457200" y="1626887"/>
            <a:ext cx="933300" cy="9333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2"/>
              </a:solidFill>
            </a:endParaRPr>
          </a:p>
        </p:txBody>
      </p:sp>
      <p:grpSp>
        <p:nvGrpSpPr>
          <p:cNvPr id="765" name="Google Shape;765;p23"/>
          <p:cNvGrpSpPr/>
          <p:nvPr/>
        </p:nvGrpSpPr>
        <p:grpSpPr>
          <a:xfrm rot="-539165">
            <a:off x="684016" y="1852424"/>
            <a:ext cx="479357" cy="482476"/>
            <a:chOff x="4682799" y="2419501"/>
            <a:chExt cx="601389" cy="605302"/>
          </a:xfrm>
        </p:grpSpPr>
        <p:sp>
          <p:nvSpPr>
            <p:cNvPr id="766" name="Google Shape;766;p23"/>
            <p:cNvSpPr/>
            <p:nvPr/>
          </p:nvSpPr>
          <p:spPr>
            <a:xfrm>
              <a:off x="4836746" y="2855998"/>
              <a:ext cx="76487" cy="160236"/>
            </a:xfrm>
            <a:custGeom>
              <a:rect b="b" l="l" r="r" t="t"/>
              <a:pathLst>
                <a:path extrusionOk="0" h="2805" w="1339">
                  <a:moveTo>
                    <a:pt x="0" y="0"/>
                  </a:moveTo>
                  <a:cubicBezTo>
                    <a:pt x="36" y="232"/>
                    <a:pt x="125" y="429"/>
                    <a:pt x="196" y="643"/>
                  </a:cubicBezTo>
                  <a:cubicBezTo>
                    <a:pt x="375" y="1178"/>
                    <a:pt x="553" y="1642"/>
                    <a:pt x="214" y="2266"/>
                  </a:cubicBezTo>
                  <a:cubicBezTo>
                    <a:pt x="125" y="2445"/>
                    <a:pt x="196" y="2659"/>
                    <a:pt x="375" y="2766"/>
                  </a:cubicBezTo>
                  <a:cubicBezTo>
                    <a:pt x="427" y="2792"/>
                    <a:pt x="482" y="2804"/>
                    <a:pt x="536" y="2804"/>
                  </a:cubicBezTo>
                  <a:cubicBezTo>
                    <a:pt x="668" y="2804"/>
                    <a:pt x="793" y="2732"/>
                    <a:pt x="856" y="2605"/>
                  </a:cubicBezTo>
                  <a:cubicBezTo>
                    <a:pt x="1338" y="1695"/>
                    <a:pt x="1088" y="982"/>
                    <a:pt x="874" y="393"/>
                  </a:cubicBezTo>
                  <a:cubicBezTo>
                    <a:pt x="839" y="268"/>
                    <a:pt x="803" y="161"/>
                    <a:pt x="767" y="72"/>
                  </a:cubicBezTo>
                  <a:cubicBezTo>
                    <a:pt x="732" y="90"/>
                    <a:pt x="696" y="107"/>
                    <a:pt x="678" y="125"/>
                  </a:cubicBezTo>
                  <a:cubicBezTo>
                    <a:pt x="607" y="161"/>
                    <a:pt x="526" y="179"/>
                    <a:pt x="446" y="179"/>
                  </a:cubicBezTo>
                  <a:cubicBezTo>
                    <a:pt x="366" y="179"/>
                    <a:pt x="285" y="161"/>
                    <a:pt x="214" y="125"/>
                  </a:cubicBezTo>
                  <a:cubicBezTo>
                    <a:pt x="143" y="72"/>
                    <a:pt x="71" y="36"/>
                    <a:pt x="0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23"/>
            <p:cNvSpPr/>
            <p:nvPr/>
          </p:nvSpPr>
          <p:spPr>
            <a:xfrm>
              <a:off x="4690968" y="2577968"/>
              <a:ext cx="341478" cy="288253"/>
            </a:xfrm>
            <a:custGeom>
              <a:rect b="b" l="l" r="r" t="t"/>
              <a:pathLst>
                <a:path extrusionOk="0" h="5046" w="5978">
                  <a:moveTo>
                    <a:pt x="1780" y="1"/>
                  </a:moveTo>
                  <a:cubicBezTo>
                    <a:pt x="887" y="1"/>
                    <a:pt x="98" y="667"/>
                    <a:pt x="36" y="1638"/>
                  </a:cubicBezTo>
                  <a:cubicBezTo>
                    <a:pt x="1" y="2173"/>
                    <a:pt x="215" y="2744"/>
                    <a:pt x="625" y="3297"/>
                  </a:cubicBezTo>
                  <a:cubicBezTo>
                    <a:pt x="1089" y="3904"/>
                    <a:pt x="1803" y="4475"/>
                    <a:pt x="2766" y="4992"/>
                  </a:cubicBezTo>
                  <a:cubicBezTo>
                    <a:pt x="2837" y="5028"/>
                    <a:pt x="2918" y="5046"/>
                    <a:pt x="2998" y="5046"/>
                  </a:cubicBezTo>
                  <a:cubicBezTo>
                    <a:pt x="3078" y="5046"/>
                    <a:pt x="3159" y="5028"/>
                    <a:pt x="3230" y="4992"/>
                  </a:cubicBezTo>
                  <a:cubicBezTo>
                    <a:pt x="4176" y="4475"/>
                    <a:pt x="4907" y="3904"/>
                    <a:pt x="5371" y="3297"/>
                  </a:cubicBezTo>
                  <a:cubicBezTo>
                    <a:pt x="5782" y="2744"/>
                    <a:pt x="5978" y="2173"/>
                    <a:pt x="5942" y="1638"/>
                  </a:cubicBezTo>
                  <a:cubicBezTo>
                    <a:pt x="5881" y="667"/>
                    <a:pt x="5100" y="1"/>
                    <a:pt x="4212" y="1"/>
                  </a:cubicBezTo>
                  <a:cubicBezTo>
                    <a:pt x="3810" y="1"/>
                    <a:pt x="3387" y="137"/>
                    <a:pt x="2998" y="442"/>
                  </a:cubicBezTo>
                  <a:cubicBezTo>
                    <a:pt x="2609" y="137"/>
                    <a:pt x="2184" y="1"/>
                    <a:pt x="1780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23"/>
            <p:cNvSpPr/>
            <p:nvPr/>
          </p:nvSpPr>
          <p:spPr>
            <a:xfrm>
              <a:off x="5049760" y="2706158"/>
              <a:ext cx="80543" cy="183885"/>
            </a:xfrm>
            <a:custGeom>
              <a:rect b="b" l="l" r="r" t="t"/>
              <a:pathLst>
                <a:path extrusionOk="0" h="3219" w="1410">
                  <a:moveTo>
                    <a:pt x="1410" y="1"/>
                  </a:moveTo>
                  <a:lnTo>
                    <a:pt x="1410" y="1"/>
                  </a:lnTo>
                  <a:cubicBezTo>
                    <a:pt x="1338" y="36"/>
                    <a:pt x="1267" y="90"/>
                    <a:pt x="1196" y="125"/>
                  </a:cubicBezTo>
                  <a:cubicBezTo>
                    <a:pt x="1124" y="161"/>
                    <a:pt x="1044" y="179"/>
                    <a:pt x="964" y="179"/>
                  </a:cubicBezTo>
                  <a:cubicBezTo>
                    <a:pt x="883" y="179"/>
                    <a:pt x="803" y="161"/>
                    <a:pt x="732" y="125"/>
                  </a:cubicBezTo>
                  <a:cubicBezTo>
                    <a:pt x="714" y="108"/>
                    <a:pt x="696" y="108"/>
                    <a:pt x="678" y="90"/>
                  </a:cubicBezTo>
                  <a:cubicBezTo>
                    <a:pt x="660" y="304"/>
                    <a:pt x="571" y="536"/>
                    <a:pt x="482" y="803"/>
                  </a:cubicBezTo>
                  <a:cubicBezTo>
                    <a:pt x="268" y="1392"/>
                    <a:pt x="0" y="2124"/>
                    <a:pt x="500" y="3034"/>
                  </a:cubicBezTo>
                  <a:cubicBezTo>
                    <a:pt x="560" y="3155"/>
                    <a:pt x="679" y="3219"/>
                    <a:pt x="805" y="3219"/>
                  </a:cubicBezTo>
                  <a:cubicBezTo>
                    <a:pt x="864" y="3219"/>
                    <a:pt x="925" y="3205"/>
                    <a:pt x="981" y="3177"/>
                  </a:cubicBezTo>
                  <a:cubicBezTo>
                    <a:pt x="1160" y="3087"/>
                    <a:pt x="1231" y="2855"/>
                    <a:pt x="1142" y="2677"/>
                  </a:cubicBezTo>
                  <a:cubicBezTo>
                    <a:pt x="803" y="2070"/>
                    <a:pt x="964" y="1589"/>
                    <a:pt x="1160" y="1053"/>
                  </a:cubicBezTo>
                  <a:cubicBezTo>
                    <a:pt x="1285" y="732"/>
                    <a:pt x="1410" y="393"/>
                    <a:pt x="1410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23"/>
            <p:cNvSpPr/>
            <p:nvPr/>
          </p:nvSpPr>
          <p:spPr>
            <a:xfrm>
              <a:off x="4934542" y="2428184"/>
              <a:ext cx="340507" cy="288196"/>
            </a:xfrm>
            <a:custGeom>
              <a:rect b="b" l="l" r="r" t="t"/>
              <a:pathLst>
                <a:path extrusionOk="0" h="5045" w="5961">
                  <a:moveTo>
                    <a:pt x="1763" y="0"/>
                  </a:moveTo>
                  <a:cubicBezTo>
                    <a:pt x="870" y="0"/>
                    <a:pt x="80" y="666"/>
                    <a:pt x="19" y="1637"/>
                  </a:cubicBezTo>
                  <a:cubicBezTo>
                    <a:pt x="1" y="1958"/>
                    <a:pt x="72" y="2297"/>
                    <a:pt x="215" y="2636"/>
                  </a:cubicBezTo>
                  <a:cubicBezTo>
                    <a:pt x="1000" y="2761"/>
                    <a:pt x="1625" y="3386"/>
                    <a:pt x="1678" y="4260"/>
                  </a:cubicBezTo>
                  <a:cubicBezTo>
                    <a:pt x="1678" y="4278"/>
                    <a:pt x="1696" y="4296"/>
                    <a:pt x="1696" y="4331"/>
                  </a:cubicBezTo>
                  <a:cubicBezTo>
                    <a:pt x="1999" y="4563"/>
                    <a:pt x="2356" y="4777"/>
                    <a:pt x="2749" y="4991"/>
                  </a:cubicBezTo>
                  <a:cubicBezTo>
                    <a:pt x="2820" y="5027"/>
                    <a:pt x="2900" y="5045"/>
                    <a:pt x="2981" y="5045"/>
                  </a:cubicBezTo>
                  <a:cubicBezTo>
                    <a:pt x="3061" y="5045"/>
                    <a:pt x="3141" y="5027"/>
                    <a:pt x="3213" y="4991"/>
                  </a:cubicBezTo>
                  <a:cubicBezTo>
                    <a:pt x="4158" y="4474"/>
                    <a:pt x="4890" y="3903"/>
                    <a:pt x="5354" y="3296"/>
                  </a:cubicBezTo>
                  <a:cubicBezTo>
                    <a:pt x="5764" y="2743"/>
                    <a:pt x="5960" y="2172"/>
                    <a:pt x="5943" y="1637"/>
                  </a:cubicBezTo>
                  <a:cubicBezTo>
                    <a:pt x="5881" y="666"/>
                    <a:pt x="5092" y="0"/>
                    <a:pt x="4198" y="0"/>
                  </a:cubicBezTo>
                  <a:cubicBezTo>
                    <a:pt x="3794" y="0"/>
                    <a:pt x="3369" y="136"/>
                    <a:pt x="2981" y="442"/>
                  </a:cubicBezTo>
                  <a:cubicBezTo>
                    <a:pt x="2592" y="136"/>
                    <a:pt x="2167" y="0"/>
                    <a:pt x="1763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23"/>
            <p:cNvSpPr/>
            <p:nvPr/>
          </p:nvSpPr>
          <p:spPr>
            <a:xfrm>
              <a:off x="5151668" y="2550205"/>
              <a:ext cx="25534" cy="25535"/>
            </a:xfrm>
            <a:custGeom>
              <a:rect b="b" l="l" r="r" t="t"/>
              <a:pathLst>
                <a:path extrusionOk="0" h="447" w="447">
                  <a:moveTo>
                    <a:pt x="232" y="1"/>
                  </a:moveTo>
                  <a:cubicBezTo>
                    <a:pt x="107" y="1"/>
                    <a:pt x="0" y="90"/>
                    <a:pt x="0" y="215"/>
                  </a:cubicBezTo>
                  <a:cubicBezTo>
                    <a:pt x="0" y="340"/>
                    <a:pt x="107" y="447"/>
                    <a:pt x="232" y="447"/>
                  </a:cubicBezTo>
                  <a:cubicBezTo>
                    <a:pt x="339" y="447"/>
                    <a:pt x="446" y="340"/>
                    <a:pt x="446" y="215"/>
                  </a:cubicBezTo>
                  <a:cubicBezTo>
                    <a:pt x="446" y="90"/>
                    <a:pt x="339" y="1"/>
                    <a:pt x="232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23"/>
            <p:cNvSpPr/>
            <p:nvPr/>
          </p:nvSpPr>
          <p:spPr>
            <a:xfrm>
              <a:off x="5068096" y="2586879"/>
              <a:ext cx="73402" cy="18451"/>
            </a:xfrm>
            <a:custGeom>
              <a:rect b="b" l="l" r="r" t="t"/>
              <a:pathLst>
                <a:path extrusionOk="0" h="323" w="1285">
                  <a:moveTo>
                    <a:pt x="179" y="1"/>
                  </a:moveTo>
                  <a:cubicBezTo>
                    <a:pt x="72" y="1"/>
                    <a:pt x="0" y="90"/>
                    <a:pt x="18" y="179"/>
                  </a:cubicBezTo>
                  <a:cubicBezTo>
                    <a:pt x="18" y="269"/>
                    <a:pt x="90" y="322"/>
                    <a:pt x="179" y="322"/>
                  </a:cubicBezTo>
                  <a:lnTo>
                    <a:pt x="1107" y="322"/>
                  </a:lnTo>
                  <a:cubicBezTo>
                    <a:pt x="1196" y="322"/>
                    <a:pt x="1285" y="233"/>
                    <a:pt x="1267" y="144"/>
                  </a:cubicBezTo>
                  <a:cubicBezTo>
                    <a:pt x="1249" y="72"/>
                    <a:pt x="1178" y="1"/>
                    <a:pt x="1107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23"/>
            <p:cNvSpPr/>
            <p:nvPr/>
          </p:nvSpPr>
          <p:spPr>
            <a:xfrm>
              <a:off x="5032394" y="2550205"/>
              <a:ext cx="25534" cy="25535"/>
            </a:xfrm>
            <a:custGeom>
              <a:rect b="b" l="l" r="r" t="t"/>
              <a:pathLst>
                <a:path extrusionOk="0" h="447" w="447">
                  <a:moveTo>
                    <a:pt x="215" y="1"/>
                  </a:moveTo>
                  <a:cubicBezTo>
                    <a:pt x="90" y="1"/>
                    <a:pt x="1" y="90"/>
                    <a:pt x="1" y="215"/>
                  </a:cubicBezTo>
                  <a:cubicBezTo>
                    <a:pt x="1" y="340"/>
                    <a:pt x="90" y="447"/>
                    <a:pt x="215" y="447"/>
                  </a:cubicBezTo>
                  <a:cubicBezTo>
                    <a:pt x="340" y="447"/>
                    <a:pt x="447" y="340"/>
                    <a:pt x="447" y="215"/>
                  </a:cubicBezTo>
                  <a:cubicBezTo>
                    <a:pt x="447" y="90"/>
                    <a:pt x="340" y="1"/>
                    <a:pt x="215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23"/>
            <p:cNvSpPr/>
            <p:nvPr/>
          </p:nvSpPr>
          <p:spPr>
            <a:xfrm>
              <a:off x="4909065" y="2700045"/>
              <a:ext cx="25534" cy="24507"/>
            </a:xfrm>
            <a:custGeom>
              <a:rect b="b" l="l" r="r" t="t"/>
              <a:pathLst>
                <a:path extrusionOk="0" h="429" w="447">
                  <a:moveTo>
                    <a:pt x="215" y="0"/>
                  </a:moveTo>
                  <a:cubicBezTo>
                    <a:pt x="108" y="0"/>
                    <a:pt x="1" y="90"/>
                    <a:pt x="1" y="215"/>
                  </a:cubicBezTo>
                  <a:cubicBezTo>
                    <a:pt x="1" y="340"/>
                    <a:pt x="108" y="429"/>
                    <a:pt x="215" y="429"/>
                  </a:cubicBezTo>
                  <a:cubicBezTo>
                    <a:pt x="340" y="429"/>
                    <a:pt x="447" y="340"/>
                    <a:pt x="447" y="215"/>
                  </a:cubicBezTo>
                  <a:cubicBezTo>
                    <a:pt x="447" y="90"/>
                    <a:pt x="340" y="0"/>
                    <a:pt x="215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23"/>
            <p:cNvSpPr/>
            <p:nvPr/>
          </p:nvSpPr>
          <p:spPr>
            <a:xfrm>
              <a:off x="4825493" y="2737748"/>
              <a:ext cx="73460" cy="17366"/>
            </a:xfrm>
            <a:custGeom>
              <a:rect b="b" l="l" r="r" t="t"/>
              <a:pathLst>
                <a:path extrusionOk="0" h="304" w="1286">
                  <a:moveTo>
                    <a:pt x="161" y="1"/>
                  </a:moveTo>
                  <a:cubicBezTo>
                    <a:pt x="72" y="1"/>
                    <a:pt x="1" y="72"/>
                    <a:pt x="19" y="179"/>
                  </a:cubicBezTo>
                  <a:cubicBezTo>
                    <a:pt x="19" y="250"/>
                    <a:pt x="90" y="304"/>
                    <a:pt x="179" y="304"/>
                  </a:cubicBezTo>
                  <a:lnTo>
                    <a:pt x="1107" y="304"/>
                  </a:lnTo>
                  <a:cubicBezTo>
                    <a:pt x="1214" y="304"/>
                    <a:pt x="1285" y="215"/>
                    <a:pt x="1268" y="126"/>
                  </a:cubicBezTo>
                  <a:cubicBezTo>
                    <a:pt x="1250" y="36"/>
                    <a:pt x="1178" y="1"/>
                    <a:pt x="1107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23"/>
            <p:cNvSpPr/>
            <p:nvPr/>
          </p:nvSpPr>
          <p:spPr>
            <a:xfrm>
              <a:off x="4789848" y="2700045"/>
              <a:ext cx="25534" cy="24507"/>
            </a:xfrm>
            <a:custGeom>
              <a:rect b="b" l="l" r="r" t="t"/>
              <a:pathLst>
                <a:path extrusionOk="0" h="429" w="447">
                  <a:moveTo>
                    <a:pt x="214" y="0"/>
                  </a:moveTo>
                  <a:cubicBezTo>
                    <a:pt x="89" y="0"/>
                    <a:pt x="0" y="90"/>
                    <a:pt x="0" y="215"/>
                  </a:cubicBezTo>
                  <a:cubicBezTo>
                    <a:pt x="0" y="340"/>
                    <a:pt x="89" y="429"/>
                    <a:pt x="214" y="429"/>
                  </a:cubicBezTo>
                  <a:cubicBezTo>
                    <a:pt x="339" y="429"/>
                    <a:pt x="446" y="340"/>
                    <a:pt x="446" y="215"/>
                  </a:cubicBezTo>
                  <a:cubicBezTo>
                    <a:pt x="446" y="90"/>
                    <a:pt x="339" y="0"/>
                    <a:pt x="214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23"/>
            <p:cNvSpPr/>
            <p:nvPr/>
          </p:nvSpPr>
          <p:spPr>
            <a:xfrm>
              <a:off x="4827550" y="2850286"/>
              <a:ext cx="95852" cy="174517"/>
            </a:xfrm>
            <a:custGeom>
              <a:rect b="b" l="l" r="r" t="t"/>
              <a:pathLst>
                <a:path extrusionOk="0" h="3055" w="1678">
                  <a:moveTo>
                    <a:pt x="182" y="0"/>
                  </a:moveTo>
                  <a:cubicBezTo>
                    <a:pt x="163" y="0"/>
                    <a:pt x="144" y="4"/>
                    <a:pt x="125" y="11"/>
                  </a:cubicBezTo>
                  <a:cubicBezTo>
                    <a:pt x="54" y="29"/>
                    <a:pt x="0" y="100"/>
                    <a:pt x="18" y="190"/>
                  </a:cubicBezTo>
                  <a:cubicBezTo>
                    <a:pt x="72" y="404"/>
                    <a:pt x="143" y="618"/>
                    <a:pt x="197" y="796"/>
                  </a:cubicBezTo>
                  <a:cubicBezTo>
                    <a:pt x="393" y="1314"/>
                    <a:pt x="536" y="1724"/>
                    <a:pt x="250" y="2295"/>
                  </a:cubicBezTo>
                  <a:cubicBezTo>
                    <a:pt x="107" y="2545"/>
                    <a:pt x="197" y="2866"/>
                    <a:pt x="446" y="2991"/>
                  </a:cubicBezTo>
                  <a:cubicBezTo>
                    <a:pt x="528" y="3035"/>
                    <a:pt x="613" y="3055"/>
                    <a:pt x="696" y="3055"/>
                  </a:cubicBezTo>
                  <a:cubicBezTo>
                    <a:pt x="885" y="3055"/>
                    <a:pt x="1061" y="2950"/>
                    <a:pt x="1160" y="2777"/>
                  </a:cubicBezTo>
                  <a:cubicBezTo>
                    <a:pt x="1678" y="1813"/>
                    <a:pt x="1392" y="1028"/>
                    <a:pt x="1178" y="439"/>
                  </a:cubicBezTo>
                  <a:cubicBezTo>
                    <a:pt x="1160" y="350"/>
                    <a:pt x="1125" y="261"/>
                    <a:pt x="1089" y="172"/>
                  </a:cubicBezTo>
                  <a:cubicBezTo>
                    <a:pt x="1075" y="116"/>
                    <a:pt x="1017" y="71"/>
                    <a:pt x="950" y="71"/>
                  </a:cubicBezTo>
                  <a:cubicBezTo>
                    <a:pt x="932" y="71"/>
                    <a:pt x="912" y="75"/>
                    <a:pt x="893" y="83"/>
                  </a:cubicBezTo>
                  <a:cubicBezTo>
                    <a:pt x="821" y="100"/>
                    <a:pt x="768" y="190"/>
                    <a:pt x="803" y="279"/>
                  </a:cubicBezTo>
                  <a:cubicBezTo>
                    <a:pt x="821" y="368"/>
                    <a:pt x="857" y="457"/>
                    <a:pt x="893" y="546"/>
                  </a:cubicBezTo>
                  <a:cubicBezTo>
                    <a:pt x="1107" y="1135"/>
                    <a:pt x="1339" y="1795"/>
                    <a:pt x="893" y="2634"/>
                  </a:cubicBezTo>
                  <a:cubicBezTo>
                    <a:pt x="856" y="2708"/>
                    <a:pt x="776" y="2748"/>
                    <a:pt x="701" y="2748"/>
                  </a:cubicBezTo>
                  <a:cubicBezTo>
                    <a:pt x="667" y="2748"/>
                    <a:pt x="635" y="2740"/>
                    <a:pt x="607" y="2723"/>
                  </a:cubicBezTo>
                  <a:cubicBezTo>
                    <a:pt x="500" y="2670"/>
                    <a:pt x="464" y="2545"/>
                    <a:pt x="518" y="2438"/>
                  </a:cubicBezTo>
                  <a:cubicBezTo>
                    <a:pt x="875" y="1760"/>
                    <a:pt x="696" y="1242"/>
                    <a:pt x="500" y="689"/>
                  </a:cubicBezTo>
                  <a:cubicBezTo>
                    <a:pt x="429" y="511"/>
                    <a:pt x="357" y="315"/>
                    <a:pt x="322" y="118"/>
                  </a:cubicBezTo>
                  <a:cubicBezTo>
                    <a:pt x="308" y="48"/>
                    <a:pt x="249" y="0"/>
                    <a:pt x="182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23"/>
            <p:cNvSpPr/>
            <p:nvPr/>
          </p:nvSpPr>
          <p:spPr>
            <a:xfrm>
              <a:off x="5040563" y="2700902"/>
              <a:ext cx="98936" cy="198110"/>
            </a:xfrm>
            <a:custGeom>
              <a:rect b="b" l="l" r="r" t="t"/>
              <a:pathLst>
                <a:path extrusionOk="0" h="3468" w="1732">
                  <a:moveTo>
                    <a:pt x="1543" y="1"/>
                  </a:moveTo>
                  <a:cubicBezTo>
                    <a:pt x="1467" y="1"/>
                    <a:pt x="1410" y="66"/>
                    <a:pt x="1410" y="146"/>
                  </a:cubicBezTo>
                  <a:cubicBezTo>
                    <a:pt x="1392" y="485"/>
                    <a:pt x="1285" y="788"/>
                    <a:pt x="1178" y="1092"/>
                  </a:cubicBezTo>
                  <a:cubicBezTo>
                    <a:pt x="982" y="1645"/>
                    <a:pt x="803" y="2162"/>
                    <a:pt x="1160" y="2840"/>
                  </a:cubicBezTo>
                  <a:cubicBezTo>
                    <a:pt x="1214" y="2947"/>
                    <a:pt x="1178" y="3072"/>
                    <a:pt x="1071" y="3126"/>
                  </a:cubicBezTo>
                  <a:cubicBezTo>
                    <a:pt x="1043" y="3143"/>
                    <a:pt x="1008" y="3151"/>
                    <a:pt x="974" y="3151"/>
                  </a:cubicBezTo>
                  <a:cubicBezTo>
                    <a:pt x="900" y="3151"/>
                    <a:pt x="822" y="3115"/>
                    <a:pt x="786" y="3054"/>
                  </a:cubicBezTo>
                  <a:cubicBezTo>
                    <a:pt x="340" y="2198"/>
                    <a:pt x="572" y="1538"/>
                    <a:pt x="786" y="949"/>
                  </a:cubicBezTo>
                  <a:cubicBezTo>
                    <a:pt x="875" y="699"/>
                    <a:pt x="964" y="467"/>
                    <a:pt x="982" y="235"/>
                  </a:cubicBezTo>
                  <a:cubicBezTo>
                    <a:pt x="1000" y="164"/>
                    <a:pt x="928" y="75"/>
                    <a:pt x="839" y="75"/>
                  </a:cubicBezTo>
                  <a:cubicBezTo>
                    <a:pt x="832" y="73"/>
                    <a:pt x="824" y="72"/>
                    <a:pt x="816" y="72"/>
                  </a:cubicBezTo>
                  <a:cubicBezTo>
                    <a:pt x="750" y="72"/>
                    <a:pt x="679" y="136"/>
                    <a:pt x="679" y="200"/>
                  </a:cubicBezTo>
                  <a:cubicBezTo>
                    <a:pt x="661" y="396"/>
                    <a:pt x="589" y="592"/>
                    <a:pt x="500" y="860"/>
                  </a:cubicBezTo>
                  <a:cubicBezTo>
                    <a:pt x="286" y="1431"/>
                    <a:pt x="1" y="2234"/>
                    <a:pt x="518" y="3197"/>
                  </a:cubicBezTo>
                  <a:cubicBezTo>
                    <a:pt x="617" y="3371"/>
                    <a:pt x="795" y="3467"/>
                    <a:pt x="984" y="3467"/>
                  </a:cubicBezTo>
                  <a:cubicBezTo>
                    <a:pt x="1066" y="3467"/>
                    <a:pt x="1151" y="3449"/>
                    <a:pt x="1232" y="3411"/>
                  </a:cubicBezTo>
                  <a:cubicBezTo>
                    <a:pt x="1481" y="3269"/>
                    <a:pt x="1571" y="2947"/>
                    <a:pt x="1428" y="2698"/>
                  </a:cubicBezTo>
                  <a:cubicBezTo>
                    <a:pt x="1142" y="2144"/>
                    <a:pt x="1285" y="1734"/>
                    <a:pt x="1481" y="1199"/>
                  </a:cubicBezTo>
                  <a:cubicBezTo>
                    <a:pt x="1589" y="895"/>
                    <a:pt x="1713" y="539"/>
                    <a:pt x="1731" y="164"/>
                  </a:cubicBezTo>
                  <a:cubicBezTo>
                    <a:pt x="1731" y="75"/>
                    <a:pt x="1660" y="3"/>
                    <a:pt x="1571" y="3"/>
                  </a:cubicBezTo>
                  <a:cubicBezTo>
                    <a:pt x="1561" y="1"/>
                    <a:pt x="1552" y="1"/>
                    <a:pt x="1543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23"/>
            <p:cNvSpPr/>
            <p:nvPr/>
          </p:nvSpPr>
          <p:spPr>
            <a:xfrm>
              <a:off x="4925402" y="2419501"/>
              <a:ext cx="358786" cy="305562"/>
            </a:xfrm>
            <a:custGeom>
              <a:rect b="b" l="l" r="r" t="t"/>
              <a:pathLst>
                <a:path extrusionOk="0" h="5349" w="6281">
                  <a:moveTo>
                    <a:pt x="1915" y="0"/>
                  </a:moveTo>
                  <a:cubicBezTo>
                    <a:pt x="1648" y="0"/>
                    <a:pt x="1381" y="55"/>
                    <a:pt x="1124" y="165"/>
                  </a:cubicBezTo>
                  <a:cubicBezTo>
                    <a:pt x="482" y="469"/>
                    <a:pt x="72" y="1057"/>
                    <a:pt x="36" y="1771"/>
                  </a:cubicBezTo>
                  <a:cubicBezTo>
                    <a:pt x="0" y="2110"/>
                    <a:pt x="72" y="2449"/>
                    <a:pt x="214" y="2788"/>
                  </a:cubicBezTo>
                  <a:cubicBezTo>
                    <a:pt x="228" y="2854"/>
                    <a:pt x="290" y="2891"/>
                    <a:pt x="350" y="2891"/>
                  </a:cubicBezTo>
                  <a:cubicBezTo>
                    <a:pt x="371" y="2891"/>
                    <a:pt x="392" y="2887"/>
                    <a:pt x="411" y="2877"/>
                  </a:cubicBezTo>
                  <a:cubicBezTo>
                    <a:pt x="482" y="2842"/>
                    <a:pt x="536" y="2753"/>
                    <a:pt x="500" y="2681"/>
                  </a:cubicBezTo>
                  <a:cubicBezTo>
                    <a:pt x="375" y="2378"/>
                    <a:pt x="321" y="2075"/>
                    <a:pt x="339" y="1789"/>
                  </a:cubicBezTo>
                  <a:cubicBezTo>
                    <a:pt x="375" y="1200"/>
                    <a:pt x="714" y="701"/>
                    <a:pt x="1249" y="451"/>
                  </a:cubicBezTo>
                  <a:cubicBezTo>
                    <a:pt x="1466" y="359"/>
                    <a:pt x="1693" y="313"/>
                    <a:pt x="1920" y="313"/>
                  </a:cubicBezTo>
                  <a:cubicBezTo>
                    <a:pt x="2310" y="313"/>
                    <a:pt x="2702" y="448"/>
                    <a:pt x="3051" y="718"/>
                  </a:cubicBezTo>
                  <a:cubicBezTo>
                    <a:pt x="3078" y="736"/>
                    <a:pt x="3109" y="745"/>
                    <a:pt x="3141" y="745"/>
                  </a:cubicBezTo>
                  <a:cubicBezTo>
                    <a:pt x="3172" y="745"/>
                    <a:pt x="3203" y="736"/>
                    <a:pt x="3230" y="718"/>
                  </a:cubicBezTo>
                  <a:cubicBezTo>
                    <a:pt x="3579" y="448"/>
                    <a:pt x="3971" y="313"/>
                    <a:pt x="4357" y="313"/>
                  </a:cubicBezTo>
                  <a:cubicBezTo>
                    <a:pt x="4581" y="313"/>
                    <a:pt x="4804" y="359"/>
                    <a:pt x="5014" y="451"/>
                  </a:cubicBezTo>
                  <a:cubicBezTo>
                    <a:pt x="5567" y="701"/>
                    <a:pt x="5906" y="1200"/>
                    <a:pt x="5942" y="1789"/>
                  </a:cubicBezTo>
                  <a:cubicBezTo>
                    <a:pt x="5978" y="2289"/>
                    <a:pt x="5781" y="2842"/>
                    <a:pt x="5389" y="3359"/>
                  </a:cubicBezTo>
                  <a:cubicBezTo>
                    <a:pt x="4943" y="3948"/>
                    <a:pt x="4229" y="4501"/>
                    <a:pt x="3301" y="5001"/>
                  </a:cubicBezTo>
                  <a:cubicBezTo>
                    <a:pt x="3248" y="5027"/>
                    <a:pt x="3194" y="5041"/>
                    <a:pt x="3141" y="5041"/>
                  </a:cubicBezTo>
                  <a:cubicBezTo>
                    <a:pt x="3087" y="5041"/>
                    <a:pt x="3034" y="5027"/>
                    <a:pt x="2980" y="5001"/>
                  </a:cubicBezTo>
                  <a:cubicBezTo>
                    <a:pt x="2605" y="4804"/>
                    <a:pt x="2266" y="4590"/>
                    <a:pt x="1981" y="4376"/>
                  </a:cubicBezTo>
                  <a:cubicBezTo>
                    <a:pt x="1953" y="4355"/>
                    <a:pt x="1919" y="4345"/>
                    <a:pt x="1885" y="4345"/>
                  </a:cubicBezTo>
                  <a:cubicBezTo>
                    <a:pt x="1833" y="4345"/>
                    <a:pt x="1781" y="4369"/>
                    <a:pt x="1749" y="4412"/>
                  </a:cubicBezTo>
                  <a:cubicBezTo>
                    <a:pt x="1713" y="4483"/>
                    <a:pt x="1731" y="4572"/>
                    <a:pt x="1785" y="4626"/>
                  </a:cubicBezTo>
                  <a:cubicBezTo>
                    <a:pt x="2106" y="4858"/>
                    <a:pt x="2445" y="5072"/>
                    <a:pt x="2837" y="5268"/>
                  </a:cubicBezTo>
                  <a:cubicBezTo>
                    <a:pt x="2935" y="5322"/>
                    <a:pt x="3038" y="5349"/>
                    <a:pt x="3141" y="5349"/>
                  </a:cubicBezTo>
                  <a:cubicBezTo>
                    <a:pt x="3243" y="5349"/>
                    <a:pt x="3346" y="5322"/>
                    <a:pt x="3444" y="5268"/>
                  </a:cubicBezTo>
                  <a:cubicBezTo>
                    <a:pt x="4425" y="4751"/>
                    <a:pt x="5157" y="4162"/>
                    <a:pt x="5639" y="3538"/>
                  </a:cubicBezTo>
                  <a:cubicBezTo>
                    <a:pt x="6067" y="2967"/>
                    <a:pt x="6281" y="2360"/>
                    <a:pt x="6245" y="1771"/>
                  </a:cubicBezTo>
                  <a:cubicBezTo>
                    <a:pt x="6210" y="1057"/>
                    <a:pt x="5799" y="469"/>
                    <a:pt x="5157" y="165"/>
                  </a:cubicBezTo>
                  <a:cubicBezTo>
                    <a:pt x="4901" y="55"/>
                    <a:pt x="4634" y="0"/>
                    <a:pt x="4366" y="0"/>
                  </a:cubicBezTo>
                  <a:cubicBezTo>
                    <a:pt x="3945" y="0"/>
                    <a:pt x="3523" y="135"/>
                    <a:pt x="3141" y="397"/>
                  </a:cubicBezTo>
                  <a:cubicBezTo>
                    <a:pt x="2759" y="135"/>
                    <a:pt x="2336" y="0"/>
                    <a:pt x="1915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23"/>
            <p:cNvSpPr/>
            <p:nvPr/>
          </p:nvSpPr>
          <p:spPr>
            <a:xfrm>
              <a:off x="4682799" y="2569342"/>
              <a:ext cx="358844" cy="305562"/>
            </a:xfrm>
            <a:custGeom>
              <a:rect b="b" l="l" r="r" t="t"/>
              <a:pathLst>
                <a:path extrusionOk="0" h="5349" w="6282">
                  <a:moveTo>
                    <a:pt x="4355" y="305"/>
                  </a:moveTo>
                  <a:cubicBezTo>
                    <a:pt x="4581" y="305"/>
                    <a:pt x="4805" y="353"/>
                    <a:pt x="5015" y="451"/>
                  </a:cubicBezTo>
                  <a:cubicBezTo>
                    <a:pt x="5550" y="700"/>
                    <a:pt x="5889" y="1200"/>
                    <a:pt x="5925" y="1789"/>
                  </a:cubicBezTo>
                  <a:cubicBezTo>
                    <a:pt x="5960" y="2288"/>
                    <a:pt x="5764" y="2842"/>
                    <a:pt x="5371" y="3341"/>
                  </a:cubicBezTo>
                  <a:lnTo>
                    <a:pt x="5371" y="3359"/>
                  </a:lnTo>
                  <a:cubicBezTo>
                    <a:pt x="4925" y="3948"/>
                    <a:pt x="4229" y="4501"/>
                    <a:pt x="3284" y="5001"/>
                  </a:cubicBezTo>
                  <a:cubicBezTo>
                    <a:pt x="3239" y="5027"/>
                    <a:pt x="3186" y="5041"/>
                    <a:pt x="3132" y="5041"/>
                  </a:cubicBezTo>
                  <a:cubicBezTo>
                    <a:pt x="3079" y="5041"/>
                    <a:pt x="3025" y="5027"/>
                    <a:pt x="2980" y="5001"/>
                  </a:cubicBezTo>
                  <a:cubicBezTo>
                    <a:pt x="2035" y="4501"/>
                    <a:pt x="1339" y="3948"/>
                    <a:pt x="875" y="3359"/>
                  </a:cubicBezTo>
                  <a:lnTo>
                    <a:pt x="875" y="3341"/>
                  </a:lnTo>
                  <a:cubicBezTo>
                    <a:pt x="483" y="2842"/>
                    <a:pt x="304" y="2288"/>
                    <a:pt x="322" y="1789"/>
                  </a:cubicBezTo>
                  <a:cubicBezTo>
                    <a:pt x="375" y="1200"/>
                    <a:pt x="714" y="700"/>
                    <a:pt x="1250" y="451"/>
                  </a:cubicBezTo>
                  <a:cubicBezTo>
                    <a:pt x="1459" y="353"/>
                    <a:pt x="1683" y="305"/>
                    <a:pt x="1909" y="305"/>
                  </a:cubicBezTo>
                  <a:cubicBezTo>
                    <a:pt x="2299" y="305"/>
                    <a:pt x="2695" y="447"/>
                    <a:pt x="3034" y="718"/>
                  </a:cubicBezTo>
                  <a:cubicBezTo>
                    <a:pt x="3061" y="736"/>
                    <a:pt x="3096" y="745"/>
                    <a:pt x="3132" y="745"/>
                  </a:cubicBezTo>
                  <a:cubicBezTo>
                    <a:pt x="3168" y="745"/>
                    <a:pt x="3204" y="736"/>
                    <a:pt x="3230" y="718"/>
                  </a:cubicBezTo>
                  <a:cubicBezTo>
                    <a:pt x="3569" y="447"/>
                    <a:pt x="3965" y="305"/>
                    <a:pt x="4355" y="305"/>
                  </a:cubicBezTo>
                  <a:close/>
                  <a:moveTo>
                    <a:pt x="1908" y="0"/>
                  </a:moveTo>
                  <a:cubicBezTo>
                    <a:pt x="1640" y="0"/>
                    <a:pt x="1374" y="54"/>
                    <a:pt x="1125" y="165"/>
                  </a:cubicBezTo>
                  <a:cubicBezTo>
                    <a:pt x="483" y="469"/>
                    <a:pt x="72" y="1057"/>
                    <a:pt x="36" y="1771"/>
                  </a:cubicBezTo>
                  <a:cubicBezTo>
                    <a:pt x="1" y="2360"/>
                    <a:pt x="215" y="2967"/>
                    <a:pt x="643" y="3537"/>
                  </a:cubicBezTo>
                  <a:cubicBezTo>
                    <a:pt x="1125" y="4162"/>
                    <a:pt x="1856" y="4751"/>
                    <a:pt x="2838" y="5268"/>
                  </a:cubicBezTo>
                  <a:cubicBezTo>
                    <a:pt x="2927" y="5322"/>
                    <a:pt x="3030" y="5349"/>
                    <a:pt x="3134" y="5349"/>
                  </a:cubicBezTo>
                  <a:cubicBezTo>
                    <a:pt x="3239" y="5349"/>
                    <a:pt x="3346" y="5322"/>
                    <a:pt x="3444" y="5268"/>
                  </a:cubicBezTo>
                  <a:cubicBezTo>
                    <a:pt x="4408" y="4751"/>
                    <a:pt x="5157" y="4162"/>
                    <a:pt x="5621" y="3537"/>
                  </a:cubicBezTo>
                  <a:cubicBezTo>
                    <a:pt x="6067" y="2967"/>
                    <a:pt x="6281" y="2360"/>
                    <a:pt x="6246" y="1771"/>
                  </a:cubicBezTo>
                  <a:cubicBezTo>
                    <a:pt x="6192" y="1057"/>
                    <a:pt x="5782" y="469"/>
                    <a:pt x="5139" y="165"/>
                  </a:cubicBezTo>
                  <a:cubicBezTo>
                    <a:pt x="4890" y="54"/>
                    <a:pt x="4625" y="0"/>
                    <a:pt x="4358" y="0"/>
                  </a:cubicBezTo>
                  <a:cubicBezTo>
                    <a:pt x="3937" y="0"/>
                    <a:pt x="3512" y="135"/>
                    <a:pt x="3141" y="397"/>
                  </a:cubicBezTo>
                  <a:cubicBezTo>
                    <a:pt x="2759" y="135"/>
                    <a:pt x="2330" y="0"/>
                    <a:pt x="1908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" name="Google Shape;780;p23"/>
          <p:cNvGrpSpPr/>
          <p:nvPr/>
        </p:nvGrpSpPr>
        <p:grpSpPr>
          <a:xfrm>
            <a:off x="457200" y="3451500"/>
            <a:ext cx="933300" cy="933300"/>
            <a:chOff x="871075" y="3451500"/>
            <a:chExt cx="933300" cy="933300"/>
          </a:xfrm>
        </p:grpSpPr>
        <p:sp>
          <p:nvSpPr>
            <p:cNvPr id="781" name="Google Shape;781;p23"/>
            <p:cNvSpPr/>
            <p:nvPr/>
          </p:nvSpPr>
          <p:spPr>
            <a:xfrm>
              <a:off x="871075" y="3451500"/>
              <a:ext cx="933300" cy="933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782" name="Google Shape;782;p23"/>
            <p:cNvGrpSpPr/>
            <p:nvPr/>
          </p:nvGrpSpPr>
          <p:grpSpPr>
            <a:xfrm rot="731095">
              <a:off x="1107771" y="3680502"/>
              <a:ext cx="460516" cy="467729"/>
              <a:chOff x="5866266" y="2445663"/>
              <a:chExt cx="648432" cy="658679"/>
            </a:xfrm>
          </p:grpSpPr>
          <p:sp>
            <p:nvSpPr>
              <p:cNvPr id="783" name="Google Shape;783;p23"/>
              <p:cNvSpPr/>
              <p:nvPr/>
            </p:nvSpPr>
            <p:spPr>
              <a:xfrm>
                <a:off x="6181074" y="2455415"/>
                <a:ext cx="139697" cy="291692"/>
              </a:xfrm>
              <a:custGeom>
                <a:rect b="b" l="l" r="r" t="t"/>
                <a:pathLst>
                  <a:path extrusionOk="0" h="4696" w="2249">
                    <a:moveTo>
                      <a:pt x="1131" y="1"/>
                    </a:moveTo>
                    <a:cubicBezTo>
                      <a:pt x="1009" y="1"/>
                      <a:pt x="887" y="42"/>
                      <a:pt x="785" y="128"/>
                    </a:cubicBezTo>
                    <a:cubicBezTo>
                      <a:pt x="464" y="396"/>
                      <a:pt x="268" y="735"/>
                      <a:pt x="250" y="1110"/>
                    </a:cubicBezTo>
                    <a:cubicBezTo>
                      <a:pt x="250" y="1466"/>
                      <a:pt x="393" y="1823"/>
                      <a:pt x="678" y="2091"/>
                    </a:cubicBezTo>
                    <a:cubicBezTo>
                      <a:pt x="982" y="2394"/>
                      <a:pt x="1142" y="2769"/>
                      <a:pt x="1142" y="3179"/>
                    </a:cubicBezTo>
                    <a:cubicBezTo>
                      <a:pt x="1142" y="3822"/>
                      <a:pt x="732" y="4410"/>
                      <a:pt x="125" y="4625"/>
                    </a:cubicBezTo>
                    <a:cubicBezTo>
                      <a:pt x="90" y="4642"/>
                      <a:pt x="36" y="4660"/>
                      <a:pt x="0" y="4696"/>
                    </a:cubicBezTo>
                    <a:lnTo>
                      <a:pt x="1767" y="4696"/>
                    </a:lnTo>
                    <a:cubicBezTo>
                      <a:pt x="2070" y="4250"/>
                      <a:pt x="2248" y="3732"/>
                      <a:pt x="2248" y="3179"/>
                    </a:cubicBezTo>
                    <a:cubicBezTo>
                      <a:pt x="2248" y="2483"/>
                      <a:pt x="1963" y="1805"/>
                      <a:pt x="1446" y="1306"/>
                    </a:cubicBezTo>
                    <a:cubicBezTo>
                      <a:pt x="1392" y="1252"/>
                      <a:pt x="1356" y="1199"/>
                      <a:pt x="1356" y="1145"/>
                    </a:cubicBezTo>
                    <a:cubicBezTo>
                      <a:pt x="1356" y="1110"/>
                      <a:pt x="1392" y="1056"/>
                      <a:pt x="1481" y="967"/>
                    </a:cubicBezTo>
                    <a:cubicBezTo>
                      <a:pt x="1713" y="771"/>
                      <a:pt x="1749" y="431"/>
                      <a:pt x="1553" y="200"/>
                    </a:cubicBezTo>
                    <a:cubicBezTo>
                      <a:pt x="1442" y="69"/>
                      <a:pt x="1287" y="1"/>
                      <a:pt x="1131" y="1"/>
                    </a:cubicBezTo>
                    <a:close/>
                  </a:path>
                </a:pathLst>
              </a:custGeom>
              <a:solidFill>
                <a:srgbClr val="C398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4" name="Google Shape;784;p23"/>
              <p:cNvSpPr/>
              <p:nvPr/>
            </p:nvSpPr>
            <p:spPr>
              <a:xfrm>
                <a:off x="6019260" y="2529831"/>
                <a:ext cx="199513" cy="217278"/>
              </a:xfrm>
              <a:custGeom>
                <a:rect b="b" l="l" r="r" t="t"/>
                <a:pathLst>
                  <a:path extrusionOk="0" h="3498" w="3212">
                    <a:moveTo>
                      <a:pt x="2855" y="1"/>
                    </a:moveTo>
                    <a:lnTo>
                      <a:pt x="0" y="3498"/>
                    </a:lnTo>
                    <a:lnTo>
                      <a:pt x="1035" y="3498"/>
                    </a:lnTo>
                    <a:lnTo>
                      <a:pt x="3212" y="821"/>
                    </a:lnTo>
                    <a:cubicBezTo>
                      <a:pt x="2998" y="590"/>
                      <a:pt x="2873" y="304"/>
                      <a:pt x="2855" y="1"/>
                    </a:cubicBezTo>
                    <a:close/>
                  </a:path>
                </a:pathLst>
              </a:custGeom>
              <a:solidFill>
                <a:srgbClr val="DDBE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5" name="Google Shape;785;p23"/>
              <p:cNvSpPr/>
              <p:nvPr/>
            </p:nvSpPr>
            <p:spPr>
              <a:xfrm>
                <a:off x="6019260" y="2803581"/>
                <a:ext cx="199513" cy="216222"/>
              </a:xfrm>
              <a:custGeom>
                <a:rect b="b" l="l" r="r" t="t"/>
                <a:pathLst>
                  <a:path extrusionOk="0" h="3481" w="3212">
                    <a:moveTo>
                      <a:pt x="0" y="1"/>
                    </a:moveTo>
                    <a:lnTo>
                      <a:pt x="2855" y="3480"/>
                    </a:lnTo>
                    <a:cubicBezTo>
                      <a:pt x="2873" y="3195"/>
                      <a:pt x="2998" y="2909"/>
                      <a:pt x="3212" y="2659"/>
                    </a:cubicBezTo>
                    <a:lnTo>
                      <a:pt x="1035" y="1"/>
                    </a:lnTo>
                    <a:close/>
                  </a:path>
                </a:pathLst>
              </a:custGeom>
              <a:solidFill>
                <a:srgbClr val="DDBE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6" name="Google Shape;786;p23"/>
              <p:cNvSpPr/>
              <p:nvPr/>
            </p:nvSpPr>
            <p:spPr>
              <a:xfrm>
                <a:off x="5879621" y="2682826"/>
                <a:ext cx="138579" cy="68761"/>
              </a:xfrm>
              <a:custGeom>
                <a:rect b="b" l="l" r="r" t="t"/>
                <a:pathLst>
                  <a:path extrusionOk="0" h="1107" w="2231">
                    <a:moveTo>
                      <a:pt x="303" y="0"/>
                    </a:moveTo>
                    <a:cubicBezTo>
                      <a:pt x="107" y="0"/>
                      <a:pt x="0" y="232"/>
                      <a:pt x="125" y="375"/>
                    </a:cubicBezTo>
                    <a:lnTo>
                      <a:pt x="714" y="1106"/>
                    </a:lnTo>
                    <a:cubicBezTo>
                      <a:pt x="785" y="1053"/>
                      <a:pt x="874" y="1035"/>
                      <a:pt x="981" y="1035"/>
                    </a:cubicBezTo>
                    <a:lnTo>
                      <a:pt x="2230" y="1035"/>
                    </a:lnTo>
                    <a:lnTo>
                      <a:pt x="1820" y="517"/>
                    </a:lnTo>
                    <a:cubicBezTo>
                      <a:pt x="1552" y="196"/>
                      <a:pt x="1142" y="0"/>
                      <a:pt x="714" y="0"/>
                    </a:cubicBezTo>
                    <a:close/>
                  </a:path>
                </a:pathLst>
              </a:custGeom>
              <a:solidFill>
                <a:srgbClr val="F5DC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7" name="Google Shape;787;p23"/>
              <p:cNvSpPr/>
              <p:nvPr/>
            </p:nvSpPr>
            <p:spPr>
              <a:xfrm>
                <a:off x="5879621" y="2798053"/>
                <a:ext cx="138579" cy="69879"/>
              </a:xfrm>
              <a:custGeom>
                <a:rect b="b" l="l" r="r" t="t"/>
                <a:pathLst>
                  <a:path extrusionOk="0" h="1125" w="2231">
                    <a:moveTo>
                      <a:pt x="714" y="1"/>
                    </a:moveTo>
                    <a:lnTo>
                      <a:pt x="125" y="732"/>
                    </a:lnTo>
                    <a:cubicBezTo>
                      <a:pt x="0" y="893"/>
                      <a:pt x="107" y="1125"/>
                      <a:pt x="303" y="1125"/>
                    </a:cubicBezTo>
                    <a:lnTo>
                      <a:pt x="714" y="1125"/>
                    </a:lnTo>
                    <a:cubicBezTo>
                      <a:pt x="1142" y="1125"/>
                      <a:pt x="1552" y="928"/>
                      <a:pt x="1820" y="607"/>
                    </a:cubicBezTo>
                    <a:lnTo>
                      <a:pt x="2230" y="90"/>
                    </a:lnTo>
                    <a:lnTo>
                      <a:pt x="981" y="90"/>
                    </a:lnTo>
                    <a:cubicBezTo>
                      <a:pt x="874" y="90"/>
                      <a:pt x="785" y="54"/>
                      <a:pt x="714" y="1"/>
                    </a:cubicBezTo>
                    <a:close/>
                  </a:path>
                </a:pathLst>
              </a:custGeom>
              <a:solidFill>
                <a:srgbClr val="F5DC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8" name="Google Shape;788;p23"/>
              <p:cNvSpPr/>
              <p:nvPr/>
            </p:nvSpPr>
            <p:spPr>
              <a:xfrm>
                <a:off x="6181074" y="2803581"/>
                <a:ext cx="139697" cy="291568"/>
              </a:xfrm>
              <a:custGeom>
                <a:rect b="b" l="l" r="r" t="t"/>
                <a:pathLst>
                  <a:path extrusionOk="0" h="4694" w="2249">
                    <a:moveTo>
                      <a:pt x="0" y="1"/>
                    </a:moveTo>
                    <a:cubicBezTo>
                      <a:pt x="36" y="19"/>
                      <a:pt x="90" y="54"/>
                      <a:pt x="125" y="54"/>
                    </a:cubicBezTo>
                    <a:cubicBezTo>
                      <a:pt x="732" y="286"/>
                      <a:pt x="1142" y="857"/>
                      <a:pt x="1142" y="1500"/>
                    </a:cubicBezTo>
                    <a:cubicBezTo>
                      <a:pt x="1142" y="1910"/>
                      <a:pt x="982" y="2303"/>
                      <a:pt x="678" y="2588"/>
                    </a:cubicBezTo>
                    <a:cubicBezTo>
                      <a:pt x="393" y="2874"/>
                      <a:pt x="250" y="3230"/>
                      <a:pt x="250" y="3587"/>
                    </a:cubicBezTo>
                    <a:cubicBezTo>
                      <a:pt x="268" y="3944"/>
                      <a:pt x="464" y="4301"/>
                      <a:pt x="785" y="4569"/>
                    </a:cubicBezTo>
                    <a:cubicBezTo>
                      <a:pt x="875" y="4640"/>
                      <a:pt x="999" y="4693"/>
                      <a:pt x="1124" y="4693"/>
                    </a:cubicBezTo>
                    <a:cubicBezTo>
                      <a:pt x="1285" y="4693"/>
                      <a:pt x="1446" y="4622"/>
                      <a:pt x="1553" y="4497"/>
                    </a:cubicBezTo>
                    <a:cubicBezTo>
                      <a:pt x="1749" y="4265"/>
                      <a:pt x="1713" y="3908"/>
                      <a:pt x="1481" y="3712"/>
                    </a:cubicBezTo>
                    <a:cubicBezTo>
                      <a:pt x="1392" y="3641"/>
                      <a:pt x="1356" y="3569"/>
                      <a:pt x="1356" y="3534"/>
                    </a:cubicBezTo>
                    <a:cubicBezTo>
                      <a:pt x="1356" y="3498"/>
                      <a:pt x="1392" y="3444"/>
                      <a:pt x="1446" y="3373"/>
                    </a:cubicBezTo>
                    <a:cubicBezTo>
                      <a:pt x="1963" y="2874"/>
                      <a:pt x="2248" y="2213"/>
                      <a:pt x="2248" y="1500"/>
                    </a:cubicBezTo>
                    <a:cubicBezTo>
                      <a:pt x="2248" y="964"/>
                      <a:pt x="2070" y="447"/>
                      <a:pt x="1767" y="1"/>
                    </a:cubicBezTo>
                    <a:close/>
                  </a:path>
                </a:pathLst>
              </a:custGeom>
              <a:solidFill>
                <a:srgbClr val="C398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9" name="Google Shape;789;p23"/>
              <p:cNvSpPr/>
              <p:nvPr/>
            </p:nvSpPr>
            <p:spPr>
              <a:xfrm>
                <a:off x="5907325" y="2747055"/>
                <a:ext cx="483255" cy="56587"/>
              </a:xfrm>
              <a:custGeom>
                <a:rect b="b" l="l" r="r" t="t"/>
                <a:pathLst>
                  <a:path extrusionOk="0" h="911" w="7780">
                    <a:moveTo>
                      <a:pt x="518" y="1"/>
                    </a:moveTo>
                    <a:cubicBezTo>
                      <a:pt x="303" y="1"/>
                      <a:pt x="107" y="144"/>
                      <a:pt x="54" y="358"/>
                    </a:cubicBezTo>
                    <a:cubicBezTo>
                      <a:pt x="0" y="661"/>
                      <a:pt x="232" y="911"/>
                      <a:pt x="500" y="911"/>
                    </a:cubicBezTo>
                    <a:lnTo>
                      <a:pt x="7619" y="911"/>
                    </a:lnTo>
                    <a:cubicBezTo>
                      <a:pt x="7619" y="750"/>
                      <a:pt x="7672" y="608"/>
                      <a:pt x="7780" y="447"/>
                    </a:cubicBezTo>
                    <a:cubicBezTo>
                      <a:pt x="7672" y="304"/>
                      <a:pt x="7619" y="144"/>
                      <a:pt x="7619" y="1"/>
                    </a:cubicBezTo>
                    <a:close/>
                  </a:path>
                </a:pathLst>
              </a:custGeom>
              <a:solidFill>
                <a:srgbClr val="99ECD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0" name="Google Shape;790;p23"/>
              <p:cNvSpPr/>
              <p:nvPr/>
            </p:nvSpPr>
            <p:spPr>
              <a:xfrm>
                <a:off x="6365063" y="2701523"/>
                <a:ext cx="139697" cy="147585"/>
              </a:xfrm>
              <a:custGeom>
                <a:rect b="b" l="l" r="r" t="t"/>
                <a:pathLst>
                  <a:path extrusionOk="0" h="2376" w="2249">
                    <a:moveTo>
                      <a:pt x="929" y="0"/>
                    </a:moveTo>
                    <a:cubicBezTo>
                      <a:pt x="911" y="0"/>
                      <a:pt x="893" y="1"/>
                      <a:pt x="874" y="2"/>
                    </a:cubicBezTo>
                    <a:cubicBezTo>
                      <a:pt x="303" y="38"/>
                      <a:pt x="0" y="680"/>
                      <a:pt x="393" y="1180"/>
                    </a:cubicBezTo>
                    <a:cubicBezTo>
                      <a:pt x="0" y="1680"/>
                      <a:pt x="303" y="2340"/>
                      <a:pt x="874" y="2375"/>
                    </a:cubicBezTo>
                    <a:cubicBezTo>
                      <a:pt x="1089" y="2375"/>
                      <a:pt x="1321" y="2304"/>
                      <a:pt x="1535" y="2143"/>
                    </a:cubicBezTo>
                    <a:cubicBezTo>
                      <a:pt x="1784" y="1947"/>
                      <a:pt x="2016" y="1662"/>
                      <a:pt x="2213" y="1269"/>
                    </a:cubicBezTo>
                    <a:cubicBezTo>
                      <a:pt x="2248" y="1216"/>
                      <a:pt x="2248" y="1144"/>
                      <a:pt x="2213" y="1091"/>
                    </a:cubicBezTo>
                    <a:cubicBezTo>
                      <a:pt x="2016" y="716"/>
                      <a:pt x="1784" y="413"/>
                      <a:pt x="1535" y="234"/>
                    </a:cubicBezTo>
                    <a:cubicBezTo>
                      <a:pt x="1339" y="87"/>
                      <a:pt x="1128" y="0"/>
                      <a:pt x="929" y="0"/>
                    </a:cubicBezTo>
                    <a:close/>
                  </a:path>
                </a:pathLst>
              </a:custGeom>
              <a:solidFill>
                <a:srgbClr val="F5DC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1" name="Google Shape;791;p23"/>
              <p:cNvSpPr/>
              <p:nvPr/>
            </p:nvSpPr>
            <p:spPr>
              <a:xfrm>
                <a:off x="5866266" y="2672825"/>
                <a:ext cx="161872" cy="86837"/>
              </a:xfrm>
              <a:custGeom>
                <a:rect b="b" l="l" r="r" t="t"/>
                <a:pathLst>
                  <a:path extrusionOk="0" h="1398" w="2606">
                    <a:moveTo>
                      <a:pt x="518" y="0"/>
                    </a:moveTo>
                    <a:cubicBezTo>
                      <a:pt x="179" y="0"/>
                      <a:pt x="1" y="375"/>
                      <a:pt x="197" y="643"/>
                    </a:cubicBezTo>
                    <a:lnTo>
                      <a:pt x="786" y="1339"/>
                    </a:lnTo>
                    <a:cubicBezTo>
                      <a:pt x="819" y="1378"/>
                      <a:pt x="863" y="1398"/>
                      <a:pt x="908" y="1398"/>
                    </a:cubicBezTo>
                    <a:cubicBezTo>
                      <a:pt x="985" y="1398"/>
                      <a:pt x="1060" y="1338"/>
                      <a:pt x="1072" y="1214"/>
                    </a:cubicBezTo>
                    <a:cubicBezTo>
                      <a:pt x="1072" y="1196"/>
                      <a:pt x="1072" y="1196"/>
                      <a:pt x="1072" y="1196"/>
                    </a:cubicBezTo>
                    <a:lnTo>
                      <a:pt x="447" y="446"/>
                    </a:lnTo>
                    <a:cubicBezTo>
                      <a:pt x="394" y="375"/>
                      <a:pt x="447" y="304"/>
                      <a:pt x="518" y="304"/>
                    </a:cubicBezTo>
                    <a:lnTo>
                      <a:pt x="929" y="304"/>
                    </a:lnTo>
                    <a:cubicBezTo>
                      <a:pt x="1321" y="304"/>
                      <a:pt x="1678" y="464"/>
                      <a:pt x="1910" y="768"/>
                    </a:cubicBezTo>
                    <a:lnTo>
                      <a:pt x="2321" y="1249"/>
                    </a:lnTo>
                    <a:cubicBezTo>
                      <a:pt x="2347" y="1289"/>
                      <a:pt x="2390" y="1309"/>
                      <a:pt x="2434" y="1309"/>
                    </a:cubicBezTo>
                    <a:cubicBezTo>
                      <a:pt x="2512" y="1309"/>
                      <a:pt x="2595" y="1249"/>
                      <a:pt x="2606" y="1125"/>
                    </a:cubicBezTo>
                    <a:cubicBezTo>
                      <a:pt x="2606" y="1125"/>
                      <a:pt x="2606" y="1107"/>
                      <a:pt x="2588" y="1107"/>
                    </a:cubicBezTo>
                    <a:lnTo>
                      <a:pt x="1732" y="54"/>
                    </a:lnTo>
                    <a:cubicBezTo>
                      <a:pt x="1696" y="18"/>
                      <a:pt x="1660" y="0"/>
                      <a:pt x="1607" y="0"/>
                    </a:cubicBezTo>
                    <a:close/>
                  </a:path>
                </a:pathLst>
              </a:custGeom>
              <a:solidFill>
                <a:srgbClr val="EB3CA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2" name="Google Shape;792;p23"/>
              <p:cNvSpPr/>
              <p:nvPr/>
            </p:nvSpPr>
            <p:spPr>
              <a:xfrm>
                <a:off x="5866266" y="2791406"/>
                <a:ext cx="160816" cy="86526"/>
              </a:xfrm>
              <a:custGeom>
                <a:rect b="b" l="l" r="r" t="t"/>
                <a:pathLst>
                  <a:path extrusionOk="0" h="1393" w="2589">
                    <a:moveTo>
                      <a:pt x="902" y="1"/>
                    </a:moveTo>
                    <a:cubicBezTo>
                      <a:pt x="857" y="1"/>
                      <a:pt x="813" y="18"/>
                      <a:pt x="786" y="54"/>
                    </a:cubicBezTo>
                    <a:lnTo>
                      <a:pt x="197" y="750"/>
                    </a:lnTo>
                    <a:cubicBezTo>
                      <a:pt x="1" y="1000"/>
                      <a:pt x="179" y="1392"/>
                      <a:pt x="518" y="1392"/>
                    </a:cubicBezTo>
                    <a:lnTo>
                      <a:pt x="929" y="1392"/>
                    </a:lnTo>
                    <a:cubicBezTo>
                      <a:pt x="1411" y="1392"/>
                      <a:pt x="1857" y="1178"/>
                      <a:pt x="2160" y="821"/>
                    </a:cubicBezTo>
                    <a:lnTo>
                      <a:pt x="2535" y="340"/>
                    </a:lnTo>
                    <a:cubicBezTo>
                      <a:pt x="2588" y="286"/>
                      <a:pt x="2588" y="197"/>
                      <a:pt x="2552" y="143"/>
                    </a:cubicBezTo>
                    <a:cubicBezTo>
                      <a:pt x="2517" y="108"/>
                      <a:pt x="2472" y="90"/>
                      <a:pt x="2428" y="90"/>
                    </a:cubicBezTo>
                    <a:cubicBezTo>
                      <a:pt x="2383" y="90"/>
                      <a:pt x="2338" y="108"/>
                      <a:pt x="2303" y="143"/>
                    </a:cubicBezTo>
                    <a:lnTo>
                      <a:pt x="1910" y="625"/>
                    </a:lnTo>
                    <a:cubicBezTo>
                      <a:pt x="1678" y="911"/>
                      <a:pt x="1303" y="1089"/>
                      <a:pt x="929" y="1089"/>
                    </a:cubicBezTo>
                    <a:lnTo>
                      <a:pt x="518" y="1089"/>
                    </a:lnTo>
                    <a:cubicBezTo>
                      <a:pt x="447" y="1089"/>
                      <a:pt x="394" y="1000"/>
                      <a:pt x="447" y="946"/>
                    </a:cubicBezTo>
                    <a:lnTo>
                      <a:pt x="1018" y="250"/>
                    </a:lnTo>
                    <a:cubicBezTo>
                      <a:pt x="1054" y="197"/>
                      <a:pt x="1072" y="108"/>
                      <a:pt x="1018" y="54"/>
                    </a:cubicBezTo>
                    <a:cubicBezTo>
                      <a:pt x="991" y="18"/>
                      <a:pt x="947" y="1"/>
                      <a:pt x="902" y="1"/>
                    </a:cubicBezTo>
                    <a:close/>
                  </a:path>
                </a:pathLst>
              </a:custGeom>
              <a:solidFill>
                <a:srgbClr val="EB3CA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3" name="Google Shape;793;p23"/>
              <p:cNvSpPr/>
              <p:nvPr/>
            </p:nvSpPr>
            <p:spPr>
              <a:xfrm>
                <a:off x="6012613" y="2445663"/>
                <a:ext cx="317035" cy="309208"/>
              </a:xfrm>
              <a:custGeom>
                <a:rect b="b" l="l" r="r" t="t"/>
                <a:pathLst>
                  <a:path extrusionOk="0" h="4978" w="5104">
                    <a:moveTo>
                      <a:pt x="3838" y="1"/>
                    </a:moveTo>
                    <a:cubicBezTo>
                      <a:pt x="3680" y="1"/>
                      <a:pt x="3522" y="52"/>
                      <a:pt x="3390" y="160"/>
                    </a:cubicBezTo>
                    <a:cubicBezTo>
                      <a:pt x="3033" y="464"/>
                      <a:pt x="2837" y="856"/>
                      <a:pt x="2819" y="1267"/>
                    </a:cubicBezTo>
                    <a:cubicBezTo>
                      <a:pt x="2819" y="1284"/>
                      <a:pt x="2819" y="1284"/>
                      <a:pt x="2819" y="1302"/>
                    </a:cubicBezTo>
                    <a:lnTo>
                      <a:pt x="54" y="4674"/>
                    </a:lnTo>
                    <a:cubicBezTo>
                      <a:pt x="0" y="4746"/>
                      <a:pt x="0" y="4835"/>
                      <a:pt x="72" y="4906"/>
                    </a:cubicBezTo>
                    <a:cubicBezTo>
                      <a:pt x="100" y="4928"/>
                      <a:pt x="131" y="4938"/>
                      <a:pt x="161" y="4938"/>
                    </a:cubicBezTo>
                    <a:cubicBezTo>
                      <a:pt x="208" y="4938"/>
                      <a:pt x="253" y="4914"/>
                      <a:pt x="286" y="4871"/>
                    </a:cubicBezTo>
                    <a:lnTo>
                      <a:pt x="2873" y="1713"/>
                    </a:lnTo>
                    <a:cubicBezTo>
                      <a:pt x="2926" y="1873"/>
                      <a:pt x="3016" y="2034"/>
                      <a:pt x="3123" y="2194"/>
                    </a:cubicBezTo>
                    <a:lnTo>
                      <a:pt x="1071" y="4692"/>
                    </a:lnTo>
                    <a:cubicBezTo>
                      <a:pt x="1017" y="4764"/>
                      <a:pt x="1017" y="4853"/>
                      <a:pt x="1089" y="4906"/>
                    </a:cubicBezTo>
                    <a:cubicBezTo>
                      <a:pt x="1122" y="4931"/>
                      <a:pt x="1159" y="4945"/>
                      <a:pt x="1194" y="4945"/>
                    </a:cubicBezTo>
                    <a:cubicBezTo>
                      <a:pt x="1235" y="4945"/>
                      <a:pt x="1274" y="4927"/>
                      <a:pt x="1303" y="4889"/>
                    </a:cubicBezTo>
                    <a:lnTo>
                      <a:pt x="3337" y="2426"/>
                    </a:lnTo>
                    <a:cubicBezTo>
                      <a:pt x="3569" y="2676"/>
                      <a:pt x="3694" y="2997"/>
                      <a:pt x="3694" y="3354"/>
                    </a:cubicBezTo>
                    <a:cubicBezTo>
                      <a:pt x="3694" y="3925"/>
                      <a:pt x="3337" y="4443"/>
                      <a:pt x="2784" y="4639"/>
                    </a:cubicBezTo>
                    <a:cubicBezTo>
                      <a:pt x="2748" y="4657"/>
                      <a:pt x="2712" y="4674"/>
                      <a:pt x="2694" y="4692"/>
                    </a:cubicBezTo>
                    <a:cubicBezTo>
                      <a:pt x="2552" y="4764"/>
                      <a:pt x="2605" y="4978"/>
                      <a:pt x="2766" y="4978"/>
                    </a:cubicBezTo>
                    <a:cubicBezTo>
                      <a:pt x="2819" y="4978"/>
                      <a:pt x="2837" y="4960"/>
                      <a:pt x="2891" y="4942"/>
                    </a:cubicBezTo>
                    <a:cubicBezTo>
                      <a:pt x="3569" y="4692"/>
                      <a:pt x="4015" y="4050"/>
                      <a:pt x="4015" y="3354"/>
                    </a:cubicBezTo>
                    <a:cubicBezTo>
                      <a:pt x="4015" y="2890"/>
                      <a:pt x="3836" y="2462"/>
                      <a:pt x="3497" y="2141"/>
                    </a:cubicBezTo>
                    <a:cubicBezTo>
                      <a:pt x="3265" y="1909"/>
                      <a:pt x="3105" y="1606"/>
                      <a:pt x="3123" y="1267"/>
                    </a:cubicBezTo>
                    <a:cubicBezTo>
                      <a:pt x="3141" y="945"/>
                      <a:pt x="3301" y="642"/>
                      <a:pt x="3587" y="410"/>
                    </a:cubicBezTo>
                    <a:cubicBezTo>
                      <a:pt x="3666" y="347"/>
                      <a:pt x="3759" y="315"/>
                      <a:pt x="3850" y="315"/>
                    </a:cubicBezTo>
                    <a:cubicBezTo>
                      <a:pt x="3962" y="315"/>
                      <a:pt x="4070" y="364"/>
                      <a:pt x="4140" y="464"/>
                    </a:cubicBezTo>
                    <a:cubicBezTo>
                      <a:pt x="4282" y="624"/>
                      <a:pt x="4265" y="874"/>
                      <a:pt x="4104" y="1017"/>
                    </a:cubicBezTo>
                    <a:cubicBezTo>
                      <a:pt x="3854" y="1213"/>
                      <a:pt x="3854" y="1391"/>
                      <a:pt x="4050" y="1588"/>
                    </a:cubicBezTo>
                    <a:cubicBezTo>
                      <a:pt x="4532" y="2052"/>
                      <a:pt x="4800" y="2676"/>
                      <a:pt x="4800" y="3354"/>
                    </a:cubicBezTo>
                    <a:cubicBezTo>
                      <a:pt x="4800" y="3836"/>
                      <a:pt x="4657" y="4300"/>
                      <a:pt x="4389" y="4710"/>
                    </a:cubicBezTo>
                    <a:cubicBezTo>
                      <a:pt x="4336" y="4782"/>
                      <a:pt x="4354" y="4889"/>
                      <a:pt x="4425" y="4924"/>
                    </a:cubicBezTo>
                    <a:cubicBezTo>
                      <a:pt x="4453" y="4945"/>
                      <a:pt x="4487" y="4955"/>
                      <a:pt x="4520" y="4955"/>
                    </a:cubicBezTo>
                    <a:cubicBezTo>
                      <a:pt x="4570" y="4955"/>
                      <a:pt x="4618" y="4932"/>
                      <a:pt x="4639" y="4889"/>
                    </a:cubicBezTo>
                    <a:cubicBezTo>
                      <a:pt x="4943" y="4425"/>
                      <a:pt x="5103" y="3889"/>
                      <a:pt x="5103" y="3354"/>
                    </a:cubicBezTo>
                    <a:cubicBezTo>
                      <a:pt x="5103" y="2605"/>
                      <a:pt x="4818" y="1891"/>
                      <a:pt x="4282" y="1356"/>
                    </a:cubicBezTo>
                    <a:cubicBezTo>
                      <a:pt x="4247" y="1338"/>
                      <a:pt x="4247" y="1320"/>
                      <a:pt x="4229" y="1320"/>
                    </a:cubicBezTo>
                    <a:cubicBezTo>
                      <a:pt x="4247" y="1302"/>
                      <a:pt x="4265" y="1284"/>
                      <a:pt x="4300" y="1249"/>
                    </a:cubicBezTo>
                    <a:cubicBezTo>
                      <a:pt x="4586" y="999"/>
                      <a:pt x="4639" y="553"/>
                      <a:pt x="4389" y="249"/>
                    </a:cubicBezTo>
                    <a:cubicBezTo>
                      <a:pt x="4248" y="88"/>
                      <a:pt x="4044" y="1"/>
                      <a:pt x="3838" y="1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4" name="Google Shape;794;p23"/>
              <p:cNvSpPr/>
              <p:nvPr/>
            </p:nvSpPr>
            <p:spPr>
              <a:xfrm>
                <a:off x="6010377" y="2795382"/>
                <a:ext cx="319271" cy="308960"/>
              </a:xfrm>
              <a:custGeom>
                <a:rect b="b" l="l" r="r" t="t"/>
                <a:pathLst>
                  <a:path extrusionOk="0" h="4974" w="5140">
                    <a:moveTo>
                      <a:pt x="2789" y="1"/>
                    </a:moveTo>
                    <a:cubicBezTo>
                      <a:pt x="2652" y="1"/>
                      <a:pt x="2563" y="204"/>
                      <a:pt x="2713" y="293"/>
                    </a:cubicBezTo>
                    <a:cubicBezTo>
                      <a:pt x="2748" y="311"/>
                      <a:pt x="2784" y="329"/>
                      <a:pt x="2820" y="329"/>
                    </a:cubicBezTo>
                    <a:cubicBezTo>
                      <a:pt x="3373" y="543"/>
                      <a:pt x="3730" y="1061"/>
                      <a:pt x="3730" y="1632"/>
                    </a:cubicBezTo>
                    <a:cubicBezTo>
                      <a:pt x="3730" y="1971"/>
                      <a:pt x="3605" y="2310"/>
                      <a:pt x="3373" y="2559"/>
                    </a:cubicBezTo>
                    <a:lnTo>
                      <a:pt x="1321" y="79"/>
                    </a:lnTo>
                    <a:cubicBezTo>
                      <a:pt x="1288" y="36"/>
                      <a:pt x="1243" y="13"/>
                      <a:pt x="1196" y="13"/>
                    </a:cubicBezTo>
                    <a:cubicBezTo>
                      <a:pt x="1166" y="13"/>
                      <a:pt x="1135" y="23"/>
                      <a:pt x="1107" y="44"/>
                    </a:cubicBezTo>
                    <a:cubicBezTo>
                      <a:pt x="1035" y="97"/>
                      <a:pt x="1035" y="204"/>
                      <a:pt x="1089" y="276"/>
                    </a:cubicBezTo>
                    <a:lnTo>
                      <a:pt x="3159" y="2791"/>
                    </a:lnTo>
                    <a:cubicBezTo>
                      <a:pt x="3052" y="2934"/>
                      <a:pt x="2962" y="3095"/>
                      <a:pt x="2909" y="3255"/>
                    </a:cubicBezTo>
                    <a:lnTo>
                      <a:pt x="304" y="79"/>
                    </a:lnTo>
                    <a:cubicBezTo>
                      <a:pt x="271" y="36"/>
                      <a:pt x="219" y="13"/>
                      <a:pt x="168" y="13"/>
                    </a:cubicBezTo>
                    <a:cubicBezTo>
                      <a:pt x="134" y="13"/>
                      <a:pt x="100" y="23"/>
                      <a:pt x="72" y="44"/>
                    </a:cubicBezTo>
                    <a:cubicBezTo>
                      <a:pt x="18" y="97"/>
                      <a:pt x="1" y="204"/>
                      <a:pt x="54" y="276"/>
                    </a:cubicBezTo>
                    <a:lnTo>
                      <a:pt x="2855" y="3666"/>
                    </a:lnTo>
                    <a:cubicBezTo>
                      <a:pt x="2855" y="3684"/>
                      <a:pt x="2855" y="3701"/>
                      <a:pt x="2855" y="3719"/>
                    </a:cubicBezTo>
                    <a:cubicBezTo>
                      <a:pt x="2873" y="4130"/>
                      <a:pt x="3069" y="4522"/>
                      <a:pt x="3426" y="4808"/>
                    </a:cubicBezTo>
                    <a:cubicBezTo>
                      <a:pt x="3561" y="4918"/>
                      <a:pt x="3724" y="4973"/>
                      <a:pt x="3885" y="4973"/>
                    </a:cubicBezTo>
                    <a:cubicBezTo>
                      <a:pt x="4087" y="4973"/>
                      <a:pt x="4287" y="4887"/>
                      <a:pt x="4425" y="4718"/>
                    </a:cubicBezTo>
                    <a:cubicBezTo>
                      <a:pt x="4675" y="4415"/>
                      <a:pt x="4622" y="3969"/>
                      <a:pt x="4336" y="3719"/>
                    </a:cubicBezTo>
                    <a:cubicBezTo>
                      <a:pt x="4301" y="3701"/>
                      <a:pt x="4283" y="3684"/>
                      <a:pt x="4265" y="3666"/>
                    </a:cubicBezTo>
                    <a:cubicBezTo>
                      <a:pt x="4283" y="3648"/>
                      <a:pt x="4283" y="3630"/>
                      <a:pt x="4318" y="3612"/>
                    </a:cubicBezTo>
                    <a:cubicBezTo>
                      <a:pt x="4854" y="3095"/>
                      <a:pt x="5139" y="2381"/>
                      <a:pt x="5139" y="1632"/>
                    </a:cubicBezTo>
                    <a:cubicBezTo>
                      <a:pt x="5139" y="1079"/>
                      <a:pt x="4979" y="543"/>
                      <a:pt x="4675" y="79"/>
                    </a:cubicBezTo>
                    <a:cubicBezTo>
                      <a:pt x="4640" y="32"/>
                      <a:pt x="4580" y="8"/>
                      <a:pt x="4523" y="8"/>
                    </a:cubicBezTo>
                    <a:cubicBezTo>
                      <a:pt x="4495" y="8"/>
                      <a:pt x="4467" y="14"/>
                      <a:pt x="4443" y="26"/>
                    </a:cubicBezTo>
                    <a:cubicBezTo>
                      <a:pt x="4372" y="79"/>
                      <a:pt x="4354" y="186"/>
                      <a:pt x="4408" y="258"/>
                    </a:cubicBezTo>
                    <a:cubicBezTo>
                      <a:pt x="4693" y="650"/>
                      <a:pt x="4836" y="1132"/>
                      <a:pt x="4836" y="1632"/>
                    </a:cubicBezTo>
                    <a:cubicBezTo>
                      <a:pt x="4836" y="2292"/>
                      <a:pt x="4568" y="2934"/>
                      <a:pt x="4086" y="3398"/>
                    </a:cubicBezTo>
                    <a:cubicBezTo>
                      <a:pt x="3890" y="3594"/>
                      <a:pt x="3890" y="3773"/>
                      <a:pt x="4140" y="3969"/>
                    </a:cubicBezTo>
                    <a:cubicBezTo>
                      <a:pt x="4301" y="4112"/>
                      <a:pt x="4318" y="4362"/>
                      <a:pt x="4176" y="4522"/>
                    </a:cubicBezTo>
                    <a:cubicBezTo>
                      <a:pt x="4094" y="4614"/>
                      <a:pt x="3977" y="4665"/>
                      <a:pt x="3862" y="4665"/>
                    </a:cubicBezTo>
                    <a:cubicBezTo>
                      <a:pt x="3776" y="4665"/>
                      <a:pt x="3691" y="4637"/>
                      <a:pt x="3623" y="4576"/>
                    </a:cubicBezTo>
                    <a:cubicBezTo>
                      <a:pt x="3337" y="4326"/>
                      <a:pt x="3177" y="4023"/>
                      <a:pt x="3159" y="3701"/>
                    </a:cubicBezTo>
                    <a:cubicBezTo>
                      <a:pt x="3141" y="3380"/>
                      <a:pt x="3301" y="3059"/>
                      <a:pt x="3533" y="2827"/>
                    </a:cubicBezTo>
                    <a:cubicBezTo>
                      <a:pt x="3872" y="2506"/>
                      <a:pt x="4051" y="2078"/>
                      <a:pt x="4051" y="1632"/>
                    </a:cubicBezTo>
                    <a:cubicBezTo>
                      <a:pt x="4051" y="936"/>
                      <a:pt x="3605" y="293"/>
                      <a:pt x="2927" y="44"/>
                    </a:cubicBezTo>
                    <a:cubicBezTo>
                      <a:pt x="2909" y="44"/>
                      <a:pt x="2891" y="26"/>
                      <a:pt x="2873" y="26"/>
                    </a:cubicBezTo>
                    <a:cubicBezTo>
                      <a:pt x="2844" y="9"/>
                      <a:pt x="2816" y="1"/>
                      <a:pt x="2789" y="1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5" name="Google Shape;795;p23"/>
              <p:cNvSpPr/>
              <p:nvPr/>
            </p:nvSpPr>
            <p:spPr>
              <a:xfrm>
                <a:off x="5898443" y="2737116"/>
                <a:ext cx="487727" cy="75408"/>
              </a:xfrm>
              <a:custGeom>
                <a:rect b="b" l="l" r="r" t="t"/>
                <a:pathLst>
                  <a:path extrusionOk="0" h="1214" w="7852">
                    <a:moveTo>
                      <a:pt x="678" y="0"/>
                    </a:moveTo>
                    <a:cubicBezTo>
                      <a:pt x="304" y="0"/>
                      <a:pt x="0" y="321"/>
                      <a:pt x="72" y="714"/>
                    </a:cubicBezTo>
                    <a:cubicBezTo>
                      <a:pt x="125" y="999"/>
                      <a:pt x="375" y="1214"/>
                      <a:pt x="678" y="1214"/>
                    </a:cubicBezTo>
                    <a:lnTo>
                      <a:pt x="7673" y="1214"/>
                    </a:lnTo>
                    <a:cubicBezTo>
                      <a:pt x="7762" y="1214"/>
                      <a:pt x="7851" y="1124"/>
                      <a:pt x="7815" y="1017"/>
                    </a:cubicBezTo>
                    <a:cubicBezTo>
                      <a:pt x="7815" y="946"/>
                      <a:pt x="7744" y="910"/>
                      <a:pt x="7673" y="910"/>
                    </a:cubicBezTo>
                    <a:lnTo>
                      <a:pt x="678" y="910"/>
                    </a:lnTo>
                    <a:cubicBezTo>
                      <a:pt x="482" y="910"/>
                      <a:pt x="339" y="732"/>
                      <a:pt x="375" y="536"/>
                    </a:cubicBezTo>
                    <a:cubicBezTo>
                      <a:pt x="411" y="393"/>
                      <a:pt x="536" y="304"/>
                      <a:pt x="678" y="304"/>
                    </a:cubicBezTo>
                    <a:lnTo>
                      <a:pt x="7673" y="304"/>
                    </a:lnTo>
                    <a:cubicBezTo>
                      <a:pt x="7762" y="304"/>
                      <a:pt x="7833" y="214"/>
                      <a:pt x="7833" y="125"/>
                    </a:cubicBezTo>
                    <a:cubicBezTo>
                      <a:pt x="7815" y="54"/>
                      <a:pt x="7744" y="0"/>
                      <a:pt x="7673" y="0"/>
                    </a:cubicBezTo>
                    <a:close/>
                  </a:path>
                </a:pathLst>
              </a:custGeom>
              <a:solidFill>
                <a:srgbClr val="9EC9C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6" name="Google Shape;796;p23"/>
              <p:cNvSpPr/>
              <p:nvPr/>
            </p:nvSpPr>
            <p:spPr>
              <a:xfrm>
                <a:off x="6366181" y="2691584"/>
                <a:ext cx="148517" cy="166592"/>
              </a:xfrm>
              <a:custGeom>
                <a:rect b="b" l="l" r="r" t="t"/>
                <a:pathLst>
                  <a:path extrusionOk="0" h="2682" w="2391">
                    <a:moveTo>
                      <a:pt x="918" y="321"/>
                    </a:moveTo>
                    <a:cubicBezTo>
                      <a:pt x="1400" y="321"/>
                      <a:pt x="1827" y="889"/>
                      <a:pt x="2070" y="1322"/>
                    </a:cubicBezTo>
                    <a:cubicBezTo>
                      <a:pt x="2070" y="1340"/>
                      <a:pt x="2070" y="1358"/>
                      <a:pt x="2070" y="1358"/>
                    </a:cubicBezTo>
                    <a:cubicBezTo>
                      <a:pt x="1827" y="1808"/>
                      <a:pt x="1400" y="2376"/>
                      <a:pt x="918" y="2376"/>
                    </a:cubicBezTo>
                    <a:cubicBezTo>
                      <a:pt x="903" y="2376"/>
                      <a:pt x="889" y="2376"/>
                      <a:pt x="874" y="2375"/>
                    </a:cubicBezTo>
                    <a:cubicBezTo>
                      <a:pt x="660" y="2357"/>
                      <a:pt x="482" y="2250"/>
                      <a:pt x="410" y="2054"/>
                    </a:cubicBezTo>
                    <a:cubicBezTo>
                      <a:pt x="321" y="1857"/>
                      <a:pt x="357" y="1625"/>
                      <a:pt x="500" y="1447"/>
                    </a:cubicBezTo>
                    <a:cubicBezTo>
                      <a:pt x="535" y="1393"/>
                      <a:pt x="535" y="1304"/>
                      <a:pt x="500" y="1251"/>
                    </a:cubicBezTo>
                    <a:cubicBezTo>
                      <a:pt x="357" y="1054"/>
                      <a:pt x="321" y="823"/>
                      <a:pt x="410" y="626"/>
                    </a:cubicBezTo>
                    <a:cubicBezTo>
                      <a:pt x="482" y="448"/>
                      <a:pt x="660" y="323"/>
                      <a:pt x="874" y="323"/>
                    </a:cubicBezTo>
                    <a:cubicBezTo>
                      <a:pt x="889" y="322"/>
                      <a:pt x="903" y="321"/>
                      <a:pt x="918" y="321"/>
                    </a:cubicBezTo>
                    <a:close/>
                    <a:moveTo>
                      <a:pt x="893" y="0"/>
                    </a:moveTo>
                    <a:cubicBezTo>
                      <a:pt x="875" y="0"/>
                      <a:pt x="857" y="1"/>
                      <a:pt x="839" y="2"/>
                    </a:cubicBezTo>
                    <a:cubicBezTo>
                      <a:pt x="517" y="20"/>
                      <a:pt x="250" y="216"/>
                      <a:pt x="125" y="501"/>
                    </a:cubicBezTo>
                    <a:cubicBezTo>
                      <a:pt x="0" y="769"/>
                      <a:pt x="18" y="1090"/>
                      <a:pt x="196" y="1340"/>
                    </a:cubicBezTo>
                    <a:cubicBezTo>
                      <a:pt x="36" y="1608"/>
                      <a:pt x="0" y="1911"/>
                      <a:pt x="125" y="2196"/>
                    </a:cubicBezTo>
                    <a:cubicBezTo>
                      <a:pt x="250" y="2482"/>
                      <a:pt x="517" y="2660"/>
                      <a:pt x="839" y="2678"/>
                    </a:cubicBezTo>
                    <a:cubicBezTo>
                      <a:pt x="865" y="2680"/>
                      <a:pt x="890" y="2681"/>
                      <a:pt x="916" y="2681"/>
                    </a:cubicBezTo>
                    <a:cubicBezTo>
                      <a:pt x="1539" y="2681"/>
                      <a:pt x="2029" y="2067"/>
                      <a:pt x="2337" y="1518"/>
                    </a:cubicBezTo>
                    <a:cubicBezTo>
                      <a:pt x="2391" y="1411"/>
                      <a:pt x="2391" y="1286"/>
                      <a:pt x="2337" y="1179"/>
                    </a:cubicBezTo>
                    <a:cubicBezTo>
                      <a:pt x="2042" y="607"/>
                      <a:pt x="1528" y="0"/>
                      <a:pt x="893" y="0"/>
                    </a:cubicBezTo>
                    <a:close/>
                  </a:path>
                </a:pathLst>
              </a:custGeom>
              <a:solidFill>
                <a:srgbClr val="EB3CA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797" name="Google Shape;797;p23"/>
          <p:cNvSpPr/>
          <p:nvPr/>
        </p:nvSpPr>
        <p:spPr>
          <a:xfrm>
            <a:off x="5155250" y="3112500"/>
            <a:ext cx="3531900" cy="16113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23"/>
          <p:cNvSpPr/>
          <p:nvPr/>
        </p:nvSpPr>
        <p:spPr>
          <a:xfrm>
            <a:off x="5155250" y="1297125"/>
            <a:ext cx="3531900" cy="16113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9" name="Google Shape;799;p23"/>
          <p:cNvGrpSpPr/>
          <p:nvPr/>
        </p:nvGrpSpPr>
        <p:grpSpPr>
          <a:xfrm>
            <a:off x="6024074" y="1468650"/>
            <a:ext cx="2178001" cy="1248123"/>
            <a:chOff x="5826324" y="1468650"/>
            <a:chExt cx="2178001" cy="1248123"/>
          </a:xfrm>
        </p:grpSpPr>
        <p:sp>
          <p:nvSpPr>
            <p:cNvPr id="800" name="Google Shape;800;p23"/>
            <p:cNvSpPr txBox="1"/>
            <p:nvPr/>
          </p:nvSpPr>
          <p:spPr>
            <a:xfrm>
              <a:off x="5826324" y="1468650"/>
              <a:ext cx="21780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Fall out of love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801" name="Google Shape;801;p23"/>
            <p:cNvSpPr txBox="1"/>
            <p:nvPr/>
          </p:nvSpPr>
          <p:spPr>
            <a:xfrm>
              <a:off x="5826326" y="1747899"/>
              <a:ext cx="21780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Saturn is a gas giant and has several rings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802" name="Google Shape;802;p23"/>
            <p:cNvSpPr txBox="1"/>
            <p:nvPr/>
          </p:nvSpPr>
          <p:spPr>
            <a:xfrm>
              <a:off x="5826336" y="2384973"/>
              <a:ext cx="705000" cy="331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10</a:t>
              </a:r>
              <a:r>
                <a:rPr b="1" lang="en" sz="20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 %</a:t>
              </a:r>
              <a:endParaRPr b="1" sz="20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grpSp>
          <p:nvGrpSpPr>
            <p:cNvPr id="803" name="Google Shape;803;p23"/>
            <p:cNvGrpSpPr/>
            <p:nvPr/>
          </p:nvGrpSpPr>
          <p:grpSpPr>
            <a:xfrm>
              <a:off x="6599174" y="2478725"/>
              <a:ext cx="1405101" cy="144300"/>
              <a:chOff x="5480757" y="2255756"/>
              <a:chExt cx="2007000" cy="144300"/>
            </a:xfrm>
          </p:grpSpPr>
          <p:sp>
            <p:nvSpPr>
              <p:cNvPr id="804" name="Google Shape;804;p23"/>
              <p:cNvSpPr/>
              <p:nvPr/>
            </p:nvSpPr>
            <p:spPr>
              <a:xfrm>
                <a:off x="5480757" y="2255756"/>
                <a:ext cx="2007000" cy="144300"/>
              </a:xfrm>
              <a:prstGeom prst="roundRect">
                <a:avLst>
                  <a:gd fmla="val 50000" name="adj"/>
                </a:avLst>
              </a:prstGeom>
              <a:solidFill>
                <a:srgbClr val="EFEFEF"/>
              </a:solidFill>
              <a:ln cap="flat" cmpd="sng" w="19050">
                <a:solidFill>
                  <a:schemeClr val="accent4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05" name="Google Shape;805;p23"/>
              <p:cNvSpPr/>
              <p:nvPr/>
            </p:nvSpPr>
            <p:spPr>
              <a:xfrm>
                <a:off x="5480761" y="2260580"/>
                <a:ext cx="182100" cy="134700"/>
              </a:xfrm>
              <a:prstGeom prst="roundRect">
                <a:avLst>
                  <a:gd fmla="val 50000" name="adj"/>
                </a:avLst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806" name="Google Shape;806;p23"/>
          <p:cNvGrpSpPr/>
          <p:nvPr/>
        </p:nvGrpSpPr>
        <p:grpSpPr>
          <a:xfrm>
            <a:off x="6024048" y="3292400"/>
            <a:ext cx="2178051" cy="1242979"/>
            <a:chOff x="5826324" y="3292400"/>
            <a:chExt cx="2178051" cy="1242979"/>
          </a:xfrm>
        </p:grpSpPr>
        <p:sp>
          <p:nvSpPr>
            <p:cNvPr id="807" name="Google Shape;807;p23"/>
            <p:cNvSpPr txBox="1"/>
            <p:nvPr/>
          </p:nvSpPr>
          <p:spPr>
            <a:xfrm>
              <a:off x="5826350" y="3292400"/>
              <a:ext cx="21780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Lay out the strategy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808" name="Google Shape;808;p23"/>
            <p:cNvSpPr txBox="1"/>
            <p:nvPr/>
          </p:nvSpPr>
          <p:spPr>
            <a:xfrm>
              <a:off x="5826324" y="3570024"/>
              <a:ext cx="21780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Earth is the planet where we all live on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809" name="Google Shape;809;p23"/>
            <p:cNvSpPr/>
            <p:nvPr/>
          </p:nvSpPr>
          <p:spPr>
            <a:xfrm>
              <a:off x="6599175" y="4297325"/>
              <a:ext cx="1405200" cy="144300"/>
            </a:xfrm>
            <a:prstGeom prst="roundRect">
              <a:avLst>
                <a:gd fmla="val 50000" name="adj"/>
              </a:avLst>
            </a:prstGeom>
            <a:solidFill>
              <a:srgbClr val="EFEFEF"/>
            </a:solidFill>
            <a:ln cap="flat" cmpd="sng" w="19050">
              <a:solidFill>
                <a:schemeClr val="accent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23"/>
            <p:cNvSpPr txBox="1"/>
            <p:nvPr/>
          </p:nvSpPr>
          <p:spPr>
            <a:xfrm>
              <a:off x="5826336" y="4203579"/>
              <a:ext cx="705000" cy="331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15</a:t>
              </a:r>
              <a:r>
                <a:rPr b="1" lang="en" sz="20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 %</a:t>
              </a:r>
              <a:endParaRPr b="1" sz="20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811" name="Google Shape;811;p23"/>
            <p:cNvSpPr/>
            <p:nvPr/>
          </p:nvSpPr>
          <p:spPr>
            <a:xfrm>
              <a:off x="6599175" y="4302125"/>
              <a:ext cx="268800" cy="134700"/>
            </a:xfrm>
            <a:prstGeom prst="roundRect">
              <a:avLst>
                <a:gd fmla="val 50000" name="adj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2" name="Google Shape;812;p23"/>
          <p:cNvGrpSpPr/>
          <p:nvPr/>
        </p:nvGrpSpPr>
        <p:grpSpPr>
          <a:xfrm>
            <a:off x="4666625" y="3451500"/>
            <a:ext cx="933300" cy="933300"/>
            <a:chOff x="4692025" y="3451500"/>
            <a:chExt cx="933300" cy="933300"/>
          </a:xfrm>
        </p:grpSpPr>
        <p:sp>
          <p:nvSpPr>
            <p:cNvPr id="813" name="Google Shape;813;p23"/>
            <p:cNvSpPr/>
            <p:nvPr/>
          </p:nvSpPr>
          <p:spPr>
            <a:xfrm>
              <a:off x="4692025" y="3451500"/>
              <a:ext cx="933300" cy="933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814" name="Google Shape;814;p23"/>
            <p:cNvGrpSpPr/>
            <p:nvPr/>
          </p:nvGrpSpPr>
          <p:grpSpPr>
            <a:xfrm rot="-484645">
              <a:off x="4943709" y="3700179"/>
              <a:ext cx="430155" cy="435996"/>
              <a:chOff x="1499125" y="881425"/>
              <a:chExt cx="261425" cy="264975"/>
            </a:xfrm>
          </p:grpSpPr>
          <p:sp>
            <p:nvSpPr>
              <p:cNvPr id="815" name="Google Shape;815;p23"/>
              <p:cNvSpPr/>
              <p:nvPr/>
            </p:nvSpPr>
            <p:spPr>
              <a:xfrm>
                <a:off x="1649450" y="929825"/>
                <a:ext cx="111100" cy="98850"/>
              </a:xfrm>
              <a:custGeom>
                <a:rect b="b" l="l" r="r" t="t"/>
                <a:pathLst>
                  <a:path extrusionOk="0" h="3954" w="4444">
                    <a:moveTo>
                      <a:pt x="1555" y="0"/>
                    </a:moveTo>
                    <a:cubicBezTo>
                      <a:pt x="1405" y="0"/>
                      <a:pt x="1258" y="35"/>
                      <a:pt x="1125" y="98"/>
                    </a:cubicBezTo>
                    <a:cubicBezTo>
                      <a:pt x="1107" y="187"/>
                      <a:pt x="1053" y="259"/>
                      <a:pt x="1000" y="348"/>
                    </a:cubicBezTo>
                    <a:cubicBezTo>
                      <a:pt x="1464" y="1002"/>
                      <a:pt x="983" y="1904"/>
                      <a:pt x="197" y="1904"/>
                    </a:cubicBezTo>
                    <a:cubicBezTo>
                      <a:pt x="167" y="1904"/>
                      <a:pt x="138" y="1903"/>
                      <a:pt x="108" y="1900"/>
                    </a:cubicBezTo>
                    <a:cubicBezTo>
                      <a:pt x="72" y="1954"/>
                      <a:pt x="54" y="2007"/>
                      <a:pt x="0" y="2061"/>
                    </a:cubicBezTo>
                    <a:cubicBezTo>
                      <a:pt x="36" y="2400"/>
                      <a:pt x="232" y="2703"/>
                      <a:pt x="571" y="2864"/>
                    </a:cubicBezTo>
                    <a:lnTo>
                      <a:pt x="571" y="2882"/>
                    </a:lnTo>
                    <a:cubicBezTo>
                      <a:pt x="518" y="3491"/>
                      <a:pt x="1026" y="3953"/>
                      <a:pt x="1569" y="3953"/>
                    </a:cubicBezTo>
                    <a:cubicBezTo>
                      <a:pt x="1757" y="3953"/>
                      <a:pt x="1949" y="3898"/>
                      <a:pt x="2124" y="3774"/>
                    </a:cubicBezTo>
                    <a:cubicBezTo>
                      <a:pt x="2303" y="3898"/>
                      <a:pt x="2497" y="3953"/>
                      <a:pt x="2686" y="3953"/>
                    </a:cubicBezTo>
                    <a:cubicBezTo>
                      <a:pt x="3231" y="3953"/>
                      <a:pt x="3729" y="3491"/>
                      <a:pt x="3676" y="2882"/>
                    </a:cubicBezTo>
                    <a:lnTo>
                      <a:pt x="3676" y="2864"/>
                    </a:lnTo>
                    <a:cubicBezTo>
                      <a:pt x="4443" y="2507"/>
                      <a:pt x="4443" y="1436"/>
                      <a:pt x="3676" y="1079"/>
                    </a:cubicBezTo>
                    <a:cubicBezTo>
                      <a:pt x="3729" y="459"/>
                      <a:pt x="3235" y="5"/>
                      <a:pt x="2693" y="5"/>
                    </a:cubicBezTo>
                    <a:cubicBezTo>
                      <a:pt x="2502" y="5"/>
                      <a:pt x="2305" y="62"/>
                      <a:pt x="2124" y="187"/>
                    </a:cubicBezTo>
                    <a:cubicBezTo>
                      <a:pt x="1944" y="57"/>
                      <a:pt x="1747" y="0"/>
                      <a:pt x="1555" y="0"/>
                    </a:cubicBezTo>
                    <a:close/>
                  </a:path>
                </a:pathLst>
              </a:custGeom>
              <a:solidFill>
                <a:srgbClr val="F5DC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16" name="Google Shape;816;p23"/>
              <p:cNvSpPr/>
              <p:nvPr/>
            </p:nvSpPr>
            <p:spPr>
              <a:xfrm>
                <a:off x="1499125" y="929825"/>
                <a:ext cx="110650" cy="98850"/>
              </a:xfrm>
              <a:custGeom>
                <a:rect b="b" l="l" r="r" t="t"/>
                <a:pathLst>
                  <a:path extrusionOk="0" h="3954" w="4426">
                    <a:moveTo>
                      <a:pt x="2872" y="0"/>
                    </a:moveTo>
                    <a:cubicBezTo>
                      <a:pt x="2682" y="0"/>
                      <a:pt x="2490" y="57"/>
                      <a:pt x="2320" y="187"/>
                    </a:cubicBezTo>
                    <a:lnTo>
                      <a:pt x="2302" y="187"/>
                    </a:lnTo>
                    <a:cubicBezTo>
                      <a:pt x="2125" y="62"/>
                      <a:pt x="1931" y="5"/>
                      <a:pt x="1740" y="5"/>
                    </a:cubicBezTo>
                    <a:cubicBezTo>
                      <a:pt x="1200" y="5"/>
                      <a:pt x="697" y="459"/>
                      <a:pt x="750" y="1079"/>
                    </a:cubicBezTo>
                    <a:cubicBezTo>
                      <a:pt x="1" y="1436"/>
                      <a:pt x="1" y="2507"/>
                      <a:pt x="750" y="2864"/>
                    </a:cubicBezTo>
                    <a:lnTo>
                      <a:pt x="750" y="2882"/>
                    </a:lnTo>
                    <a:cubicBezTo>
                      <a:pt x="697" y="3491"/>
                      <a:pt x="1205" y="3953"/>
                      <a:pt x="1748" y="3953"/>
                    </a:cubicBezTo>
                    <a:cubicBezTo>
                      <a:pt x="1936" y="3953"/>
                      <a:pt x="2128" y="3898"/>
                      <a:pt x="2302" y="3774"/>
                    </a:cubicBezTo>
                    <a:lnTo>
                      <a:pt x="2320" y="3774"/>
                    </a:lnTo>
                    <a:cubicBezTo>
                      <a:pt x="2495" y="3898"/>
                      <a:pt x="2687" y="3953"/>
                      <a:pt x="2875" y="3953"/>
                    </a:cubicBezTo>
                    <a:cubicBezTo>
                      <a:pt x="3417" y="3953"/>
                      <a:pt x="3925" y="3491"/>
                      <a:pt x="3872" y="2882"/>
                    </a:cubicBezTo>
                    <a:lnTo>
                      <a:pt x="3872" y="2864"/>
                    </a:lnTo>
                    <a:cubicBezTo>
                      <a:pt x="4211" y="2703"/>
                      <a:pt x="4408" y="2400"/>
                      <a:pt x="4425" y="2061"/>
                    </a:cubicBezTo>
                    <a:cubicBezTo>
                      <a:pt x="4390" y="2007"/>
                      <a:pt x="4354" y="1954"/>
                      <a:pt x="4336" y="1900"/>
                    </a:cubicBezTo>
                    <a:lnTo>
                      <a:pt x="4318" y="1900"/>
                    </a:lnTo>
                    <a:cubicBezTo>
                      <a:pt x="4289" y="1903"/>
                      <a:pt x="4260" y="1904"/>
                      <a:pt x="4231" y="1904"/>
                    </a:cubicBezTo>
                    <a:cubicBezTo>
                      <a:pt x="3459" y="1904"/>
                      <a:pt x="2962" y="1002"/>
                      <a:pt x="3426" y="348"/>
                    </a:cubicBezTo>
                    <a:cubicBezTo>
                      <a:pt x="3373" y="259"/>
                      <a:pt x="3337" y="187"/>
                      <a:pt x="3301" y="98"/>
                    </a:cubicBezTo>
                    <a:cubicBezTo>
                      <a:pt x="3168" y="35"/>
                      <a:pt x="3021" y="0"/>
                      <a:pt x="2872" y="0"/>
                    </a:cubicBezTo>
                    <a:close/>
                  </a:path>
                </a:pathLst>
              </a:custGeom>
              <a:solidFill>
                <a:srgbClr val="F5DC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17" name="Google Shape;817;p23"/>
              <p:cNvSpPr/>
              <p:nvPr/>
            </p:nvSpPr>
            <p:spPr>
              <a:xfrm>
                <a:off x="1573150" y="885325"/>
                <a:ext cx="112925" cy="106075"/>
              </a:xfrm>
              <a:custGeom>
                <a:rect b="b" l="l" r="r" t="t"/>
                <a:pathLst>
                  <a:path extrusionOk="0" h="4243" w="4517">
                    <a:moveTo>
                      <a:pt x="2267" y="0"/>
                    </a:moveTo>
                    <a:cubicBezTo>
                      <a:pt x="1911" y="0"/>
                      <a:pt x="1554" y="192"/>
                      <a:pt x="1375" y="576"/>
                    </a:cubicBezTo>
                    <a:lnTo>
                      <a:pt x="1357" y="576"/>
                    </a:lnTo>
                    <a:cubicBezTo>
                      <a:pt x="1327" y="573"/>
                      <a:pt x="1298" y="572"/>
                      <a:pt x="1269" y="572"/>
                    </a:cubicBezTo>
                    <a:cubicBezTo>
                      <a:pt x="498" y="572"/>
                      <a:pt x="1" y="1457"/>
                      <a:pt x="465" y="2128"/>
                    </a:cubicBezTo>
                    <a:cubicBezTo>
                      <a:pt x="1" y="2782"/>
                      <a:pt x="498" y="3684"/>
                      <a:pt x="1270" y="3684"/>
                    </a:cubicBezTo>
                    <a:cubicBezTo>
                      <a:pt x="1299" y="3684"/>
                      <a:pt x="1328" y="3683"/>
                      <a:pt x="1357" y="3680"/>
                    </a:cubicBezTo>
                    <a:lnTo>
                      <a:pt x="1375" y="3680"/>
                    </a:lnTo>
                    <a:cubicBezTo>
                      <a:pt x="1554" y="4055"/>
                      <a:pt x="1911" y="4242"/>
                      <a:pt x="2267" y="4242"/>
                    </a:cubicBezTo>
                    <a:cubicBezTo>
                      <a:pt x="2624" y="4242"/>
                      <a:pt x="2981" y="4055"/>
                      <a:pt x="3160" y="3680"/>
                    </a:cubicBezTo>
                    <a:cubicBezTo>
                      <a:pt x="3190" y="3683"/>
                      <a:pt x="3219" y="3684"/>
                      <a:pt x="3249" y="3684"/>
                    </a:cubicBezTo>
                    <a:cubicBezTo>
                      <a:pt x="4035" y="3684"/>
                      <a:pt x="4516" y="2782"/>
                      <a:pt x="4052" y="2128"/>
                    </a:cubicBezTo>
                    <a:cubicBezTo>
                      <a:pt x="4516" y="1457"/>
                      <a:pt x="4036" y="572"/>
                      <a:pt x="3250" y="572"/>
                    </a:cubicBezTo>
                    <a:cubicBezTo>
                      <a:pt x="3220" y="572"/>
                      <a:pt x="3190" y="573"/>
                      <a:pt x="3160" y="576"/>
                    </a:cubicBezTo>
                    <a:cubicBezTo>
                      <a:pt x="2981" y="192"/>
                      <a:pt x="2624" y="0"/>
                      <a:pt x="2267" y="0"/>
                    </a:cubicBezTo>
                    <a:close/>
                  </a:path>
                </a:pathLst>
              </a:custGeom>
              <a:solidFill>
                <a:srgbClr val="FFCE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18" name="Google Shape;818;p23"/>
              <p:cNvSpPr/>
              <p:nvPr/>
            </p:nvSpPr>
            <p:spPr>
              <a:xfrm>
                <a:off x="1613325" y="922000"/>
                <a:ext cx="33025" cy="32600"/>
              </a:xfrm>
              <a:custGeom>
                <a:rect b="b" l="l" r="r" t="t"/>
                <a:pathLst>
                  <a:path extrusionOk="0" h="1304" w="1321">
                    <a:moveTo>
                      <a:pt x="660" y="1"/>
                    </a:moveTo>
                    <a:cubicBezTo>
                      <a:pt x="304" y="1"/>
                      <a:pt x="0" y="286"/>
                      <a:pt x="0" y="661"/>
                    </a:cubicBezTo>
                    <a:cubicBezTo>
                      <a:pt x="0" y="1018"/>
                      <a:pt x="304" y="1303"/>
                      <a:pt x="660" y="1303"/>
                    </a:cubicBezTo>
                    <a:cubicBezTo>
                      <a:pt x="1017" y="1303"/>
                      <a:pt x="1321" y="1018"/>
                      <a:pt x="1321" y="661"/>
                    </a:cubicBezTo>
                    <a:cubicBezTo>
                      <a:pt x="1321" y="286"/>
                      <a:pt x="1017" y="1"/>
                      <a:pt x="660" y="1"/>
                    </a:cubicBezTo>
                    <a:close/>
                  </a:path>
                </a:pathLst>
              </a:custGeom>
              <a:solidFill>
                <a:srgbClr val="FFE4D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19" name="Google Shape;819;p23"/>
              <p:cNvSpPr/>
              <p:nvPr/>
            </p:nvSpPr>
            <p:spPr>
              <a:xfrm>
                <a:off x="1540600" y="962600"/>
                <a:ext cx="32600" cy="33025"/>
              </a:xfrm>
              <a:custGeom>
                <a:rect b="b" l="l" r="r" t="t"/>
                <a:pathLst>
                  <a:path extrusionOk="0" h="1321" w="1304">
                    <a:moveTo>
                      <a:pt x="643" y="0"/>
                    </a:moveTo>
                    <a:cubicBezTo>
                      <a:pt x="286" y="0"/>
                      <a:pt x="1" y="304"/>
                      <a:pt x="1" y="661"/>
                    </a:cubicBezTo>
                    <a:cubicBezTo>
                      <a:pt x="1" y="1017"/>
                      <a:pt x="286" y="1321"/>
                      <a:pt x="643" y="1321"/>
                    </a:cubicBezTo>
                    <a:cubicBezTo>
                      <a:pt x="1018" y="1321"/>
                      <a:pt x="1303" y="1017"/>
                      <a:pt x="1303" y="661"/>
                    </a:cubicBezTo>
                    <a:cubicBezTo>
                      <a:pt x="1303" y="304"/>
                      <a:pt x="1018" y="0"/>
                      <a:pt x="643" y="0"/>
                    </a:cubicBezTo>
                    <a:close/>
                  </a:path>
                </a:pathLst>
              </a:custGeom>
              <a:solidFill>
                <a:srgbClr val="FFE4D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0" name="Google Shape;820;p23"/>
              <p:cNvSpPr/>
              <p:nvPr/>
            </p:nvSpPr>
            <p:spPr>
              <a:xfrm>
                <a:off x="1686475" y="962600"/>
                <a:ext cx="32575" cy="33025"/>
              </a:xfrm>
              <a:custGeom>
                <a:rect b="b" l="l" r="r" t="t"/>
                <a:pathLst>
                  <a:path extrusionOk="0" h="1321" w="1303">
                    <a:moveTo>
                      <a:pt x="643" y="0"/>
                    </a:moveTo>
                    <a:cubicBezTo>
                      <a:pt x="286" y="0"/>
                      <a:pt x="0" y="304"/>
                      <a:pt x="0" y="661"/>
                    </a:cubicBezTo>
                    <a:cubicBezTo>
                      <a:pt x="0" y="1017"/>
                      <a:pt x="286" y="1321"/>
                      <a:pt x="643" y="1321"/>
                    </a:cubicBezTo>
                    <a:cubicBezTo>
                      <a:pt x="1017" y="1321"/>
                      <a:pt x="1303" y="1017"/>
                      <a:pt x="1303" y="661"/>
                    </a:cubicBezTo>
                    <a:cubicBezTo>
                      <a:pt x="1303" y="304"/>
                      <a:pt x="1017" y="0"/>
                      <a:pt x="643" y="0"/>
                    </a:cubicBezTo>
                    <a:close/>
                  </a:path>
                </a:pathLst>
              </a:custGeom>
              <a:solidFill>
                <a:srgbClr val="FFE4D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1" name="Google Shape;821;p23"/>
              <p:cNvSpPr/>
              <p:nvPr/>
            </p:nvSpPr>
            <p:spPr>
              <a:xfrm>
                <a:off x="1545075" y="981325"/>
                <a:ext cx="169075" cy="67375"/>
              </a:xfrm>
              <a:custGeom>
                <a:rect b="b" l="l" r="r" t="t"/>
                <a:pathLst>
                  <a:path extrusionOk="0" h="2695" w="6763">
                    <a:moveTo>
                      <a:pt x="2587" y="1"/>
                    </a:moveTo>
                    <a:cubicBezTo>
                      <a:pt x="2570" y="322"/>
                      <a:pt x="2373" y="643"/>
                      <a:pt x="2034" y="804"/>
                    </a:cubicBezTo>
                    <a:cubicBezTo>
                      <a:pt x="2087" y="1424"/>
                      <a:pt x="1584" y="1878"/>
                      <a:pt x="1044" y="1878"/>
                    </a:cubicBezTo>
                    <a:cubicBezTo>
                      <a:pt x="854" y="1878"/>
                      <a:pt x="659" y="1821"/>
                      <a:pt x="482" y="1696"/>
                    </a:cubicBezTo>
                    <a:lnTo>
                      <a:pt x="464" y="1696"/>
                    </a:lnTo>
                    <a:cubicBezTo>
                      <a:pt x="321" y="1803"/>
                      <a:pt x="161" y="1856"/>
                      <a:pt x="0" y="1874"/>
                    </a:cubicBezTo>
                    <a:lnTo>
                      <a:pt x="446" y="2695"/>
                    </a:lnTo>
                    <a:lnTo>
                      <a:pt x="6317" y="2695"/>
                    </a:lnTo>
                    <a:lnTo>
                      <a:pt x="6763" y="1874"/>
                    </a:lnTo>
                    <a:cubicBezTo>
                      <a:pt x="6620" y="1856"/>
                      <a:pt x="6459" y="1803"/>
                      <a:pt x="6299" y="1696"/>
                    </a:cubicBezTo>
                    <a:cubicBezTo>
                      <a:pt x="6122" y="1821"/>
                      <a:pt x="5927" y="1878"/>
                      <a:pt x="5737" y="1878"/>
                    </a:cubicBezTo>
                    <a:cubicBezTo>
                      <a:pt x="5197" y="1878"/>
                      <a:pt x="4694" y="1424"/>
                      <a:pt x="4746" y="804"/>
                    </a:cubicBezTo>
                    <a:cubicBezTo>
                      <a:pt x="4568" y="714"/>
                      <a:pt x="4443" y="607"/>
                      <a:pt x="4354" y="465"/>
                    </a:cubicBezTo>
                    <a:cubicBezTo>
                      <a:pt x="4247" y="322"/>
                      <a:pt x="4193" y="161"/>
                      <a:pt x="4175" y="1"/>
                    </a:cubicBezTo>
                    <a:cubicBezTo>
                      <a:pt x="3988" y="268"/>
                      <a:pt x="3689" y="402"/>
                      <a:pt x="3388" y="402"/>
                    </a:cubicBezTo>
                    <a:cubicBezTo>
                      <a:pt x="3087" y="402"/>
                      <a:pt x="2784" y="268"/>
                      <a:pt x="2587" y="1"/>
                    </a:cubicBezTo>
                    <a:close/>
                  </a:path>
                </a:pathLst>
              </a:custGeom>
              <a:solidFill>
                <a:srgbClr val="99ECD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2" name="Google Shape;822;p23"/>
              <p:cNvSpPr/>
              <p:nvPr/>
            </p:nvSpPr>
            <p:spPr>
              <a:xfrm>
                <a:off x="1583425" y="1098200"/>
                <a:ext cx="92375" cy="44625"/>
              </a:xfrm>
              <a:custGeom>
                <a:rect b="b" l="l" r="r" t="t"/>
                <a:pathLst>
                  <a:path extrusionOk="0" h="1785" w="3695">
                    <a:moveTo>
                      <a:pt x="1" y="1"/>
                    </a:moveTo>
                    <a:lnTo>
                      <a:pt x="572" y="1035"/>
                    </a:lnTo>
                    <a:cubicBezTo>
                      <a:pt x="839" y="1499"/>
                      <a:pt x="1321" y="1785"/>
                      <a:pt x="1856" y="1785"/>
                    </a:cubicBezTo>
                    <a:cubicBezTo>
                      <a:pt x="2124" y="1785"/>
                      <a:pt x="2374" y="1713"/>
                      <a:pt x="2588" y="1589"/>
                    </a:cubicBezTo>
                    <a:cubicBezTo>
                      <a:pt x="2820" y="1446"/>
                      <a:pt x="2998" y="1267"/>
                      <a:pt x="3123" y="1035"/>
                    </a:cubicBezTo>
                    <a:lnTo>
                      <a:pt x="3694" y="1"/>
                    </a:lnTo>
                    <a:close/>
                  </a:path>
                </a:pathLst>
              </a:custGeom>
              <a:solidFill>
                <a:srgbClr val="99ECD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3" name="Google Shape;823;p23"/>
              <p:cNvSpPr/>
              <p:nvPr/>
            </p:nvSpPr>
            <p:spPr>
              <a:xfrm>
                <a:off x="1556675" y="1048675"/>
                <a:ext cx="146325" cy="49100"/>
              </a:xfrm>
              <a:custGeom>
                <a:rect b="b" l="l" r="r" t="t"/>
                <a:pathLst>
                  <a:path extrusionOk="0" h="1964" w="5853">
                    <a:moveTo>
                      <a:pt x="0" y="1"/>
                    </a:moveTo>
                    <a:lnTo>
                      <a:pt x="1071" y="1964"/>
                    </a:lnTo>
                    <a:lnTo>
                      <a:pt x="4764" y="1964"/>
                    </a:lnTo>
                    <a:lnTo>
                      <a:pt x="5853" y="1"/>
                    </a:lnTo>
                    <a:close/>
                  </a:path>
                </a:pathLst>
              </a:custGeom>
              <a:solidFill>
                <a:srgbClr val="C398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4" name="Google Shape;824;p23"/>
              <p:cNvSpPr/>
              <p:nvPr/>
            </p:nvSpPr>
            <p:spPr>
              <a:xfrm>
                <a:off x="1609300" y="918000"/>
                <a:ext cx="40625" cy="40600"/>
              </a:xfrm>
              <a:custGeom>
                <a:rect b="b" l="l" r="r" t="t"/>
                <a:pathLst>
                  <a:path extrusionOk="0" h="1624" w="1625">
                    <a:moveTo>
                      <a:pt x="821" y="321"/>
                    </a:moveTo>
                    <a:cubicBezTo>
                      <a:pt x="1089" y="321"/>
                      <a:pt x="1321" y="535"/>
                      <a:pt x="1321" y="821"/>
                    </a:cubicBezTo>
                    <a:cubicBezTo>
                      <a:pt x="1321" y="1088"/>
                      <a:pt x="1089" y="1320"/>
                      <a:pt x="821" y="1320"/>
                    </a:cubicBezTo>
                    <a:cubicBezTo>
                      <a:pt x="536" y="1320"/>
                      <a:pt x="322" y="1088"/>
                      <a:pt x="322" y="821"/>
                    </a:cubicBezTo>
                    <a:cubicBezTo>
                      <a:pt x="322" y="535"/>
                      <a:pt x="536" y="321"/>
                      <a:pt x="821" y="321"/>
                    </a:cubicBezTo>
                    <a:close/>
                    <a:moveTo>
                      <a:pt x="821" y="0"/>
                    </a:moveTo>
                    <a:cubicBezTo>
                      <a:pt x="375" y="0"/>
                      <a:pt x="1" y="375"/>
                      <a:pt x="1" y="821"/>
                    </a:cubicBezTo>
                    <a:cubicBezTo>
                      <a:pt x="1" y="1267"/>
                      <a:pt x="375" y="1624"/>
                      <a:pt x="821" y="1624"/>
                    </a:cubicBezTo>
                    <a:cubicBezTo>
                      <a:pt x="1267" y="1624"/>
                      <a:pt x="1624" y="1267"/>
                      <a:pt x="1624" y="821"/>
                    </a:cubicBezTo>
                    <a:cubicBezTo>
                      <a:pt x="1624" y="375"/>
                      <a:pt x="1267" y="0"/>
                      <a:pt x="821" y="0"/>
                    </a:cubicBezTo>
                    <a:close/>
                  </a:path>
                </a:pathLst>
              </a:custGeom>
              <a:solidFill>
                <a:srgbClr val="E482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5" name="Google Shape;825;p23"/>
              <p:cNvSpPr/>
              <p:nvPr/>
            </p:nvSpPr>
            <p:spPr>
              <a:xfrm>
                <a:off x="1536600" y="959025"/>
                <a:ext cx="40600" cy="40625"/>
              </a:xfrm>
              <a:custGeom>
                <a:rect b="b" l="l" r="r" t="t"/>
                <a:pathLst>
                  <a:path extrusionOk="0" h="1625" w="1624">
                    <a:moveTo>
                      <a:pt x="803" y="304"/>
                    </a:moveTo>
                    <a:cubicBezTo>
                      <a:pt x="1089" y="304"/>
                      <a:pt x="1303" y="536"/>
                      <a:pt x="1303" y="804"/>
                    </a:cubicBezTo>
                    <a:cubicBezTo>
                      <a:pt x="1303" y="1089"/>
                      <a:pt x="1089" y="1303"/>
                      <a:pt x="803" y="1303"/>
                    </a:cubicBezTo>
                    <a:cubicBezTo>
                      <a:pt x="536" y="1303"/>
                      <a:pt x="304" y="1089"/>
                      <a:pt x="304" y="804"/>
                    </a:cubicBezTo>
                    <a:cubicBezTo>
                      <a:pt x="304" y="536"/>
                      <a:pt x="536" y="304"/>
                      <a:pt x="803" y="304"/>
                    </a:cubicBezTo>
                    <a:close/>
                    <a:moveTo>
                      <a:pt x="803" y="1"/>
                    </a:moveTo>
                    <a:cubicBezTo>
                      <a:pt x="357" y="1"/>
                      <a:pt x="0" y="357"/>
                      <a:pt x="0" y="804"/>
                    </a:cubicBezTo>
                    <a:cubicBezTo>
                      <a:pt x="0" y="1250"/>
                      <a:pt x="357" y="1624"/>
                      <a:pt x="803" y="1624"/>
                    </a:cubicBezTo>
                    <a:cubicBezTo>
                      <a:pt x="1249" y="1624"/>
                      <a:pt x="1624" y="1250"/>
                      <a:pt x="1624" y="804"/>
                    </a:cubicBezTo>
                    <a:cubicBezTo>
                      <a:pt x="1624" y="357"/>
                      <a:pt x="1249" y="1"/>
                      <a:pt x="803" y="1"/>
                    </a:cubicBezTo>
                    <a:close/>
                  </a:path>
                </a:pathLst>
              </a:custGeom>
              <a:solidFill>
                <a:srgbClr val="E482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6" name="Google Shape;826;p23"/>
              <p:cNvSpPr/>
              <p:nvPr/>
            </p:nvSpPr>
            <p:spPr>
              <a:xfrm>
                <a:off x="1682450" y="959025"/>
                <a:ext cx="40625" cy="40625"/>
              </a:xfrm>
              <a:custGeom>
                <a:rect b="b" l="l" r="r" t="t"/>
                <a:pathLst>
                  <a:path extrusionOk="0" h="1625" w="1625">
                    <a:moveTo>
                      <a:pt x="804" y="304"/>
                    </a:moveTo>
                    <a:cubicBezTo>
                      <a:pt x="1089" y="304"/>
                      <a:pt x="1303" y="536"/>
                      <a:pt x="1303" y="804"/>
                    </a:cubicBezTo>
                    <a:cubicBezTo>
                      <a:pt x="1303" y="1089"/>
                      <a:pt x="1089" y="1303"/>
                      <a:pt x="804" y="1303"/>
                    </a:cubicBezTo>
                    <a:cubicBezTo>
                      <a:pt x="536" y="1303"/>
                      <a:pt x="304" y="1089"/>
                      <a:pt x="304" y="804"/>
                    </a:cubicBezTo>
                    <a:cubicBezTo>
                      <a:pt x="304" y="536"/>
                      <a:pt x="536" y="304"/>
                      <a:pt x="804" y="304"/>
                    </a:cubicBezTo>
                    <a:close/>
                    <a:moveTo>
                      <a:pt x="804" y="1"/>
                    </a:moveTo>
                    <a:cubicBezTo>
                      <a:pt x="358" y="1"/>
                      <a:pt x="1" y="357"/>
                      <a:pt x="1" y="804"/>
                    </a:cubicBezTo>
                    <a:cubicBezTo>
                      <a:pt x="1" y="1250"/>
                      <a:pt x="358" y="1624"/>
                      <a:pt x="804" y="1624"/>
                    </a:cubicBezTo>
                    <a:cubicBezTo>
                      <a:pt x="1250" y="1624"/>
                      <a:pt x="1625" y="1250"/>
                      <a:pt x="1625" y="804"/>
                    </a:cubicBezTo>
                    <a:cubicBezTo>
                      <a:pt x="1625" y="357"/>
                      <a:pt x="1250" y="1"/>
                      <a:pt x="804" y="1"/>
                    </a:cubicBezTo>
                    <a:close/>
                  </a:path>
                </a:pathLst>
              </a:custGeom>
              <a:solidFill>
                <a:srgbClr val="E4829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7" name="Google Shape;827;p23"/>
              <p:cNvSpPr/>
              <p:nvPr/>
            </p:nvSpPr>
            <p:spPr>
              <a:xfrm>
                <a:off x="1541050" y="1025050"/>
                <a:ext cx="19650" cy="27650"/>
              </a:xfrm>
              <a:custGeom>
                <a:rect b="b" l="l" r="r" t="t"/>
                <a:pathLst>
                  <a:path extrusionOk="0" h="1106" w="786">
                    <a:moveTo>
                      <a:pt x="179" y="1"/>
                    </a:moveTo>
                    <a:cubicBezTo>
                      <a:pt x="155" y="1"/>
                      <a:pt x="130" y="7"/>
                      <a:pt x="108" y="18"/>
                    </a:cubicBezTo>
                    <a:cubicBezTo>
                      <a:pt x="19" y="72"/>
                      <a:pt x="1" y="161"/>
                      <a:pt x="36" y="232"/>
                    </a:cubicBezTo>
                    <a:lnTo>
                      <a:pt x="482" y="1017"/>
                    </a:lnTo>
                    <a:cubicBezTo>
                      <a:pt x="507" y="1078"/>
                      <a:pt x="556" y="1106"/>
                      <a:pt x="614" y="1106"/>
                    </a:cubicBezTo>
                    <a:cubicBezTo>
                      <a:pt x="640" y="1106"/>
                      <a:pt x="668" y="1100"/>
                      <a:pt x="697" y="1089"/>
                    </a:cubicBezTo>
                    <a:cubicBezTo>
                      <a:pt x="768" y="1053"/>
                      <a:pt x="786" y="946"/>
                      <a:pt x="750" y="875"/>
                    </a:cubicBezTo>
                    <a:lnTo>
                      <a:pt x="304" y="90"/>
                    </a:lnTo>
                    <a:cubicBezTo>
                      <a:pt x="280" y="29"/>
                      <a:pt x="230" y="1"/>
                      <a:pt x="179" y="1"/>
                    </a:cubicBezTo>
                    <a:close/>
                  </a:path>
                </a:pathLst>
              </a:custGeom>
              <a:solidFill>
                <a:srgbClr val="9EC9C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8" name="Google Shape;828;p23"/>
              <p:cNvSpPr/>
              <p:nvPr/>
            </p:nvSpPr>
            <p:spPr>
              <a:xfrm>
                <a:off x="1698525" y="1025500"/>
                <a:ext cx="19650" cy="27200"/>
              </a:xfrm>
              <a:custGeom>
                <a:rect b="b" l="l" r="r" t="t"/>
                <a:pathLst>
                  <a:path extrusionOk="0" h="1088" w="786">
                    <a:moveTo>
                      <a:pt x="609" y="0"/>
                    </a:moveTo>
                    <a:cubicBezTo>
                      <a:pt x="553" y="0"/>
                      <a:pt x="506" y="24"/>
                      <a:pt x="482" y="72"/>
                    </a:cubicBezTo>
                    <a:lnTo>
                      <a:pt x="54" y="857"/>
                    </a:lnTo>
                    <a:cubicBezTo>
                      <a:pt x="0" y="928"/>
                      <a:pt x="36" y="1035"/>
                      <a:pt x="107" y="1071"/>
                    </a:cubicBezTo>
                    <a:cubicBezTo>
                      <a:pt x="130" y="1082"/>
                      <a:pt x="156" y="1088"/>
                      <a:pt x="182" y="1088"/>
                    </a:cubicBezTo>
                    <a:cubicBezTo>
                      <a:pt x="239" y="1088"/>
                      <a:pt x="297" y="1060"/>
                      <a:pt x="321" y="999"/>
                    </a:cubicBezTo>
                    <a:lnTo>
                      <a:pt x="750" y="232"/>
                    </a:lnTo>
                    <a:cubicBezTo>
                      <a:pt x="785" y="161"/>
                      <a:pt x="767" y="54"/>
                      <a:pt x="696" y="18"/>
                    </a:cubicBezTo>
                    <a:cubicBezTo>
                      <a:pt x="666" y="6"/>
                      <a:pt x="637" y="0"/>
                      <a:pt x="609" y="0"/>
                    </a:cubicBezTo>
                    <a:close/>
                  </a:path>
                </a:pathLst>
              </a:custGeom>
              <a:solidFill>
                <a:srgbClr val="9EC9C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9" name="Google Shape;829;p23"/>
              <p:cNvSpPr/>
              <p:nvPr/>
            </p:nvSpPr>
            <p:spPr>
              <a:xfrm>
                <a:off x="1579875" y="1095175"/>
                <a:ext cx="99475" cy="51225"/>
              </a:xfrm>
              <a:custGeom>
                <a:rect b="b" l="l" r="r" t="t"/>
                <a:pathLst>
                  <a:path extrusionOk="0" h="2049" w="3979">
                    <a:moveTo>
                      <a:pt x="160" y="0"/>
                    </a:moveTo>
                    <a:cubicBezTo>
                      <a:pt x="137" y="0"/>
                      <a:pt x="113" y="5"/>
                      <a:pt x="89" y="14"/>
                    </a:cubicBezTo>
                    <a:cubicBezTo>
                      <a:pt x="18" y="68"/>
                      <a:pt x="0" y="157"/>
                      <a:pt x="36" y="229"/>
                    </a:cubicBezTo>
                    <a:lnTo>
                      <a:pt x="589" y="1210"/>
                    </a:lnTo>
                    <a:cubicBezTo>
                      <a:pt x="856" y="1727"/>
                      <a:pt x="1410" y="2049"/>
                      <a:pt x="1998" y="2049"/>
                    </a:cubicBezTo>
                    <a:cubicBezTo>
                      <a:pt x="2587" y="2049"/>
                      <a:pt x="3123" y="1727"/>
                      <a:pt x="3408" y="1210"/>
                    </a:cubicBezTo>
                    <a:lnTo>
                      <a:pt x="3943" y="246"/>
                    </a:lnTo>
                    <a:cubicBezTo>
                      <a:pt x="3979" y="175"/>
                      <a:pt x="3961" y="68"/>
                      <a:pt x="3890" y="32"/>
                    </a:cubicBezTo>
                    <a:cubicBezTo>
                      <a:pt x="3867" y="21"/>
                      <a:pt x="3841" y="15"/>
                      <a:pt x="3815" y="15"/>
                    </a:cubicBezTo>
                    <a:cubicBezTo>
                      <a:pt x="3758" y="15"/>
                      <a:pt x="3700" y="43"/>
                      <a:pt x="3676" y="104"/>
                    </a:cubicBezTo>
                    <a:lnTo>
                      <a:pt x="3140" y="1067"/>
                    </a:lnTo>
                    <a:cubicBezTo>
                      <a:pt x="2908" y="1478"/>
                      <a:pt x="2462" y="1745"/>
                      <a:pt x="1998" y="1745"/>
                    </a:cubicBezTo>
                    <a:cubicBezTo>
                      <a:pt x="1517" y="1745"/>
                      <a:pt x="1088" y="1478"/>
                      <a:pt x="856" y="1067"/>
                    </a:cubicBezTo>
                    <a:lnTo>
                      <a:pt x="303" y="86"/>
                    </a:lnTo>
                    <a:cubicBezTo>
                      <a:pt x="277" y="34"/>
                      <a:pt x="222" y="0"/>
                      <a:pt x="160" y="0"/>
                    </a:cubicBezTo>
                    <a:close/>
                  </a:path>
                </a:pathLst>
              </a:custGeom>
              <a:solidFill>
                <a:srgbClr val="9EC9C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0" name="Google Shape;830;p23"/>
              <p:cNvSpPr/>
              <p:nvPr/>
            </p:nvSpPr>
            <p:spPr>
              <a:xfrm>
                <a:off x="1551750" y="1045125"/>
                <a:ext cx="156150" cy="56675"/>
              </a:xfrm>
              <a:custGeom>
                <a:rect b="b" l="l" r="r" t="t"/>
                <a:pathLst>
                  <a:path extrusionOk="0" h="2267" w="6246">
                    <a:moveTo>
                      <a:pt x="5782" y="304"/>
                    </a:moveTo>
                    <a:lnTo>
                      <a:pt x="4872" y="1963"/>
                    </a:lnTo>
                    <a:lnTo>
                      <a:pt x="1375" y="1963"/>
                    </a:lnTo>
                    <a:lnTo>
                      <a:pt x="447" y="304"/>
                    </a:lnTo>
                    <a:close/>
                    <a:moveTo>
                      <a:pt x="197" y="0"/>
                    </a:moveTo>
                    <a:cubicBezTo>
                      <a:pt x="72" y="0"/>
                      <a:pt x="1" y="125"/>
                      <a:pt x="54" y="232"/>
                    </a:cubicBezTo>
                    <a:lnTo>
                      <a:pt x="1143" y="2195"/>
                    </a:lnTo>
                    <a:cubicBezTo>
                      <a:pt x="1161" y="2248"/>
                      <a:pt x="1214" y="2266"/>
                      <a:pt x="1268" y="2266"/>
                    </a:cubicBezTo>
                    <a:lnTo>
                      <a:pt x="4961" y="2266"/>
                    </a:lnTo>
                    <a:cubicBezTo>
                      <a:pt x="5015" y="2266"/>
                      <a:pt x="5068" y="2248"/>
                      <a:pt x="5104" y="2195"/>
                    </a:cubicBezTo>
                    <a:lnTo>
                      <a:pt x="6192" y="232"/>
                    </a:lnTo>
                    <a:cubicBezTo>
                      <a:pt x="6246" y="125"/>
                      <a:pt x="6175" y="0"/>
                      <a:pt x="6050" y="0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1" name="Google Shape;831;p23"/>
              <p:cNvSpPr/>
              <p:nvPr/>
            </p:nvSpPr>
            <p:spPr>
              <a:xfrm>
                <a:off x="1650800" y="1061625"/>
                <a:ext cx="11175" cy="11175"/>
              </a:xfrm>
              <a:custGeom>
                <a:rect b="b" l="l" r="r" t="t"/>
                <a:pathLst>
                  <a:path extrusionOk="0" h="447" w="447">
                    <a:moveTo>
                      <a:pt x="214" y="0"/>
                    </a:moveTo>
                    <a:cubicBezTo>
                      <a:pt x="89" y="0"/>
                      <a:pt x="0" y="90"/>
                      <a:pt x="0" y="215"/>
                    </a:cubicBezTo>
                    <a:cubicBezTo>
                      <a:pt x="0" y="339"/>
                      <a:pt x="89" y="446"/>
                      <a:pt x="214" y="446"/>
                    </a:cubicBezTo>
                    <a:cubicBezTo>
                      <a:pt x="339" y="446"/>
                      <a:pt x="446" y="339"/>
                      <a:pt x="446" y="215"/>
                    </a:cubicBezTo>
                    <a:cubicBezTo>
                      <a:pt x="446" y="90"/>
                      <a:pt x="339" y="0"/>
                      <a:pt x="214" y="0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2" name="Google Shape;832;p23"/>
              <p:cNvSpPr/>
              <p:nvPr/>
            </p:nvSpPr>
            <p:spPr>
              <a:xfrm>
                <a:off x="1613775" y="1078575"/>
                <a:ext cx="32125" cy="7600"/>
              </a:xfrm>
              <a:custGeom>
                <a:rect b="b" l="l" r="r" t="t"/>
                <a:pathLst>
                  <a:path extrusionOk="0" h="304" w="1285">
                    <a:moveTo>
                      <a:pt x="161" y="0"/>
                    </a:moveTo>
                    <a:cubicBezTo>
                      <a:pt x="71" y="0"/>
                      <a:pt x="0" y="90"/>
                      <a:pt x="0" y="179"/>
                    </a:cubicBezTo>
                    <a:cubicBezTo>
                      <a:pt x="18" y="250"/>
                      <a:pt x="89" y="304"/>
                      <a:pt x="161" y="304"/>
                    </a:cubicBezTo>
                    <a:lnTo>
                      <a:pt x="1124" y="304"/>
                    </a:lnTo>
                    <a:cubicBezTo>
                      <a:pt x="1213" y="304"/>
                      <a:pt x="1285" y="232"/>
                      <a:pt x="1267" y="143"/>
                    </a:cubicBezTo>
                    <a:cubicBezTo>
                      <a:pt x="1267" y="54"/>
                      <a:pt x="1196" y="0"/>
                      <a:pt x="1106" y="0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3" name="Google Shape;833;p23"/>
              <p:cNvSpPr/>
              <p:nvPr/>
            </p:nvSpPr>
            <p:spPr>
              <a:xfrm>
                <a:off x="1597700" y="1061625"/>
                <a:ext cx="11175" cy="11175"/>
              </a:xfrm>
              <a:custGeom>
                <a:rect b="b" l="l" r="r" t="t"/>
                <a:pathLst>
                  <a:path extrusionOk="0" h="447" w="447">
                    <a:moveTo>
                      <a:pt x="215" y="0"/>
                    </a:moveTo>
                    <a:cubicBezTo>
                      <a:pt x="90" y="0"/>
                      <a:pt x="1" y="90"/>
                      <a:pt x="1" y="215"/>
                    </a:cubicBezTo>
                    <a:cubicBezTo>
                      <a:pt x="1" y="339"/>
                      <a:pt x="90" y="446"/>
                      <a:pt x="215" y="446"/>
                    </a:cubicBezTo>
                    <a:cubicBezTo>
                      <a:pt x="340" y="446"/>
                      <a:pt x="447" y="339"/>
                      <a:pt x="447" y="215"/>
                    </a:cubicBezTo>
                    <a:cubicBezTo>
                      <a:pt x="447" y="90"/>
                      <a:pt x="340" y="0"/>
                      <a:pt x="215" y="0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4" name="Google Shape;834;p23"/>
              <p:cNvSpPr/>
              <p:nvPr/>
            </p:nvSpPr>
            <p:spPr>
              <a:xfrm>
                <a:off x="1500025" y="881425"/>
                <a:ext cx="259625" cy="151225"/>
              </a:xfrm>
              <a:custGeom>
                <a:rect b="b" l="l" r="r" t="t"/>
                <a:pathLst>
                  <a:path extrusionOk="0" h="6049" w="10385">
                    <a:moveTo>
                      <a:pt x="5192" y="303"/>
                    </a:moveTo>
                    <a:cubicBezTo>
                      <a:pt x="5514" y="303"/>
                      <a:pt x="5799" y="500"/>
                      <a:pt x="5942" y="785"/>
                    </a:cubicBezTo>
                    <a:cubicBezTo>
                      <a:pt x="5971" y="844"/>
                      <a:pt x="6013" y="879"/>
                      <a:pt x="6067" y="879"/>
                    </a:cubicBezTo>
                    <a:cubicBezTo>
                      <a:pt x="6078" y="879"/>
                      <a:pt x="6090" y="877"/>
                      <a:pt x="6102" y="874"/>
                    </a:cubicBezTo>
                    <a:cubicBezTo>
                      <a:pt x="6119" y="873"/>
                      <a:pt x="6135" y="873"/>
                      <a:pt x="6151" y="873"/>
                    </a:cubicBezTo>
                    <a:cubicBezTo>
                      <a:pt x="6454" y="873"/>
                      <a:pt x="6735" y="1031"/>
                      <a:pt x="6887" y="1303"/>
                    </a:cubicBezTo>
                    <a:cubicBezTo>
                      <a:pt x="7066" y="1570"/>
                      <a:pt x="7048" y="1927"/>
                      <a:pt x="6852" y="2195"/>
                    </a:cubicBezTo>
                    <a:cubicBezTo>
                      <a:pt x="6816" y="2248"/>
                      <a:pt x="6816" y="2320"/>
                      <a:pt x="6852" y="2373"/>
                    </a:cubicBezTo>
                    <a:cubicBezTo>
                      <a:pt x="7048" y="2641"/>
                      <a:pt x="7066" y="2980"/>
                      <a:pt x="6887" y="3265"/>
                    </a:cubicBezTo>
                    <a:cubicBezTo>
                      <a:pt x="6742" y="3524"/>
                      <a:pt x="6478" y="3681"/>
                      <a:pt x="6191" y="3681"/>
                    </a:cubicBezTo>
                    <a:cubicBezTo>
                      <a:pt x="6162" y="3681"/>
                      <a:pt x="6132" y="3679"/>
                      <a:pt x="6102" y="3676"/>
                    </a:cubicBezTo>
                    <a:cubicBezTo>
                      <a:pt x="6031" y="3676"/>
                      <a:pt x="5977" y="3711"/>
                      <a:pt x="5942" y="3765"/>
                    </a:cubicBezTo>
                    <a:cubicBezTo>
                      <a:pt x="5817" y="4050"/>
                      <a:pt x="5531" y="4247"/>
                      <a:pt x="5192" y="4247"/>
                    </a:cubicBezTo>
                    <a:cubicBezTo>
                      <a:pt x="4853" y="4247"/>
                      <a:pt x="4568" y="4068"/>
                      <a:pt x="4425" y="3765"/>
                    </a:cubicBezTo>
                    <a:cubicBezTo>
                      <a:pt x="4407" y="3711"/>
                      <a:pt x="4336" y="3676"/>
                      <a:pt x="4282" y="3676"/>
                    </a:cubicBezTo>
                    <a:cubicBezTo>
                      <a:pt x="4253" y="3679"/>
                      <a:pt x="4223" y="3680"/>
                      <a:pt x="4194" y="3680"/>
                    </a:cubicBezTo>
                    <a:cubicBezTo>
                      <a:pt x="3533" y="3680"/>
                      <a:pt x="3139" y="2920"/>
                      <a:pt x="3515" y="2373"/>
                    </a:cubicBezTo>
                    <a:cubicBezTo>
                      <a:pt x="3587" y="2284"/>
                      <a:pt x="3515" y="2195"/>
                      <a:pt x="3515" y="2195"/>
                    </a:cubicBezTo>
                    <a:cubicBezTo>
                      <a:pt x="3337" y="1927"/>
                      <a:pt x="3319" y="1570"/>
                      <a:pt x="3480" y="1303"/>
                    </a:cubicBezTo>
                    <a:cubicBezTo>
                      <a:pt x="3632" y="1031"/>
                      <a:pt x="3913" y="873"/>
                      <a:pt x="4231" y="873"/>
                    </a:cubicBezTo>
                    <a:cubicBezTo>
                      <a:pt x="4248" y="873"/>
                      <a:pt x="4265" y="873"/>
                      <a:pt x="4282" y="874"/>
                    </a:cubicBezTo>
                    <a:cubicBezTo>
                      <a:pt x="4292" y="877"/>
                      <a:pt x="4301" y="879"/>
                      <a:pt x="4311" y="879"/>
                    </a:cubicBezTo>
                    <a:cubicBezTo>
                      <a:pt x="4359" y="879"/>
                      <a:pt x="4410" y="844"/>
                      <a:pt x="4425" y="785"/>
                    </a:cubicBezTo>
                    <a:cubicBezTo>
                      <a:pt x="4568" y="500"/>
                      <a:pt x="4853" y="303"/>
                      <a:pt x="5192" y="303"/>
                    </a:cubicBezTo>
                    <a:close/>
                    <a:moveTo>
                      <a:pt x="1705" y="2089"/>
                    </a:moveTo>
                    <a:cubicBezTo>
                      <a:pt x="1870" y="2089"/>
                      <a:pt x="2034" y="2143"/>
                      <a:pt x="2177" y="2248"/>
                    </a:cubicBezTo>
                    <a:cubicBezTo>
                      <a:pt x="2204" y="2266"/>
                      <a:pt x="2235" y="2275"/>
                      <a:pt x="2266" y="2275"/>
                    </a:cubicBezTo>
                    <a:cubicBezTo>
                      <a:pt x="2297" y="2275"/>
                      <a:pt x="2329" y="2266"/>
                      <a:pt x="2355" y="2248"/>
                    </a:cubicBezTo>
                    <a:cubicBezTo>
                      <a:pt x="2509" y="2149"/>
                      <a:pt x="2677" y="2098"/>
                      <a:pt x="2841" y="2098"/>
                    </a:cubicBezTo>
                    <a:cubicBezTo>
                      <a:pt x="2943" y="2098"/>
                      <a:pt x="3045" y="2118"/>
                      <a:pt x="3141" y="2159"/>
                    </a:cubicBezTo>
                    <a:cubicBezTo>
                      <a:pt x="3158" y="2177"/>
                      <a:pt x="3194" y="2248"/>
                      <a:pt x="3212" y="2284"/>
                    </a:cubicBezTo>
                    <a:cubicBezTo>
                      <a:pt x="2784" y="3033"/>
                      <a:pt x="3301" y="3997"/>
                      <a:pt x="4193" y="3997"/>
                    </a:cubicBezTo>
                    <a:cubicBezTo>
                      <a:pt x="4211" y="4015"/>
                      <a:pt x="4229" y="4032"/>
                      <a:pt x="4229" y="4050"/>
                    </a:cubicBezTo>
                    <a:cubicBezTo>
                      <a:pt x="4193" y="4318"/>
                      <a:pt x="4015" y="4550"/>
                      <a:pt x="3765" y="4675"/>
                    </a:cubicBezTo>
                    <a:cubicBezTo>
                      <a:pt x="3711" y="4693"/>
                      <a:pt x="3676" y="4764"/>
                      <a:pt x="3676" y="4818"/>
                    </a:cubicBezTo>
                    <a:cubicBezTo>
                      <a:pt x="3694" y="5157"/>
                      <a:pt x="3551" y="5460"/>
                      <a:pt x="3265" y="5620"/>
                    </a:cubicBezTo>
                    <a:cubicBezTo>
                      <a:pt x="3134" y="5694"/>
                      <a:pt x="2991" y="5731"/>
                      <a:pt x="2849" y="5731"/>
                    </a:cubicBezTo>
                    <a:cubicBezTo>
                      <a:pt x="2683" y="5731"/>
                      <a:pt x="2518" y="5681"/>
                      <a:pt x="2373" y="5585"/>
                    </a:cubicBezTo>
                    <a:lnTo>
                      <a:pt x="2355" y="5585"/>
                    </a:lnTo>
                    <a:cubicBezTo>
                      <a:pt x="2329" y="5567"/>
                      <a:pt x="2297" y="5558"/>
                      <a:pt x="2266" y="5558"/>
                    </a:cubicBezTo>
                    <a:cubicBezTo>
                      <a:pt x="2235" y="5558"/>
                      <a:pt x="2204" y="5567"/>
                      <a:pt x="2177" y="5585"/>
                    </a:cubicBezTo>
                    <a:cubicBezTo>
                      <a:pt x="2033" y="5681"/>
                      <a:pt x="1868" y="5731"/>
                      <a:pt x="1701" y="5731"/>
                    </a:cubicBezTo>
                    <a:cubicBezTo>
                      <a:pt x="1559" y="5731"/>
                      <a:pt x="1416" y="5694"/>
                      <a:pt x="1285" y="5620"/>
                    </a:cubicBezTo>
                    <a:cubicBezTo>
                      <a:pt x="999" y="5460"/>
                      <a:pt x="839" y="5157"/>
                      <a:pt x="874" y="4818"/>
                    </a:cubicBezTo>
                    <a:cubicBezTo>
                      <a:pt x="874" y="4746"/>
                      <a:pt x="839" y="4693"/>
                      <a:pt x="785" y="4675"/>
                    </a:cubicBezTo>
                    <a:cubicBezTo>
                      <a:pt x="482" y="4532"/>
                      <a:pt x="304" y="4247"/>
                      <a:pt x="304" y="3908"/>
                    </a:cubicBezTo>
                    <a:cubicBezTo>
                      <a:pt x="304" y="3586"/>
                      <a:pt x="482" y="3301"/>
                      <a:pt x="785" y="3158"/>
                    </a:cubicBezTo>
                    <a:cubicBezTo>
                      <a:pt x="839" y="3122"/>
                      <a:pt x="874" y="3069"/>
                      <a:pt x="874" y="2998"/>
                    </a:cubicBezTo>
                    <a:cubicBezTo>
                      <a:pt x="839" y="2676"/>
                      <a:pt x="999" y="2373"/>
                      <a:pt x="1285" y="2212"/>
                    </a:cubicBezTo>
                    <a:cubicBezTo>
                      <a:pt x="1417" y="2130"/>
                      <a:pt x="1562" y="2089"/>
                      <a:pt x="1705" y="2089"/>
                    </a:cubicBezTo>
                    <a:close/>
                    <a:moveTo>
                      <a:pt x="8669" y="2089"/>
                    </a:moveTo>
                    <a:cubicBezTo>
                      <a:pt x="8814" y="2089"/>
                      <a:pt x="8958" y="2130"/>
                      <a:pt x="9082" y="2212"/>
                    </a:cubicBezTo>
                    <a:cubicBezTo>
                      <a:pt x="9368" y="2373"/>
                      <a:pt x="9528" y="2676"/>
                      <a:pt x="9510" y="2998"/>
                    </a:cubicBezTo>
                    <a:cubicBezTo>
                      <a:pt x="9492" y="3069"/>
                      <a:pt x="9528" y="3122"/>
                      <a:pt x="9600" y="3158"/>
                    </a:cubicBezTo>
                    <a:cubicBezTo>
                      <a:pt x="9885" y="3301"/>
                      <a:pt x="10081" y="3586"/>
                      <a:pt x="10081" y="3908"/>
                    </a:cubicBezTo>
                    <a:cubicBezTo>
                      <a:pt x="10081" y="4247"/>
                      <a:pt x="9885" y="4532"/>
                      <a:pt x="9600" y="4675"/>
                    </a:cubicBezTo>
                    <a:cubicBezTo>
                      <a:pt x="9528" y="4693"/>
                      <a:pt x="9492" y="4764"/>
                      <a:pt x="9510" y="4818"/>
                    </a:cubicBezTo>
                    <a:cubicBezTo>
                      <a:pt x="9528" y="5157"/>
                      <a:pt x="9368" y="5460"/>
                      <a:pt x="9082" y="5620"/>
                    </a:cubicBezTo>
                    <a:cubicBezTo>
                      <a:pt x="8959" y="5694"/>
                      <a:pt x="8817" y="5731"/>
                      <a:pt x="8673" y="5731"/>
                    </a:cubicBezTo>
                    <a:cubicBezTo>
                      <a:pt x="8505" y="5731"/>
                      <a:pt x="8334" y="5681"/>
                      <a:pt x="8190" y="5585"/>
                    </a:cubicBezTo>
                    <a:cubicBezTo>
                      <a:pt x="8163" y="5567"/>
                      <a:pt x="8132" y="5558"/>
                      <a:pt x="8101" y="5558"/>
                    </a:cubicBezTo>
                    <a:cubicBezTo>
                      <a:pt x="8070" y="5558"/>
                      <a:pt x="8038" y="5567"/>
                      <a:pt x="8012" y="5585"/>
                    </a:cubicBezTo>
                    <a:cubicBezTo>
                      <a:pt x="7867" y="5681"/>
                      <a:pt x="7702" y="5731"/>
                      <a:pt x="7536" y="5731"/>
                    </a:cubicBezTo>
                    <a:cubicBezTo>
                      <a:pt x="7394" y="5731"/>
                      <a:pt x="7251" y="5694"/>
                      <a:pt x="7119" y="5620"/>
                    </a:cubicBezTo>
                    <a:cubicBezTo>
                      <a:pt x="6834" y="5460"/>
                      <a:pt x="6673" y="5157"/>
                      <a:pt x="6709" y="4818"/>
                    </a:cubicBezTo>
                    <a:cubicBezTo>
                      <a:pt x="6709" y="4764"/>
                      <a:pt x="6673" y="4693"/>
                      <a:pt x="6620" y="4675"/>
                    </a:cubicBezTo>
                    <a:cubicBezTo>
                      <a:pt x="6352" y="4550"/>
                      <a:pt x="6192" y="4318"/>
                      <a:pt x="6138" y="4050"/>
                    </a:cubicBezTo>
                    <a:cubicBezTo>
                      <a:pt x="6156" y="4032"/>
                      <a:pt x="6174" y="4015"/>
                      <a:pt x="6174" y="3997"/>
                    </a:cubicBezTo>
                    <a:cubicBezTo>
                      <a:pt x="6584" y="3997"/>
                      <a:pt x="6959" y="3783"/>
                      <a:pt x="7173" y="3426"/>
                    </a:cubicBezTo>
                    <a:cubicBezTo>
                      <a:pt x="7369" y="3069"/>
                      <a:pt x="7369" y="2641"/>
                      <a:pt x="7173" y="2284"/>
                    </a:cubicBezTo>
                    <a:cubicBezTo>
                      <a:pt x="7191" y="2248"/>
                      <a:pt x="7209" y="2195"/>
                      <a:pt x="7226" y="2159"/>
                    </a:cubicBezTo>
                    <a:cubicBezTo>
                      <a:pt x="7329" y="2118"/>
                      <a:pt x="7435" y="2098"/>
                      <a:pt x="7539" y="2098"/>
                    </a:cubicBezTo>
                    <a:cubicBezTo>
                      <a:pt x="7706" y="2098"/>
                      <a:pt x="7869" y="2149"/>
                      <a:pt x="8012" y="2248"/>
                    </a:cubicBezTo>
                    <a:cubicBezTo>
                      <a:pt x="8038" y="2266"/>
                      <a:pt x="8070" y="2275"/>
                      <a:pt x="8101" y="2275"/>
                    </a:cubicBezTo>
                    <a:cubicBezTo>
                      <a:pt x="8132" y="2275"/>
                      <a:pt x="8163" y="2266"/>
                      <a:pt x="8190" y="2248"/>
                    </a:cubicBezTo>
                    <a:cubicBezTo>
                      <a:pt x="8333" y="2143"/>
                      <a:pt x="8502" y="2089"/>
                      <a:pt x="8669" y="2089"/>
                    </a:cubicBezTo>
                    <a:close/>
                    <a:moveTo>
                      <a:pt x="5192" y="0"/>
                    </a:moveTo>
                    <a:cubicBezTo>
                      <a:pt x="4782" y="0"/>
                      <a:pt x="4407" y="214"/>
                      <a:pt x="4193" y="571"/>
                    </a:cubicBezTo>
                    <a:cubicBezTo>
                      <a:pt x="3801" y="571"/>
                      <a:pt x="3426" y="785"/>
                      <a:pt x="3212" y="1142"/>
                    </a:cubicBezTo>
                    <a:cubicBezTo>
                      <a:pt x="3087" y="1338"/>
                      <a:pt x="3051" y="1570"/>
                      <a:pt x="3069" y="1802"/>
                    </a:cubicBezTo>
                    <a:cubicBezTo>
                      <a:pt x="2991" y="1787"/>
                      <a:pt x="2912" y="1778"/>
                      <a:pt x="2832" y="1778"/>
                    </a:cubicBezTo>
                    <a:cubicBezTo>
                      <a:pt x="2638" y="1778"/>
                      <a:pt x="2443" y="1826"/>
                      <a:pt x="2266" y="1927"/>
                    </a:cubicBezTo>
                    <a:cubicBezTo>
                      <a:pt x="2097" y="1829"/>
                      <a:pt x="1905" y="1780"/>
                      <a:pt x="1709" y="1780"/>
                    </a:cubicBezTo>
                    <a:cubicBezTo>
                      <a:pt x="1512" y="1780"/>
                      <a:pt x="1312" y="1829"/>
                      <a:pt x="1124" y="1927"/>
                    </a:cubicBezTo>
                    <a:cubicBezTo>
                      <a:pt x="767" y="2141"/>
                      <a:pt x="553" y="2516"/>
                      <a:pt x="553" y="2926"/>
                    </a:cubicBezTo>
                    <a:cubicBezTo>
                      <a:pt x="214" y="3122"/>
                      <a:pt x="0" y="3497"/>
                      <a:pt x="0" y="3908"/>
                    </a:cubicBezTo>
                    <a:cubicBezTo>
                      <a:pt x="0" y="4318"/>
                      <a:pt x="214" y="4693"/>
                      <a:pt x="553" y="4907"/>
                    </a:cubicBezTo>
                    <a:cubicBezTo>
                      <a:pt x="553" y="5299"/>
                      <a:pt x="767" y="5674"/>
                      <a:pt x="1124" y="5888"/>
                    </a:cubicBezTo>
                    <a:cubicBezTo>
                      <a:pt x="1312" y="5986"/>
                      <a:pt x="1512" y="6035"/>
                      <a:pt x="1709" y="6035"/>
                    </a:cubicBezTo>
                    <a:cubicBezTo>
                      <a:pt x="1905" y="6035"/>
                      <a:pt x="2097" y="5986"/>
                      <a:pt x="2266" y="5888"/>
                    </a:cubicBezTo>
                    <a:cubicBezTo>
                      <a:pt x="2445" y="5986"/>
                      <a:pt x="2641" y="6035"/>
                      <a:pt x="2837" y="6035"/>
                    </a:cubicBezTo>
                    <a:cubicBezTo>
                      <a:pt x="3033" y="6035"/>
                      <a:pt x="3230" y="5986"/>
                      <a:pt x="3408" y="5888"/>
                    </a:cubicBezTo>
                    <a:cubicBezTo>
                      <a:pt x="3765" y="5674"/>
                      <a:pt x="3979" y="5299"/>
                      <a:pt x="3979" y="4907"/>
                    </a:cubicBezTo>
                    <a:cubicBezTo>
                      <a:pt x="4211" y="4764"/>
                      <a:pt x="4389" y="4568"/>
                      <a:pt x="4479" y="4318"/>
                    </a:cubicBezTo>
                    <a:cubicBezTo>
                      <a:pt x="4675" y="4479"/>
                      <a:pt x="4925" y="4568"/>
                      <a:pt x="5192" y="4568"/>
                    </a:cubicBezTo>
                    <a:cubicBezTo>
                      <a:pt x="5460" y="4568"/>
                      <a:pt x="5710" y="4479"/>
                      <a:pt x="5906" y="4318"/>
                    </a:cubicBezTo>
                    <a:cubicBezTo>
                      <a:pt x="5995" y="4568"/>
                      <a:pt x="6156" y="4764"/>
                      <a:pt x="6388" y="4907"/>
                    </a:cubicBezTo>
                    <a:cubicBezTo>
                      <a:pt x="6388" y="5299"/>
                      <a:pt x="6602" y="5674"/>
                      <a:pt x="6959" y="5888"/>
                    </a:cubicBezTo>
                    <a:cubicBezTo>
                      <a:pt x="7137" y="5986"/>
                      <a:pt x="7334" y="6035"/>
                      <a:pt x="7530" y="6035"/>
                    </a:cubicBezTo>
                    <a:cubicBezTo>
                      <a:pt x="7726" y="6035"/>
                      <a:pt x="7922" y="5986"/>
                      <a:pt x="8101" y="5888"/>
                    </a:cubicBezTo>
                    <a:cubicBezTo>
                      <a:pt x="8279" y="5995"/>
                      <a:pt x="8475" y="6049"/>
                      <a:pt x="8672" y="6049"/>
                    </a:cubicBezTo>
                    <a:cubicBezTo>
                      <a:pt x="8868" y="6049"/>
                      <a:pt x="9064" y="5995"/>
                      <a:pt x="9243" y="5888"/>
                    </a:cubicBezTo>
                    <a:cubicBezTo>
                      <a:pt x="9600" y="5674"/>
                      <a:pt x="9814" y="5299"/>
                      <a:pt x="9814" y="4907"/>
                    </a:cubicBezTo>
                    <a:cubicBezTo>
                      <a:pt x="10171" y="4693"/>
                      <a:pt x="10385" y="4318"/>
                      <a:pt x="10385" y="3908"/>
                    </a:cubicBezTo>
                    <a:cubicBezTo>
                      <a:pt x="10385" y="3497"/>
                      <a:pt x="10171" y="3122"/>
                      <a:pt x="9814" y="2926"/>
                    </a:cubicBezTo>
                    <a:cubicBezTo>
                      <a:pt x="9814" y="2516"/>
                      <a:pt x="9600" y="2141"/>
                      <a:pt x="9243" y="1927"/>
                    </a:cubicBezTo>
                    <a:cubicBezTo>
                      <a:pt x="9064" y="1829"/>
                      <a:pt x="8868" y="1780"/>
                      <a:pt x="8672" y="1780"/>
                    </a:cubicBezTo>
                    <a:cubicBezTo>
                      <a:pt x="8475" y="1780"/>
                      <a:pt x="8279" y="1829"/>
                      <a:pt x="8101" y="1927"/>
                    </a:cubicBezTo>
                    <a:cubicBezTo>
                      <a:pt x="7936" y="1826"/>
                      <a:pt x="7745" y="1778"/>
                      <a:pt x="7553" y="1778"/>
                    </a:cubicBezTo>
                    <a:cubicBezTo>
                      <a:pt x="7473" y="1778"/>
                      <a:pt x="7394" y="1787"/>
                      <a:pt x="7316" y="1802"/>
                    </a:cubicBezTo>
                    <a:cubicBezTo>
                      <a:pt x="7334" y="1570"/>
                      <a:pt x="7280" y="1338"/>
                      <a:pt x="7173" y="1142"/>
                    </a:cubicBezTo>
                    <a:cubicBezTo>
                      <a:pt x="6959" y="785"/>
                      <a:pt x="6584" y="571"/>
                      <a:pt x="6174" y="571"/>
                    </a:cubicBezTo>
                    <a:cubicBezTo>
                      <a:pt x="5977" y="214"/>
                      <a:pt x="5603" y="0"/>
                      <a:pt x="5192" y="0"/>
                    </a:cubicBezTo>
                    <a:close/>
                  </a:path>
                </a:pathLst>
              </a:custGeom>
              <a:solidFill>
                <a:srgbClr val="EB3CA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835" name="Google Shape;835;p23"/>
          <p:cNvGrpSpPr/>
          <p:nvPr/>
        </p:nvGrpSpPr>
        <p:grpSpPr>
          <a:xfrm>
            <a:off x="4666625" y="1626887"/>
            <a:ext cx="933300" cy="933300"/>
            <a:chOff x="4692025" y="1626887"/>
            <a:chExt cx="933300" cy="933300"/>
          </a:xfrm>
        </p:grpSpPr>
        <p:sp>
          <p:nvSpPr>
            <p:cNvPr id="836" name="Google Shape;836;p23"/>
            <p:cNvSpPr/>
            <p:nvPr/>
          </p:nvSpPr>
          <p:spPr>
            <a:xfrm>
              <a:off x="4692025" y="1626887"/>
              <a:ext cx="933300" cy="933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2"/>
                </a:solidFill>
              </a:endParaRPr>
            </a:p>
          </p:txBody>
        </p:sp>
        <p:grpSp>
          <p:nvGrpSpPr>
            <p:cNvPr id="837" name="Google Shape;837;p23"/>
            <p:cNvGrpSpPr/>
            <p:nvPr/>
          </p:nvGrpSpPr>
          <p:grpSpPr>
            <a:xfrm rot="596895">
              <a:off x="4998442" y="1849455"/>
              <a:ext cx="320627" cy="506596"/>
              <a:chOff x="-188800" y="26225"/>
              <a:chExt cx="167750" cy="265075"/>
            </a:xfrm>
          </p:grpSpPr>
          <p:sp>
            <p:nvSpPr>
              <p:cNvPr id="838" name="Google Shape;838;p23"/>
              <p:cNvSpPr/>
              <p:nvPr/>
            </p:nvSpPr>
            <p:spPr>
              <a:xfrm>
                <a:off x="-163375" y="30200"/>
                <a:ext cx="116450" cy="93375"/>
              </a:xfrm>
              <a:custGeom>
                <a:rect b="b" l="l" r="r" t="t"/>
                <a:pathLst>
                  <a:path extrusionOk="0" h="3735" w="4658">
                    <a:moveTo>
                      <a:pt x="2341" y="0"/>
                    </a:moveTo>
                    <a:cubicBezTo>
                      <a:pt x="1055" y="0"/>
                      <a:pt x="1" y="1040"/>
                      <a:pt x="1" y="2343"/>
                    </a:cubicBezTo>
                    <a:lnTo>
                      <a:pt x="1" y="3734"/>
                    </a:lnTo>
                    <a:cubicBezTo>
                      <a:pt x="269" y="3538"/>
                      <a:pt x="608" y="3413"/>
                      <a:pt x="947" y="3395"/>
                    </a:cubicBezTo>
                    <a:lnTo>
                      <a:pt x="947" y="2360"/>
                    </a:lnTo>
                    <a:cubicBezTo>
                      <a:pt x="947" y="1593"/>
                      <a:pt x="1553" y="951"/>
                      <a:pt x="2321" y="951"/>
                    </a:cubicBezTo>
                    <a:cubicBezTo>
                      <a:pt x="2331" y="951"/>
                      <a:pt x="2342" y="951"/>
                      <a:pt x="2353" y="951"/>
                    </a:cubicBezTo>
                    <a:cubicBezTo>
                      <a:pt x="3106" y="951"/>
                      <a:pt x="3730" y="1568"/>
                      <a:pt x="3730" y="2325"/>
                    </a:cubicBezTo>
                    <a:lnTo>
                      <a:pt x="3730" y="3395"/>
                    </a:lnTo>
                    <a:cubicBezTo>
                      <a:pt x="4069" y="3431"/>
                      <a:pt x="4390" y="3538"/>
                      <a:pt x="4658" y="3717"/>
                    </a:cubicBezTo>
                    <a:lnTo>
                      <a:pt x="4658" y="2360"/>
                    </a:lnTo>
                    <a:cubicBezTo>
                      <a:pt x="4658" y="1129"/>
                      <a:pt x="3730" y="94"/>
                      <a:pt x="2499" y="5"/>
                    </a:cubicBezTo>
                    <a:cubicBezTo>
                      <a:pt x="2446" y="2"/>
                      <a:pt x="2393" y="0"/>
                      <a:pt x="2341" y="0"/>
                    </a:cubicBezTo>
                    <a:close/>
                  </a:path>
                </a:pathLst>
              </a:custGeom>
              <a:solidFill>
                <a:srgbClr val="FFE4D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9" name="Google Shape;839;p23"/>
              <p:cNvSpPr/>
              <p:nvPr/>
            </p:nvSpPr>
            <p:spPr>
              <a:xfrm>
                <a:off x="-163375" y="227025"/>
                <a:ext cx="49550" cy="60250"/>
              </a:xfrm>
              <a:custGeom>
                <a:rect b="b" l="l" r="r" t="t"/>
                <a:pathLst>
                  <a:path extrusionOk="0" h="2410" w="1982">
                    <a:moveTo>
                      <a:pt x="911" y="1"/>
                    </a:moveTo>
                    <a:lnTo>
                      <a:pt x="911" y="1339"/>
                    </a:lnTo>
                    <a:lnTo>
                      <a:pt x="554" y="1339"/>
                    </a:lnTo>
                    <a:cubicBezTo>
                      <a:pt x="269" y="1339"/>
                      <a:pt x="19" y="1571"/>
                      <a:pt x="19" y="1857"/>
                    </a:cubicBezTo>
                    <a:cubicBezTo>
                      <a:pt x="1" y="2160"/>
                      <a:pt x="251" y="2410"/>
                      <a:pt x="554" y="2410"/>
                    </a:cubicBezTo>
                    <a:lnTo>
                      <a:pt x="1446" y="2410"/>
                    </a:lnTo>
                    <a:cubicBezTo>
                      <a:pt x="1660" y="2410"/>
                      <a:pt x="1839" y="2285"/>
                      <a:pt x="1928" y="2124"/>
                    </a:cubicBezTo>
                    <a:cubicBezTo>
                      <a:pt x="1892" y="2053"/>
                      <a:pt x="1857" y="1964"/>
                      <a:pt x="1857" y="1874"/>
                    </a:cubicBezTo>
                    <a:cubicBezTo>
                      <a:pt x="1857" y="1749"/>
                      <a:pt x="1910" y="1625"/>
                      <a:pt x="1982" y="1535"/>
                    </a:cubicBezTo>
                    <a:lnTo>
                      <a:pt x="1982" y="679"/>
                    </a:lnTo>
                    <a:cubicBezTo>
                      <a:pt x="1589" y="465"/>
                      <a:pt x="1232" y="233"/>
                      <a:pt x="911" y="1"/>
                    </a:cubicBezTo>
                    <a:close/>
                  </a:path>
                </a:pathLst>
              </a:custGeom>
              <a:solidFill>
                <a:srgbClr val="F5DC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0" name="Google Shape;840;p23"/>
              <p:cNvSpPr/>
              <p:nvPr/>
            </p:nvSpPr>
            <p:spPr>
              <a:xfrm>
                <a:off x="-120975" y="225250"/>
                <a:ext cx="53975" cy="62025"/>
              </a:xfrm>
              <a:custGeom>
                <a:rect b="b" l="l" r="r" t="t"/>
                <a:pathLst>
                  <a:path extrusionOk="0" h="2481" w="2159">
                    <a:moveTo>
                      <a:pt x="2159" y="0"/>
                    </a:moveTo>
                    <a:cubicBezTo>
                      <a:pt x="1838" y="232"/>
                      <a:pt x="1481" y="482"/>
                      <a:pt x="1071" y="696"/>
                    </a:cubicBezTo>
                    <a:lnTo>
                      <a:pt x="1071" y="1410"/>
                    </a:lnTo>
                    <a:lnTo>
                      <a:pt x="642" y="1410"/>
                    </a:lnTo>
                    <a:cubicBezTo>
                      <a:pt x="500" y="1410"/>
                      <a:pt x="357" y="1481"/>
                      <a:pt x="286" y="1606"/>
                    </a:cubicBezTo>
                    <a:cubicBezTo>
                      <a:pt x="0" y="2035"/>
                      <a:pt x="303" y="2481"/>
                      <a:pt x="714" y="2481"/>
                    </a:cubicBezTo>
                    <a:lnTo>
                      <a:pt x="1731" y="2481"/>
                    </a:lnTo>
                    <a:cubicBezTo>
                      <a:pt x="1963" y="2481"/>
                      <a:pt x="2159" y="2302"/>
                      <a:pt x="2159" y="2070"/>
                    </a:cubicBezTo>
                    <a:lnTo>
                      <a:pt x="2159" y="0"/>
                    </a:lnTo>
                    <a:close/>
                  </a:path>
                </a:pathLst>
              </a:custGeom>
              <a:solidFill>
                <a:srgbClr val="F5DCF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1" name="Google Shape;841;p23"/>
              <p:cNvSpPr/>
              <p:nvPr/>
            </p:nvSpPr>
            <p:spPr>
              <a:xfrm>
                <a:off x="-183425" y="115200"/>
                <a:ext cx="156575" cy="131825"/>
              </a:xfrm>
              <a:custGeom>
                <a:rect b="b" l="l" r="r" t="t"/>
                <a:pathLst>
                  <a:path extrusionOk="0" h="5273" w="6263">
                    <a:moveTo>
                      <a:pt x="1855" y="0"/>
                    </a:moveTo>
                    <a:cubicBezTo>
                      <a:pt x="918" y="0"/>
                      <a:pt x="97" y="689"/>
                      <a:pt x="36" y="1708"/>
                    </a:cubicBezTo>
                    <a:cubicBezTo>
                      <a:pt x="0" y="2261"/>
                      <a:pt x="214" y="2868"/>
                      <a:pt x="642" y="3439"/>
                    </a:cubicBezTo>
                    <a:cubicBezTo>
                      <a:pt x="1142" y="4081"/>
                      <a:pt x="1891" y="4670"/>
                      <a:pt x="2891" y="5205"/>
                    </a:cubicBezTo>
                    <a:cubicBezTo>
                      <a:pt x="2971" y="5250"/>
                      <a:pt x="3056" y="5272"/>
                      <a:pt x="3138" y="5272"/>
                    </a:cubicBezTo>
                    <a:cubicBezTo>
                      <a:pt x="3221" y="5272"/>
                      <a:pt x="3301" y="5250"/>
                      <a:pt x="3372" y="5205"/>
                    </a:cubicBezTo>
                    <a:cubicBezTo>
                      <a:pt x="4371" y="4670"/>
                      <a:pt x="5121" y="4081"/>
                      <a:pt x="5620" y="3439"/>
                    </a:cubicBezTo>
                    <a:cubicBezTo>
                      <a:pt x="6049" y="2868"/>
                      <a:pt x="6263" y="2261"/>
                      <a:pt x="6227" y="1708"/>
                    </a:cubicBezTo>
                    <a:cubicBezTo>
                      <a:pt x="6166" y="689"/>
                      <a:pt x="5344" y="0"/>
                      <a:pt x="4414" y="0"/>
                    </a:cubicBezTo>
                    <a:cubicBezTo>
                      <a:pt x="3992" y="0"/>
                      <a:pt x="3547" y="142"/>
                      <a:pt x="3140" y="459"/>
                    </a:cubicBezTo>
                    <a:cubicBezTo>
                      <a:pt x="2728" y="142"/>
                      <a:pt x="2280" y="0"/>
                      <a:pt x="1855" y="0"/>
                    </a:cubicBezTo>
                    <a:close/>
                  </a:path>
                </a:pathLst>
              </a:custGeom>
              <a:solidFill>
                <a:srgbClr val="C398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2" name="Google Shape;842;p23"/>
              <p:cNvSpPr/>
              <p:nvPr/>
            </p:nvSpPr>
            <p:spPr>
              <a:xfrm>
                <a:off x="-118300" y="181450"/>
                <a:ext cx="26325" cy="42075"/>
              </a:xfrm>
              <a:custGeom>
                <a:rect b="b" l="l" r="r" t="t"/>
                <a:pathLst>
                  <a:path extrusionOk="0" h="1683" w="1053">
                    <a:moveTo>
                      <a:pt x="540" y="1"/>
                    </a:moveTo>
                    <a:cubicBezTo>
                      <a:pt x="521" y="1"/>
                      <a:pt x="501" y="2"/>
                      <a:pt x="482" y="4"/>
                    </a:cubicBezTo>
                    <a:cubicBezTo>
                      <a:pt x="250" y="22"/>
                      <a:pt x="54" y="218"/>
                      <a:pt x="18" y="450"/>
                    </a:cubicBezTo>
                    <a:cubicBezTo>
                      <a:pt x="0" y="646"/>
                      <a:pt x="89" y="825"/>
                      <a:pt x="232" y="932"/>
                    </a:cubicBezTo>
                    <a:lnTo>
                      <a:pt x="232" y="1360"/>
                    </a:lnTo>
                    <a:cubicBezTo>
                      <a:pt x="232" y="1538"/>
                      <a:pt x="357" y="1681"/>
                      <a:pt x="518" y="1681"/>
                    </a:cubicBezTo>
                    <a:cubicBezTo>
                      <a:pt x="528" y="1682"/>
                      <a:pt x="538" y="1683"/>
                      <a:pt x="548" y="1683"/>
                    </a:cubicBezTo>
                    <a:cubicBezTo>
                      <a:pt x="712" y="1683"/>
                      <a:pt x="839" y="1546"/>
                      <a:pt x="839" y="1378"/>
                    </a:cubicBezTo>
                    <a:lnTo>
                      <a:pt x="839" y="932"/>
                    </a:lnTo>
                    <a:cubicBezTo>
                      <a:pt x="964" y="825"/>
                      <a:pt x="1053" y="682"/>
                      <a:pt x="1053" y="521"/>
                    </a:cubicBezTo>
                    <a:cubicBezTo>
                      <a:pt x="1053" y="237"/>
                      <a:pt x="818" y="1"/>
                      <a:pt x="540" y="1"/>
                    </a:cubicBezTo>
                    <a:close/>
                  </a:path>
                </a:pathLst>
              </a:custGeom>
              <a:solidFill>
                <a:srgbClr val="C398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3" name="Google Shape;843;p23"/>
              <p:cNvSpPr/>
              <p:nvPr/>
            </p:nvSpPr>
            <p:spPr>
              <a:xfrm>
                <a:off x="-166925" y="26225"/>
                <a:ext cx="124025" cy="99575"/>
              </a:xfrm>
              <a:custGeom>
                <a:rect b="b" l="l" r="r" t="t"/>
                <a:pathLst>
                  <a:path extrusionOk="0" h="3983" w="4961">
                    <a:moveTo>
                      <a:pt x="2482" y="1"/>
                    </a:moveTo>
                    <a:cubicBezTo>
                      <a:pt x="2440" y="1"/>
                      <a:pt x="2398" y="2"/>
                      <a:pt x="2355" y="4"/>
                    </a:cubicBezTo>
                    <a:cubicBezTo>
                      <a:pt x="1017" y="75"/>
                      <a:pt x="0" y="1199"/>
                      <a:pt x="0" y="2519"/>
                    </a:cubicBezTo>
                    <a:lnTo>
                      <a:pt x="0" y="3822"/>
                    </a:lnTo>
                    <a:cubicBezTo>
                      <a:pt x="0" y="3911"/>
                      <a:pt x="72" y="3983"/>
                      <a:pt x="143" y="3983"/>
                    </a:cubicBezTo>
                    <a:cubicBezTo>
                      <a:pt x="232" y="3983"/>
                      <a:pt x="304" y="3911"/>
                      <a:pt x="304" y="3822"/>
                    </a:cubicBezTo>
                    <a:lnTo>
                      <a:pt x="304" y="2502"/>
                    </a:lnTo>
                    <a:cubicBezTo>
                      <a:pt x="304" y="1288"/>
                      <a:pt x="1287" y="319"/>
                      <a:pt x="2484" y="319"/>
                    </a:cubicBezTo>
                    <a:cubicBezTo>
                      <a:pt x="2536" y="319"/>
                      <a:pt x="2588" y="321"/>
                      <a:pt x="2641" y="325"/>
                    </a:cubicBezTo>
                    <a:cubicBezTo>
                      <a:pt x="3783" y="414"/>
                      <a:pt x="4657" y="1378"/>
                      <a:pt x="4657" y="2519"/>
                    </a:cubicBezTo>
                    <a:lnTo>
                      <a:pt x="4657" y="3822"/>
                    </a:lnTo>
                    <a:cubicBezTo>
                      <a:pt x="4657" y="3911"/>
                      <a:pt x="4729" y="3983"/>
                      <a:pt x="4836" y="3983"/>
                    </a:cubicBezTo>
                    <a:cubicBezTo>
                      <a:pt x="4907" y="3965"/>
                      <a:pt x="4960" y="3893"/>
                      <a:pt x="4960" y="3822"/>
                    </a:cubicBezTo>
                    <a:lnTo>
                      <a:pt x="4960" y="2502"/>
                    </a:lnTo>
                    <a:cubicBezTo>
                      <a:pt x="4960" y="1117"/>
                      <a:pt x="3852" y="1"/>
                      <a:pt x="2482" y="1"/>
                    </a:cubicBezTo>
                    <a:close/>
                  </a:path>
                </a:pathLst>
              </a:custGeom>
              <a:solidFill>
                <a:srgbClr val="FFE4D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4" name="Google Shape;844;p23"/>
              <p:cNvSpPr/>
              <p:nvPr/>
            </p:nvSpPr>
            <p:spPr>
              <a:xfrm>
                <a:off x="-143725" y="49950"/>
                <a:ext cx="77175" cy="67450"/>
              </a:xfrm>
              <a:custGeom>
                <a:rect b="b" l="l" r="r" t="t"/>
                <a:pathLst>
                  <a:path extrusionOk="0" h="2698" w="3087">
                    <a:moveTo>
                      <a:pt x="1538" y="0"/>
                    </a:moveTo>
                    <a:cubicBezTo>
                      <a:pt x="679" y="0"/>
                      <a:pt x="0" y="707"/>
                      <a:pt x="0" y="1570"/>
                    </a:cubicBezTo>
                    <a:lnTo>
                      <a:pt x="0" y="2552"/>
                    </a:lnTo>
                    <a:cubicBezTo>
                      <a:pt x="0" y="2632"/>
                      <a:pt x="57" y="2697"/>
                      <a:pt x="146" y="2697"/>
                    </a:cubicBezTo>
                    <a:cubicBezTo>
                      <a:pt x="157" y="2697"/>
                      <a:pt x="167" y="2696"/>
                      <a:pt x="178" y="2695"/>
                    </a:cubicBezTo>
                    <a:cubicBezTo>
                      <a:pt x="250" y="2695"/>
                      <a:pt x="303" y="2623"/>
                      <a:pt x="303" y="2534"/>
                    </a:cubicBezTo>
                    <a:lnTo>
                      <a:pt x="303" y="1535"/>
                    </a:lnTo>
                    <a:cubicBezTo>
                      <a:pt x="303" y="857"/>
                      <a:pt x="874" y="304"/>
                      <a:pt x="1552" y="304"/>
                    </a:cubicBezTo>
                    <a:cubicBezTo>
                      <a:pt x="2230" y="322"/>
                      <a:pt x="2766" y="892"/>
                      <a:pt x="2766" y="1553"/>
                    </a:cubicBezTo>
                    <a:lnTo>
                      <a:pt x="2766" y="2552"/>
                    </a:lnTo>
                    <a:cubicBezTo>
                      <a:pt x="2766" y="2632"/>
                      <a:pt x="2837" y="2697"/>
                      <a:pt x="2916" y="2697"/>
                    </a:cubicBezTo>
                    <a:cubicBezTo>
                      <a:pt x="2925" y="2697"/>
                      <a:pt x="2935" y="2696"/>
                      <a:pt x="2944" y="2695"/>
                    </a:cubicBezTo>
                    <a:cubicBezTo>
                      <a:pt x="3033" y="2695"/>
                      <a:pt x="3087" y="2623"/>
                      <a:pt x="3087" y="2534"/>
                    </a:cubicBezTo>
                    <a:lnTo>
                      <a:pt x="3087" y="1535"/>
                    </a:lnTo>
                    <a:cubicBezTo>
                      <a:pt x="3087" y="696"/>
                      <a:pt x="2409" y="18"/>
                      <a:pt x="1570" y="0"/>
                    </a:cubicBezTo>
                    <a:cubicBezTo>
                      <a:pt x="1559" y="0"/>
                      <a:pt x="1549" y="0"/>
                      <a:pt x="1538" y="0"/>
                    </a:cubicBezTo>
                    <a:close/>
                  </a:path>
                </a:pathLst>
              </a:custGeom>
              <a:solidFill>
                <a:srgbClr val="FFE4D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5" name="Google Shape;845;p23"/>
              <p:cNvSpPr/>
              <p:nvPr/>
            </p:nvSpPr>
            <p:spPr>
              <a:xfrm>
                <a:off x="-140625" y="227025"/>
                <a:ext cx="26800" cy="31250"/>
              </a:xfrm>
              <a:custGeom>
                <a:rect b="b" l="l" r="r" t="t"/>
                <a:pathLst>
                  <a:path extrusionOk="0" h="1250" w="1072">
                    <a:moveTo>
                      <a:pt x="1" y="1"/>
                    </a:moveTo>
                    <a:lnTo>
                      <a:pt x="1" y="625"/>
                    </a:lnTo>
                    <a:cubicBezTo>
                      <a:pt x="286" y="822"/>
                      <a:pt x="590" y="1018"/>
                      <a:pt x="929" y="1196"/>
                    </a:cubicBezTo>
                    <a:cubicBezTo>
                      <a:pt x="982" y="1214"/>
                      <a:pt x="1018" y="1232"/>
                      <a:pt x="1072" y="1250"/>
                    </a:cubicBezTo>
                    <a:lnTo>
                      <a:pt x="1072" y="679"/>
                    </a:lnTo>
                    <a:cubicBezTo>
                      <a:pt x="679" y="465"/>
                      <a:pt x="322" y="233"/>
                      <a:pt x="1" y="1"/>
                    </a:cubicBezTo>
                    <a:close/>
                  </a:path>
                </a:pathLst>
              </a:custGeom>
              <a:solidFill>
                <a:srgbClr val="EB3CA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6" name="Google Shape;846;p23"/>
              <p:cNvSpPr/>
              <p:nvPr/>
            </p:nvSpPr>
            <p:spPr>
              <a:xfrm>
                <a:off x="-168275" y="223025"/>
                <a:ext cx="105300" cy="68275"/>
              </a:xfrm>
              <a:custGeom>
                <a:rect b="b" l="l" r="r" t="t"/>
                <a:pathLst>
                  <a:path extrusionOk="0" h="2731" w="4212">
                    <a:moveTo>
                      <a:pt x="4051" y="0"/>
                    </a:moveTo>
                    <a:cubicBezTo>
                      <a:pt x="3962" y="0"/>
                      <a:pt x="3908" y="72"/>
                      <a:pt x="3908" y="161"/>
                    </a:cubicBezTo>
                    <a:lnTo>
                      <a:pt x="3908" y="2052"/>
                    </a:lnTo>
                    <a:cubicBezTo>
                      <a:pt x="3908" y="2248"/>
                      <a:pt x="3730" y="2427"/>
                      <a:pt x="3516" y="2427"/>
                    </a:cubicBezTo>
                    <a:lnTo>
                      <a:pt x="2606" y="2427"/>
                    </a:lnTo>
                    <a:cubicBezTo>
                      <a:pt x="2392" y="2427"/>
                      <a:pt x="2213" y="2248"/>
                      <a:pt x="2213" y="2052"/>
                    </a:cubicBezTo>
                    <a:cubicBezTo>
                      <a:pt x="2213" y="1838"/>
                      <a:pt x="2392" y="1660"/>
                      <a:pt x="2606" y="1660"/>
                    </a:cubicBezTo>
                    <a:lnTo>
                      <a:pt x="2980" y="1660"/>
                    </a:lnTo>
                    <a:cubicBezTo>
                      <a:pt x="3070" y="1660"/>
                      <a:pt x="3141" y="1588"/>
                      <a:pt x="3141" y="1499"/>
                    </a:cubicBezTo>
                    <a:lnTo>
                      <a:pt x="3141" y="857"/>
                    </a:lnTo>
                    <a:cubicBezTo>
                      <a:pt x="3141" y="785"/>
                      <a:pt x="3070" y="714"/>
                      <a:pt x="2998" y="696"/>
                    </a:cubicBezTo>
                    <a:cubicBezTo>
                      <a:pt x="2909" y="696"/>
                      <a:pt x="2820" y="768"/>
                      <a:pt x="2820" y="857"/>
                    </a:cubicBezTo>
                    <a:lnTo>
                      <a:pt x="2820" y="1356"/>
                    </a:lnTo>
                    <a:lnTo>
                      <a:pt x="2606" y="1356"/>
                    </a:lnTo>
                    <a:cubicBezTo>
                      <a:pt x="2517" y="1356"/>
                      <a:pt x="2427" y="1374"/>
                      <a:pt x="2338" y="1410"/>
                    </a:cubicBezTo>
                    <a:lnTo>
                      <a:pt x="2338" y="928"/>
                    </a:lnTo>
                    <a:cubicBezTo>
                      <a:pt x="2338" y="839"/>
                      <a:pt x="2285" y="768"/>
                      <a:pt x="2213" y="768"/>
                    </a:cubicBezTo>
                    <a:cubicBezTo>
                      <a:pt x="2204" y="766"/>
                      <a:pt x="2195" y="765"/>
                      <a:pt x="2185" y="765"/>
                    </a:cubicBezTo>
                    <a:cubicBezTo>
                      <a:pt x="2106" y="765"/>
                      <a:pt x="2035" y="830"/>
                      <a:pt x="2035" y="910"/>
                    </a:cubicBezTo>
                    <a:lnTo>
                      <a:pt x="2035" y="1660"/>
                    </a:lnTo>
                    <a:cubicBezTo>
                      <a:pt x="1963" y="1767"/>
                      <a:pt x="1910" y="1909"/>
                      <a:pt x="1910" y="2034"/>
                    </a:cubicBezTo>
                    <a:cubicBezTo>
                      <a:pt x="1910" y="2124"/>
                      <a:pt x="1928" y="2195"/>
                      <a:pt x="1963" y="2284"/>
                    </a:cubicBezTo>
                    <a:cubicBezTo>
                      <a:pt x="1874" y="2373"/>
                      <a:pt x="1767" y="2427"/>
                      <a:pt x="1642" y="2427"/>
                    </a:cubicBezTo>
                    <a:lnTo>
                      <a:pt x="732" y="2427"/>
                    </a:lnTo>
                    <a:cubicBezTo>
                      <a:pt x="536" y="2427"/>
                      <a:pt x="358" y="2284"/>
                      <a:pt x="340" y="2070"/>
                    </a:cubicBezTo>
                    <a:cubicBezTo>
                      <a:pt x="322" y="1856"/>
                      <a:pt x="500" y="1660"/>
                      <a:pt x="732" y="1660"/>
                    </a:cubicBezTo>
                    <a:lnTo>
                      <a:pt x="1089" y="1660"/>
                    </a:lnTo>
                    <a:cubicBezTo>
                      <a:pt x="1178" y="1660"/>
                      <a:pt x="1250" y="1588"/>
                      <a:pt x="1250" y="1499"/>
                    </a:cubicBezTo>
                    <a:lnTo>
                      <a:pt x="1250" y="250"/>
                    </a:lnTo>
                    <a:cubicBezTo>
                      <a:pt x="1250" y="161"/>
                      <a:pt x="1196" y="89"/>
                      <a:pt x="1107" y="89"/>
                    </a:cubicBezTo>
                    <a:cubicBezTo>
                      <a:pt x="1098" y="88"/>
                      <a:pt x="1089" y="87"/>
                      <a:pt x="1080" y="87"/>
                    </a:cubicBezTo>
                    <a:cubicBezTo>
                      <a:pt x="1004" y="87"/>
                      <a:pt x="946" y="152"/>
                      <a:pt x="946" y="232"/>
                    </a:cubicBezTo>
                    <a:lnTo>
                      <a:pt x="946" y="1356"/>
                    </a:lnTo>
                    <a:lnTo>
                      <a:pt x="750" y="1356"/>
                    </a:lnTo>
                    <a:cubicBezTo>
                      <a:pt x="340" y="1356"/>
                      <a:pt x="1" y="1677"/>
                      <a:pt x="36" y="2088"/>
                    </a:cubicBezTo>
                    <a:cubicBezTo>
                      <a:pt x="54" y="2445"/>
                      <a:pt x="358" y="2730"/>
                      <a:pt x="732" y="2730"/>
                    </a:cubicBezTo>
                    <a:lnTo>
                      <a:pt x="1642" y="2730"/>
                    </a:lnTo>
                    <a:cubicBezTo>
                      <a:pt x="1821" y="2730"/>
                      <a:pt x="1999" y="2659"/>
                      <a:pt x="2124" y="2552"/>
                    </a:cubicBezTo>
                    <a:cubicBezTo>
                      <a:pt x="2249" y="2659"/>
                      <a:pt x="2409" y="2730"/>
                      <a:pt x="2606" y="2730"/>
                    </a:cubicBezTo>
                    <a:lnTo>
                      <a:pt x="3516" y="2730"/>
                    </a:lnTo>
                    <a:cubicBezTo>
                      <a:pt x="3890" y="2730"/>
                      <a:pt x="4212" y="2427"/>
                      <a:pt x="4212" y="2034"/>
                    </a:cubicBezTo>
                    <a:lnTo>
                      <a:pt x="4212" y="161"/>
                    </a:lnTo>
                    <a:cubicBezTo>
                      <a:pt x="4212" y="72"/>
                      <a:pt x="4140" y="0"/>
                      <a:pt x="4051" y="0"/>
                    </a:cubicBezTo>
                    <a:close/>
                  </a:path>
                </a:pathLst>
              </a:custGeom>
              <a:solidFill>
                <a:srgbClr val="EB3CA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7" name="Google Shape;847;p23"/>
              <p:cNvSpPr/>
              <p:nvPr/>
            </p:nvSpPr>
            <p:spPr>
              <a:xfrm>
                <a:off x="-94225" y="224800"/>
                <a:ext cx="27225" cy="32600"/>
              </a:xfrm>
              <a:custGeom>
                <a:rect b="b" l="l" r="r" t="t"/>
                <a:pathLst>
                  <a:path extrusionOk="0" h="1304" w="1089">
                    <a:moveTo>
                      <a:pt x="1089" y="1"/>
                    </a:moveTo>
                    <a:cubicBezTo>
                      <a:pt x="768" y="250"/>
                      <a:pt x="411" y="482"/>
                      <a:pt x="1" y="714"/>
                    </a:cubicBezTo>
                    <a:lnTo>
                      <a:pt x="1" y="1303"/>
                    </a:lnTo>
                    <a:cubicBezTo>
                      <a:pt x="18" y="1303"/>
                      <a:pt x="36" y="1285"/>
                      <a:pt x="54" y="1285"/>
                    </a:cubicBezTo>
                    <a:cubicBezTo>
                      <a:pt x="429" y="1071"/>
                      <a:pt x="768" y="875"/>
                      <a:pt x="1089" y="643"/>
                    </a:cubicBezTo>
                    <a:lnTo>
                      <a:pt x="1089" y="1"/>
                    </a:lnTo>
                    <a:close/>
                  </a:path>
                </a:pathLst>
              </a:custGeom>
              <a:solidFill>
                <a:srgbClr val="EB3CAD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8" name="Google Shape;848;p23"/>
              <p:cNvSpPr/>
              <p:nvPr/>
            </p:nvSpPr>
            <p:spPr>
              <a:xfrm>
                <a:off x="-188800" y="111100"/>
                <a:ext cx="167750" cy="139825"/>
              </a:xfrm>
              <a:custGeom>
                <a:rect b="b" l="l" r="r" t="t"/>
                <a:pathLst>
                  <a:path extrusionOk="0" h="5593" w="6710">
                    <a:moveTo>
                      <a:pt x="4644" y="318"/>
                    </a:moveTo>
                    <a:cubicBezTo>
                      <a:pt x="4881" y="318"/>
                      <a:pt x="5115" y="365"/>
                      <a:pt x="5336" y="463"/>
                    </a:cubicBezTo>
                    <a:cubicBezTo>
                      <a:pt x="5889" y="712"/>
                      <a:pt x="6246" y="1248"/>
                      <a:pt x="6299" y="1872"/>
                    </a:cubicBezTo>
                    <a:cubicBezTo>
                      <a:pt x="6389" y="3335"/>
                      <a:pt x="4818" y="4549"/>
                      <a:pt x="3516" y="5245"/>
                    </a:cubicBezTo>
                    <a:cubicBezTo>
                      <a:pt x="3471" y="5271"/>
                      <a:pt x="3418" y="5285"/>
                      <a:pt x="3362" y="5285"/>
                    </a:cubicBezTo>
                    <a:cubicBezTo>
                      <a:pt x="3306" y="5285"/>
                      <a:pt x="3248" y="5271"/>
                      <a:pt x="3195" y="5245"/>
                    </a:cubicBezTo>
                    <a:cubicBezTo>
                      <a:pt x="1892" y="4549"/>
                      <a:pt x="322" y="3335"/>
                      <a:pt x="429" y="1872"/>
                    </a:cubicBezTo>
                    <a:cubicBezTo>
                      <a:pt x="465" y="1248"/>
                      <a:pt x="822" y="712"/>
                      <a:pt x="1393" y="463"/>
                    </a:cubicBezTo>
                    <a:cubicBezTo>
                      <a:pt x="1607" y="365"/>
                      <a:pt x="1837" y="318"/>
                      <a:pt x="2071" y="318"/>
                    </a:cubicBezTo>
                    <a:cubicBezTo>
                      <a:pt x="2481" y="318"/>
                      <a:pt x="2903" y="464"/>
                      <a:pt x="3266" y="748"/>
                    </a:cubicBezTo>
                    <a:cubicBezTo>
                      <a:pt x="3293" y="766"/>
                      <a:pt x="3324" y="775"/>
                      <a:pt x="3355" y="775"/>
                    </a:cubicBezTo>
                    <a:cubicBezTo>
                      <a:pt x="3387" y="775"/>
                      <a:pt x="3418" y="766"/>
                      <a:pt x="3445" y="748"/>
                    </a:cubicBezTo>
                    <a:cubicBezTo>
                      <a:pt x="3808" y="464"/>
                      <a:pt x="4229" y="318"/>
                      <a:pt x="4644" y="318"/>
                    </a:cubicBezTo>
                    <a:close/>
                    <a:moveTo>
                      <a:pt x="2077" y="0"/>
                    </a:moveTo>
                    <a:cubicBezTo>
                      <a:pt x="1795" y="0"/>
                      <a:pt x="1514" y="59"/>
                      <a:pt x="1250" y="177"/>
                    </a:cubicBezTo>
                    <a:cubicBezTo>
                      <a:pt x="572" y="481"/>
                      <a:pt x="144" y="1105"/>
                      <a:pt x="108" y="1854"/>
                    </a:cubicBezTo>
                    <a:cubicBezTo>
                      <a:pt x="1" y="3460"/>
                      <a:pt x="1625" y="4763"/>
                      <a:pt x="3034" y="5512"/>
                    </a:cubicBezTo>
                    <a:cubicBezTo>
                      <a:pt x="3132" y="5566"/>
                      <a:pt x="3239" y="5592"/>
                      <a:pt x="3349" y="5592"/>
                    </a:cubicBezTo>
                    <a:cubicBezTo>
                      <a:pt x="3458" y="5592"/>
                      <a:pt x="3569" y="5566"/>
                      <a:pt x="3677" y="5512"/>
                    </a:cubicBezTo>
                    <a:cubicBezTo>
                      <a:pt x="5086" y="4763"/>
                      <a:pt x="6710" y="3460"/>
                      <a:pt x="6603" y="1854"/>
                    </a:cubicBezTo>
                    <a:cubicBezTo>
                      <a:pt x="6549" y="1105"/>
                      <a:pt x="6121" y="481"/>
                      <a:pt x="5461" y="177"/>
                    </a:cubicBezTo>
                    <a:cubicBezTo>
                      <a:pt x="5196" y="59"/>
                      <a:pt x="4916" y="0"/>
                      <a:pt x="4634" y="0"/>
                    </a:cubicBezTo>
                    <a:cubicBezTo>
                      <a:pt x="4192" y="0"/>
                      <a:pt x="3747" y="144"/>
                      <a:pt x="3355" y="427"/>
                    </a:cubicBezTo>
                    <a:cubicBezTo>
                      <a:pt x="2963" y="144"/>
                      <a:pt x="2518" y="0"/>
                      <a:pt x="2077" y="0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9" name="Google Shape;849;p23"/>
              <p:cNvSpPr/>
              <p:nvPr/>
            </p:nvSpPr>
            <p:spPr>
              <a:xfrm>
                <a:off x="-83975" y="142725"/>
                <a:ext cx="11625" cy="11625"/>
              </a:xfrm>
              <a:custGeom>
                <a:rect b="b" l="l" r="r" t="t"/>
                <a:pathLst>
                  <a:path extrusionOk="0" h="465" w="465">
                    <a:moveTo>
                      <a:pt x="233" y="1"/>
                    </a:moveTo>
                    <a:cubicBezTo>
                      <a:pt x="108" y="1"/>
                      <a:pt x="1" y="108"/>
                      <a:pt x="1" y="233"/>
                    </a:cubicBezTo>
                    <a:cubicBezTo>
                      <a:pt x="1" y="357"/>
                      <a:pt x="108" y="465"/>
                      <a:pt x="233" y="465"/>
                    </a:cubicBezTo>
                    <a:cubicBezTo>
                      <a:pt x="358" y="465"/>
                      <a:pt x="465" y="357"/>
                      <a:pt x="465" y="233"/>
                    </a:cubicBezTo>
                    <a:cubicBezTo>
                      <a:pt x="465" y="108"/>
                      <a:pt x="358" y="1"/>
                      <a:pt x="233" y="1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0" name="Google Shape;850;p23"/>
              <p:cNvSpPr/>
              <p:nvPr/>
            </p:nvSpPr>
            <p:spPr>
              <a:xfrm>
                <a:off x="-121425" y="160125"/>
                <a:ext cx="32575" cy="7600"/>
              </a:xfrm>
              <a:custGeom>
                <a:rect b="b" l="l" r="r" t="t"/>
                <a:pathLst>
                  <a:path extrusionOk="0" h="304" w="1303">
                    <a:moveTo>
                      <a:pt x="161" y="0"/>
                    </a:moveTo>
                    <a:cubicBezTo>
                      <a:pt x="72" y="0"/>
                      <a:pt x="0" y="72"/>
                      <a:pt x="18" y="161"/>
                    </a:cubicBezTo>
                    <a:cubicBezTo>
                      <a:pt x="18" y="250"/>
                      <a:pt x="89" y="304"/>
                      <a:pt x="179" y="304"/>
                    </a:cubicBezTo>
                    <a:lnTo>
                      <a:pt x="1142" y="304"/>
                    </a:lnTo>
                    <a:cubicBezTo>
                      <a:pt x="1231" y="304"/>
                      <a:pt x="1303" y="232"/>
                      <a:pt x="1303" y="125"/>
                    </a:cubicBezTo>
                    <a:cubicBezTo>
                      <a:pt x="1285" y="54"/>
                      <a:pt x="1213" y="0"/>
                      <a:pt x="1142" y="0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1" name="Google Shape;851;p23"/>
              <p:cNvSpPr/>
              <p:nvPr/>
            </p:nvSpPr>
            <p:spPr>
              <a:xfrm>
                <a:off x="-137925" y="142725"/>
                <a:ext cx="11600" cy="11625"/>
              </a:xfrm>
              <a:custGeom>
                <a:rect b="b" l="l" r="r" t="t"/>
                <a:pathLst>
                  <a:path extrusionOk="0" h="465" w="464">
                    <a:moveTo>
                      <a:pt x="232" y="1"/>
                    </a:moveTo>
                    <a:cubicBezTo>
                      <a:pt x="107" y="1"/>
                      <a:pt x="0" y="108"/>
                      <a:pt x="0" y="233"/>
                    </a:cubicBezTo>
                    <a:cubicBezTo>
                      <a:pt x="0" y="357"/>
                      <a:pt x="107" y="465"/>
                      <a:pt x="232" y="465"/>
                    </a:cubicBezTo>
                    <a:cubicBezTo>
                      <a:pt x="357" y="465"/>
                      <a:pt x="464" y="357"/>
                      <a:pt x="464" y="233"/>
                    </a:cubicBezTo>
                    <a:cubicBezTo>
                      <a:pt x="464" y="108"/>
                      <a:pt x="357" y="1"/>
                      <a:pt x="232" y="1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2" name="Google Shape;852;p23"/>
              <p:cNvSpPr/>
              <p:nvPr/>
            </p:nvSpPr>
            <p:spPr>
              <a:xfrm>
                <a:off x="-122325" y="177450"/>
                <a:ext cx="33925" cy="50050"/>
              </a:xfrm>
              <a:custGeom>
                <a:rect b="b" l="l" r="r" t="t"/>
                <a:pathLst>
                  <a:path extrusionOk="0" h="2002" w="1357">
                    <a:moveTo>
                      <a:pt x="697" y="320"/>
                    </a:moveTo>
                    <a:cubicBezTo>
                      <a:pt x="886" y="320"/>
                      <a:pt x="1035" y="486"/>
                      <a:pt x="1035" y="681"/>
                    </a:cubicBezTo>
                    <a:cubicBezTo>
                      <a:pt x="1035" y="788"/>
                      <a:pt x="1000" y="895"/>
                      <a:pt x="893" y="967"/>
                    </a:cubicBezTo>
                    <a:cubicBezTo>
                      <a:pt x="857" y="985"/>
                      <a:pt x="839" y="1038"/>
                      <a:pt x="839" y="1092"/>
                    </a:cubicBezTo>
                    <a:lnTo>
                      <a:pt x="839" y="1538"/>
                    </a:lnTo>
                    <a:cubicBezTo>
                      <a:pt x="839" y="1618"/>
                      <a:pt x="782" y="1683"/>
                      <a:pt x="693" y="1683"/>
                    </a:cubicBezTo>
                    <a:cubicBezTo>
                      <a:pt x="683" y="1683"/>
                      <a:pt x="672" y="1682"/>
                      <a:pt x="661" y="1681"/>
                    </a:cubicBezTo>
                    <a:cubicBezTo>
                      <a:pt x="589" y="1681"/>
                      <a:pt x="536" y="1609"/>
                      <a:pt x="536" y="1520"/>
                    </a:cubicBezTo>
                    <a:lnTo>
                      <a:pt x="536" y="1092"/>
                    </a:lnTo>
                    <a:cubicBezTo>
                      <a:pt x="536" y="1038"/>
                      <a:pt x="500" y="985"/>
                      <a:pt x="464" y="967"/>
                    </a:cubicBezTo>
                    <a:cubicBezTo>
                      <a:pt x="357" y="878"/>
                      <a:pt x="304" y="753"/>
                      <a:pt x="322" y="628"/>
                    </a:cubicBezTo>
                    <a:cubicBezTo>
                      <a:pt x="357" y="467"/>
                      <a:pt x="482" y="342"/>
                      <a:pt x="643" y="325"/>
                    </a:cubicBezTo>
                    <a:cubicBezTo>
                      <a:pt x="661" y="321"/>
                      <a:pt x="680" y="320"/>
                      <a:pt x="697" y="320"/>
                    </a:cubicBezTo>
                    <a:close/>
                    <a:moveTo>
                      <a:pt x="672" y="0"/>
                    </a:moveTo>
                    <a:cubicBezTo>
                      <a:pt x="651" y="0"/>
                      <a:pt x="629" y="1"/>
                      <a:pt x="607" y="3"/>
                    </a:cubicBezTo>
                    <a:cubicBezTo>
                      <a:pt x="304" y="39"/>
                      <a:pt x="54" y="289"/>
                      <a:pt x="18" y="592"/>
                    </a:cubicBezTo>
                    <a:cubicBezTo>
                      <a:pt x="0" y="806"/>
                      <a:pt x="72" y="1003"/>
                      <a:pt x="215" y="1163"/>
                    </a:cubicBezTo>
                    <a:lnTo>
                      <a:pt x="215" y="1520"/>
                    </a:lnTo>
                    <a:cubicBezTo>
                      <a:pt x="215" y="1770"/>
                      <a:pt x="411" y="1984"/>
                      <a:pt x="661" y="2002"/>
                    </a:cubicBezTo>
                    <a:cubicBezTo>
                      <a:pt x="928" y="2002"/>
                      <a:pt x="1142" y="1805"/>
                      <a:pt x="1142" y="1538"/>
                    </a:cubicBezTo>
                    <a:lnTo>
                      <a:pt x="1142" y="1163"/>
                    </a:lnTo>
                    <a:cubicBezTo>
                      <a:pt x="1285" y="1038"/>
                      <a:pt x="1357" y="860"/>
                      <a:pt x="1357" y="681"/>
                    </a:cubicBezTo>
                    <a:cubicBezTo>
                      <a:pt x="1357" y="293"/>
                      <a:pt x="1053" y="0"/>
                      <a:pt x="672" y="0"/>
                    </a:cubicBezTo>
                    <a:close/>
                  </a:path>
                </a:pathLst>
              </a:custGeom>
              <a:solidFill>
                <a:srgbClr val="A069E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56" name="Shape 8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7" name="Google Shape;857;p24"/>
          <p:cNvSpPr/>
          <p:nvPr/>
        </p:nvSpPr>
        <p:spPr>
          <a:xfrm flipH="1" rot="10800000">
            <a:off x="1136169" y="-2196928"/>
            <a:ext cx="6871500" cy="6836700"/>
          </a:xfrm>
          <a:prstGeom prst="arc">
            <a:avLst>
              <a:gd fmla="val 11214937" name="adj1"/>
              <a:gd fmla="val 21141616" name="adj2"/>
            </a:avLst>
          </a:prstGeom>
          <a:noFill/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8" name="Google Shape;858;p24"/>
          <p:cNvSpPr/>
          <p:nvPr/>
        </p:nvSpPr>
        <p:spPr>
          <a:xfrm rot="612393">
            <a:off x="4382305" y="1830680"/>
            <a:ext cx="568897" cy="468216"/>
          </a:xfrm>
          <a:custGeom>
            <a:rect b="b" l="l" r="r" t="t"/>
            <a:pathLst>
              <a:path extrusionOk="0" h="12924" w="15702">
                <a:moveTo>
                  <a:pt x="5753" y="0"/>
                </a:moveTo>
                <a:cubicBezTo>
                  <a:pt x="3411" y="0"/>
                  <a:pt x="1839" y="887"/>
                  <a:pt x="1781" y="990"/>
                </a:cubicBezTo>
                <a:cubicBezTo>
                  <a:pt x="0" y="4092"/>
                  <a:pt x="4304" y="12923"/>
                  <a:pt x="8937" y="12923"/>
                </a:cubicBezTo>
                <a:cubicBezTo>
                  <a:pt x="9166" y="12923"/>
                  <a:pt x="9396" y="12902"/>
                  <a:pt x="9626" y="12857"/>
                </a:cubicBezTo>
                <a:cubicBezTo>
                  <a:pt x="14508" y="11897"/>
                  <a:pt x="15702" y="4246"/>
                  <a:pt x="10824" y="1422"/>
                </a:cubicBezTo>
                <a:cubicBezTo>
                  <a:pt x="8955" y="341"/>
                  <a:pt x="7206" y="0"/>
                  <a:pt x="5753" y="0"/>
                </a:cubicBezTo>
                <a:close/>
              </a:path>
            </a:pathLst>
          </a:custGeom>
          <a:solidFill>
            <a:srgbClr val="B89BC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9" name="Google Shape;859;p24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860" name="Google Shape;860;p24"/>
          <p:cNvGrpSpPr/>
          <p:nvPr/>
        </p:nvGrpSpPr>
        <p:grpSpPr>
          <a:xfrm>
            <a:off x="5084025" y="2233862"/>
            <a:ext cx="1797000" cy="997200"/>
            <a:chOff x="5084025" y="2233862"/>
            <a:chExt cx="1797000" cy="997200"/>
          </a:xfrm>
        </p:grpSpPr>
        <p:sp>
          <p:nvSpPr>
            <p:cNvPr id="861" name="Google Shape;861;p24"/>
            <p:cNvSpPr/>
            <p:nvPr/>
          </p:nvSpPr>
          <p:spPr>
            <a:xfrm>
              <a:off x="5084025" y="2233862"/>
              <a:ext cx="1797000" cy="997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24"/>
            <p:cNvSpPr txBox="1"/>
            <p:nvPr/>
          </p:nvSpPr>
          <p:spPr>
            <a:xfrm>
              <a:off x="5257885" y="2313241"/>
              <a:ext cx="1449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3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Trust</a:t>
              </a:r>
              <a:endParaRPr b="1" sz="1800">
                <a:solidFill>
                  <a:schemeClr val="accent3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863" name="Google Shape;863;p24"/>
            <p:cNvSpPr txBox="1"/>
            <p:nvPr/>
          </p:nvSpPr>
          <p:spPr>
            <a:xfrm>
              <a:off x="5257867" y="2590865"/>
              <a:ext cx="1449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smallest planet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864" name="Google Shape;864;p24"/>
          <p:cNvGrpSpPr/>
          <p:nvPr/>
        </p:nvGrpSpPr>
        <p:grpSpPr>
          <a:xfrm>
            <a:off x="3673425" y="3133638"/>
            <a:ext cx="1797000" cy="997200"/>
            <a:chOff x="3673425" y="3133638"/>
            <a:chExt cx="1797000" cy="997200"/>
          </a:xfrm>
        </p:grpSpPr>
        <p:sp>
          <p:nvSpPr>
            <p:cNvPr id="865" name="Google Shape;865;p24"/>
            <p:cNvSpPr/>
            <p:nvPr/>
          </p:nvSpPr>
          <p:spPr>
            <a:xfrm>
              <a:off x="3673425" y="3133638"/>
              <a:ext cx="1797000" cy="997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24"/>
            <p:cNvSpPr txBox="1"/>
            <p:nvPr/>
          </p:nvSpPr>
          <p:spPr>
            <a:xfrm>
              <a:off x="3868185" y="3225566"/>
              <a:ext cx="1449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Share your likes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867" name="Google Shape;867;p24"/>
            <p:cNvSpPr txBox="1"/>
            <p:nvPr/>
          </p:nvSpPr>
          <p:spPr>
            <a:xfrm>
              <a:off x="3868168" y="3503190"/>
              <a:ext cx="1449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planet that harbors life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868" name="Google Shape;868;p24"/>
          <p:cNvGrpSpPr/>
          <p:nvPr/>
        </p:nvGrpSpPr>
        <p:grpSpPr>
          <a:xfrm>
            <a:off x="5690150" y="1260775"/>
            <a:ext cx="1797000" cy="997200"/>
            <a:chOff x="5690150" y="1260775"/>
            <a:chExt cx="1797000" cy="997200"/>
          </a:xfrm>
        </p:grpSpPr>
        <p:sp>
          <p:nvSpPr>
            <p:cNvPr id="869" name="Google Shape;869;p24"/>
            <p:cNvSpPr/>
            <p:nvPr/>
          </p:nvSpPr>
          <p:spPr>
            <a:xfrm>
              <a:off x="5690150" y="1260775"/>
              <a:ext cx="1797000" cy="997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24"/>
            <p:cNvSpPr txBox="1"/>
            <p:nvPr/>
          </p:nvSpPr>
          <p:spPr>
            <a:xfrm>
              <a:off x="5863959" y="1325929"/>
              <a:ext cx="1449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Open up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871" name="Google Shape;871;p24"/>
            <p:cNvSpPr txBox="1"/>
            <p:nvPr/>
          </p:nvSpPr>
          <p:spPr>
            <a:xfrm>
              <a:off x="5863942" y="1603552"/>
              <a:ext cx="1449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Mars is actually a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872" name="Google Shape;872;p24"/>
          <p:cNvGrpSpPr/>
          <p:nvPr/>
        </p:nvGrpSpPr>
        <p:grpSpPr>
          <a:xfrm>
            <a:off x="2229900" y="2233862"/>
            <a:ext cx="1797000" cy="997200"/>
            <a:chOff x="2229900" y="2233862"/>
            <a:chExt cx="1797000" cy="997200"/>
          </a:xfrm>
        </p:grpSpPr>
        <p:sp>
          <p:nvSpPr>
            <p:cNvPr id="873" name="Google Shape;873;p24"/>
            <p:cNvSpPr/>
            <p:nvPr/>
          </p:nvSpPr>
          <p:spPr>
            <a:xfrm>
              <a:off x="2229900" y="2233862"/>
              <a:ext cx="1797000" cy="997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24"/>
            <p:cNvSpPr txBox="1"/>
            <p:nvPr/>
          </p:nvSpPr>
          <p:spPr>
            <a:xfrm>
              <a:off x="2403719" y="2313241"/>
              <a:ext cx="1449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1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Chat</a:t>
              </a:r>
              <a:endParaRPr b="1" sz="1800">
                <a:solidFill>
                  <a:schemeClr val="accent1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875" name="Google Shape;875;p24"/>
            <p:cNvSpPr txBox="1"/>
            <p:nvPr/>
          </p:nvSpPr>
          <p:spPr>
            <a:xfrm>
              <a:off x="2403701" y="2590865"/>
              <a:ext cx="1449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Neptune is far away from us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876" name="Google Shape;876;p24"/>
          <p:cNvGrpSpPr/>
          <p:nvPr/>
        </p:nvGrpSpPr>
        <p:grpSpPr>
          <a:xfrm>
            <a:off x="1656850" y="1260775"/>
            <a:ext cx="1797000" cy="997200"/>
            <a:chOff x="1656850" y="1260775"/>
            <a:chExt cx="1797000" cy="997200"/>
          </a:xfrm>
        </p:grpSpPr>
        <p:sp>
          <p:nvSpPr>
            <p:cNvPr id="877" name="Google Shape;877;p24"/>
            <p:cNvSpPr/>
            <p:nvPr/>
          </p:nvSpPr>
          <p:spPr>
            <a:xfrm>
              <a:off x="1656850" y="1260775"/>
              <a:ext cx="1797000" cy="997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" name="Google Shape;878;p24"/>
            <p:cNvSpPr txBox="1"/>
            <p:nvPr/>
          </p:nvSpPr>
          <p:spPr>
            <a:xfrm>
              <a:off x="1808585" y="1325929"/>
              <a:ext cx="1449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Match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879" name="Google Shape;879;p24"/>
            <p:cNvSpPr txBox="1"/>
            <p:nvPr/>
          </p:nvSpPr>
          <p:spPr>
            <a:xfrm>
              <a:off x="1808568" y="1603552"/>
              <a:ext cx="1449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is the second planet from the Sun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880" name="Google Shape;880;p24"/>
          <p:cNvSpPr/>
          <p:nvPr/>
        </p:nvSpPr>
        <p:spPr>
          <a:xfrm>
            <a:off x="866314" y="1399208"/>
            <a:ext cx="682500" cy="6825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3F3F3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1</a:t>
            </a:r>
            <a:endParaRPr b="1" sz="2200">
              <a:solidFill>
                <a:srgbClr val="F3F3F3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881" name="Google Shape;881;p24"/>
          <p:cNvSpPr/>
          <p:nvPr/>
        </p:nvSpPr>
        <p:spPr>
          <a:xfrm>
            <a:off x="1936390" y="3341814"/>
            <a:ext cx="682500" cy="6825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3F3F3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2</a:t>
            </a:r>
            <a:endParaRPr b="1" sz="2200">
              <a:solidFill>
                <a:srgbClr val="F3F3F3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882" name="Google Shape;882;p24"/>
          <p:cNvSpPr/>
          <p:nvPr/>
        </p:nvSpPr>
        <p:spPr>
          <a:xfrm>
            <a:off x="4230686" y="4229184"/>
            <a:ext cx="682500" cy="682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3F3F3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3</a:t>
            </a:r>
            <a:endParaRPr b="1" sz="2200">
              <a:solidFill>
                <a:srgbClr val="F3F3F3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883" name="Google Shape;883;p24"/>
          <p:cNvSpPr/>
          <p:nvPr/>
        </p:nvSpPr>
        <p:spPr>
          <a:xfrm>
            <a:off x="6563033" y="3341814"/>
            <a:ext cx="682500" cy="6825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3F3F3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4</a:t>
            </a:r>
            <a:endParaRPr b="1" sz="2200">
              <a:solidFill>
                <a:srgbClr val="F3F3F3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884" name="Google Shape;884;p24"/>
          <p:cNvSpPr/>
          <p:nvPr/>
        </p:nvSpPr>
        <p:spPr>
          <a:xfrm>
            <a:off x="7595164" y="1399208"/>
            <a:ext cx="682500" cy="6825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3F3F3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5</a:t>
            </a:r>
            <a:endParaRPr b="1" sz="2200">
              <a:solidFill>
                <a:srgbClr val="F3F3F3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885" name="Google Shape;885;p24"/>
          <p:cNvSpPr/>
          <p:nvPr/>
        </p:nvSpPr>
        <p:spPr>
          <a:xfrm rot="612393">
            <a:off x="4400181" y="1823436"/>
            <a:ext cx="506652" cy="479555"/>
          </a:xfrm>
          <a:custGeom>
            <a:rect b="b" l="l" r="r" t="t"/>
            <a:pathLst>
              <a:path extrusionOk="0" h="13237" w="13984">
                <a:moveTo>
                  <a:pt x="5263" y="315"/>
                </a:moveTo>
                <a:cubicBezTo>
                  <a:pt x="6619" y="315"/>
                  <a:pt x="8369" y="618"/>
                  <a:pt x="10259" y="1712"/>
                </a:cubicBezTo>
                <a:cubicBezTo>
                  <a:pt x="12493" y="3005"/>
                  <a:pt x="13650" y="5572"/>
                  <a:pt x="13205" y="8247"/>
                </a:cubicBezTo>
                <a:cubicBezTo>
                  <a:pt x="12799" y="10674"/>
                  <a:pt x="11232" y="12440"/>
                  <a:pt x="9111" y="12854"/>
                </a:cubicBezTo>
                <a:cubicBezTo>
                  <a:pt x="8896" y="12896"/>
                  <a:pt x="8677" y="12917"/>
                  <a:pt x="8457" y="12917"/>
                </a:cubicBezTo>
                <a:cubicBezTo>
                  <a:pt x="6804" y="12917"/>
                  <a:pt x="5028" y="11740"/>
                  <a:pt x="3490" y="9598"/>
                </a:cubicBezTo>
                <a:cubicBezTo>
                  <a:pt x="1396" y="6675"/>
                  <a:pt x="473" y="2933"/>
                  <a:pt x="1423" y="1239"/>
                </a:cubicBezTo>
                <a:cubicBezTo>
                  <a:pt x="1545" y="1145"/>
                  <a:pt x="2540" y="582"/>
                  <a:pt x="4152" y="384"/>
                </a:cubicBezTo>
                <a:cubicBezTo>
                  <a:pt x="4482" y="342"/>
                  <a:pt x="4855" y="315"/>
                  <a:pt x="5263" y="315"/>
                </a:cubicBezTo>
                <a:close/>
                <a:moveTo>
                  <a:pt x="5259" y="0"/>
                </a:moveTo>
                <a:cubicBezTo>
                  <a:pt x="4276" y="0"/>
                  <a:pt x="3460" y="152"/>
                  <a:pt x="2882" y="307"/>
                </a:cubicBezTo>
                <a:cubicBezTo>
                  <a:pt x="1950" y="559"/>
                  <a:pt x="1239" y="924"/>
                  <a:pt x="1158" y="1068"/>
                </a:cubicBezTo>
                <a:cubicBezTo>
                  <a:pt x="0" y="3090"/>
                  <a:pt x="1302" y="7085"/>
                  <a:pt x="3234" y="9783"/>
                </a:cubicBezTo>
                <a:cubicBezTo>
                  <a:pt x="4832" y="12012"/>
                  <a:pt x="6701" y="13237"/>
                  <a:pt x="8458" y="13237"/>
                </a:cubicBezTo>
                <a:cubicBezTo>
                  <a:pt x="8701" y="13237"/>
                  <a:pt x="8940" y="13214"/>
                  <a:pt x="9174" y="13165"/>
                </a:cubicBezTo>
                <a:cubicBezTo>
                  <a:pt x="10318" y="12940"/>
                  <a:pt x="11336" y="12341"/>
                  <a:pt x="12110" y="11426"/>
                </a:cubicBezTo>
                <a:cubicBezTo>
                  <a:pt x="12831" y="10575"/>
                  <a:pt x="13317" y="9494"/>
                  <a:pt x="13515" y="8301"/>
                </a:cubicBezTo>
                <a:cubicBezTo>
                  <a:pt x="13984" y="5491"/>
                  <a:pt x="12768" y="2798"/>
                  <a:pt x="10417" y="1438"/>
                </a:cubicBezTo>
                <a:cubicBezTo>
                  <a:pt x="8491" y="325"/>
                  <a:pt x="6697" y="0"/>
                  <a:pt x="5259" y="0"/>
                </a:cubicBezTo>
                <a:close/>
              </a:path>
            </a:pathLst>
          </a:custGeom>
          <a:solidFill>
            <a:srgbClr val="A01F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24"/>
          <p:cNvSpPr/>
          <p:nvPr/>
        </p:nvSpPr>
        <p:spPr>
          <a:xfrm rot="612393">
            <a:off x="4691923" y="1888942"/>
            <a:ext cx="217856" cy="192336"/>
          </a:xfrm>
          <a:custGeom>
            <a:rect b="b" l="l" r="r" t="t"/>
            <a:pathLst>
              <a:path extrusionOk="0" h="5309" w="6013">
                <a:moveTo>
                  <a:pt x="1798" y="0"/>
                </a:moveTo>
                <a:cubicBezTo>
                  <a:pt x="1798" y="0"/>
                  <a:pt x="1" y="2212"/>
                  <a:pt x="1451" y="4148"/>
                </a:cubicBezTo>
                <a:cubicBezTo>
                  <a:pt x="2141" y="5068"/>
                  <a:pt x="3116" y="5309"/>
                  <a:pt x="3947" y="5309"/>
                </a:cubicBezTo>
                <a:cubicBezTo>
                  <a:pt x="4861" y="5309"/>
                  <a:pt x="5603" y="5017"/>
                  <a:pt x="5603" y="5017"/>
                </a:cubicBezTo>
                <a:cubicBezTo>
                  <a:pt x="5603" y="5017"/>
                  <a:pt x="6013" y="1523"/>
                  <a:pt x="179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24"/>
          <p:cNvSpPr/>
          <p:nvPr/>
        </p:nvSpPr>
        <p:spPr>
          <a:xfrm rot="612393">
            <a:off x="4400181" y="1823436"/>
            <a:ext cx="506652" cy="479555"/>
          </a:xfrm>
          <a:custGeom>
            <a:rect b="b" l="l" r="r" t="t"/>
            <a:pathLst>
              <a:path extrusionOk="0" h="13237" w="13984">
                <a:moveTo>
                  <a:pt x="5263" y="315"/>
                </a:moveTo>
                <a:cubicBezTo>
                  <a:pt x="6619" y="315"/>
                  <a:pt x="8369" y="618"/>
                  <a:pt x="10259" y="1712"/>
                </a:cubicBezTo>
                <a:cubicBezTo>
                  <a:pt x="12493" y="3005"/>
                  <a:pt x="13650" y="5572"/>
                  <a:pt x="13205" y="8247"/>
                </a:cubicBezTo>
                <a:cubicBezTo>
                  <a:pt x="12799" y="10674"/>
                  <a:pt x="11232" y="12440"/>
                  <a:pt x="9111" y="12854"/>
                </a:cubicBezTo>
                <a:cubicBezTo>
                  <a:pt x="8896" y="12896"/>
                  <a:pt x="8677" y="12917"/>
                  <a:pt x="8457" y="12917"/>
                </a:cubicBezTo>
                <a:cubicBezTo>
                  <a:pt x="6804" y="12917"/>
                  <a:pt x="5028" y="11740"/>
                  <a:pt x="3490" y="9598"/>
                </a:cubicBezTo>
                <a:cubicBezTo>
                  <a:pt x="1396" y="6675"/>
                  <a:pt x="473" y="2933"/>
                  <a:pt x="1423" y="1239"/>
                </a:cubicBezTo>
                <a:cubicBezTo>
                  <a:pt x="1545" y="1145"/>
                  <a:pt x="2540" y="582"/>
                  <a:pt x="4152" y="384"/>
                </a:cubicBezTo>
                <a:cubicBezTo>
                  <a:pt x="4482" y="342"/>
                  <a:pt x="4855" y="315"/>
                  <a:pt x="5263" y="315"/>
                </a:cubicBezTo>
                <a:close/>
                <a:moveTo>
                  <a:pt x="5259" y="0"/>
                </a:moveTo>
                <a:cubicBezTo>
                  <a:pt x="4276" y="0"/>
                  <a:pt x="3460" y="152"/>
                  <a:pt x="2882" y="307"/>
                </a:cubicBezTo>
                <a:cubicBezTo>
                  <a:pt x="1950" y="559"/>
                  <a:pt x="1239" y="924"/>
                  <a:pt x="1158" y="1068"/>
                </a:cubicBezTo>
                <a:cubicBezTo>
                  <a:pt x="0" y="3090"/>
                  <a:pt x="1302" y="7085"/>
                  <a:pt x="3234" y="9783"/>
                </a:cubicBezTo>
                <a:cubicBezTo>
                  <a:pt x="4832" y="12012"/>
                  <a:pt x="6701" y="13237"/>
                  <a:pt x="8458" y="13237"/>
                </a:cubicBezTo>
                <a:cubicBezTo>
                  <a:pt x="8701" y="13237"/>
                  <a:pt x="8940" y="13214"/>
                  <a:pt x="9174" y="13165"/>
                </a:cubicBezTo>
                <a:cubicBezTo>
                  <a:pt x="10318" y="12940"/>
                  <a:pt x="11336" y="12341"/>
                  <a:pt x="12110" y="11426"/>
                </a:cubicBezTo>
                <a:cubicBezTo>
                  <a:pt x="12831" y="10575"/>
                  <a:pt x="13317" y="9494"/>
                  <a:pt x="13515" y="8301"/>
                </a:cubicBezTo>
                <a:cubicBezTo>
                  <a:pt x="13984" y="5491"/>
                  <a:pt x="12768" y="2798"/>
                  <a:pt x="10417" y="1438"/>
                </a:cubicBezTo>
                <a:cubicBezTo>
                  <a:pt x="8491" y="325"/>
                  <a:pt x="6697" y="0"/>
                  <a:pt x="52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8" name="Google Shape;888;p24"/>
          <p:cNvGrpSpPr/>
          <p:nvPr/>
        </p:nvGrpSpPr>
        <p:grpSpPr>
          <a:xfrm>
            <a:off x="3409043" y="1274933"/>
            <a:ext cx="2303720" cy="1562580"/>
            <a:chOff x="3418469" y="1328267"/>
            <a:chExt cx="2238795" cy="1518395"/>
          </a:xfrm>
        </p:grpSpPr>
        <p:grpSp>
          <p:nvGrpSpPr>
            <p:cNvPr id="889" name="Google Shape;889;p24"/>
            <p:cNvGrpSpPr/>
            <p:nvPr/>
          </p:nvGrpSpPr>
          <p:grpSpPr>
            <a:xfrm rot="-588989">
              <a:off x="4728516" y="1637895"/>
              <a:ext cx="869855" cy="765557"/>
              <a:chOff x="5186476" y="1552961"/>
              <a:chExt cx="869819" cy="765525"/>
            </a:xfrm>
          </p:grpSpPr>
          <p:sp>
            <p:nvSpPr>
              <p:cNvPr id="890" name="Google Shape;890;p24"/>
              <p:cNvSpPr/>
              <p:nvPr/>
            </p:nvSpPr>
            <p:spPr>
              <a:xfrm rot="1201363">
                <a:off x="5280493" y="1670501"/>
                <a:ext cx="703962" cy="543906"/>
              </a:xfrm>
              <a:custGeom>
                <a:rect b="b" l="l" r="r" t="t"/>
                <a:pathLst>
                  <a:path extrusionOk="0" h="13039" w="16876">
                    <a:moveTo>
                      <a:pt x="11884" y="1"/>
                    </a:moveTo>
                    <a:cubicBezTo>
                      <a:pt x="11378" y="1"/>
                      <a:pt x="10865" y="150"/>
                      <a:pt x="10413" y="467"/>
                    </a:cubicBezTo>
                    <a:cubicBezTo>
                      <a:pt x="9264" y="1269"/>
                      <a:pt x="8967" y="2845"/>
                      <a:pt x="9746" y="4007"/>
                    </a:cubicBezTo>
                    <a:cubicBezTo>
                      <a:pt x="11237" y="6223"/>
                      <a:pt x="11142" y="8520"/>
                      <a:pt x="9954" y="9781"/>
                    </a:cubicBezTo>
                    <a:cubicBezTo>
                      <a:pt x="8729" y="11084"/>
                      <a:pt x="6262" y="11356"/>
                      <a:pt x="4420" y="11356"/>
                    </a:cubicBezTo>
                    <a:cubicBezTo>
                      <a:pt x="3105" y="11356"/>
                      <a:pt x="2108" y="11217"/>
                      <a:pt x="2108" y="11217"/>
                    </a:cubicBezTo>
                    <a:lnTo>
                      <a:pt x="1" y="11983"/>
                    </a:lnTo>
                    <a:cubicBezTo>
                      <a:pt x="1" y="11983"/>
                      <a:pt x="3607" y="13039"/>
                      <a:pt x="7425" y="13039"/>
                    </a:cubicBezTo>
                    <a:cubicBezTo>
                      <a:pt x="9796" y="13039"/>
                      <a:pt x="12249" y="12632"/>
                      <a:pt x="13971" y="11312"/>
                    </a:cubicBezTo>
                    <a:cubicBezTo>
                      <a:pt x="16875" y="9087"/>
                      <a:pt x="15551" y="4507"/>
                      <a:pt x="14245" y="1544"/>
                    </a:cubicBezTo>
                    <a:cubicBezTo>
                      <a:pt x="13815" y="561"/>
                      <a:pt x="12863" y="1"/>
                      <a:pt x="11884" y="1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1" name="Google Shape;891;p24"/>
              <p:cNvSpPr/>
              <p:nvPr/>
            </p:nvSpPr>
            <p:spPr>
              <a:xfrm rot="1201363">
                <a:off x="5700483" y="1731741"/>
                <a:ext cx="256832" cy="222418"/>
              </a:xfrm>
              <a:custGeom>
                <a:rect b="b" l="l" r="r" t="t"/>
                <a:pathLst>
                  <a:path extrusionOk="0" h="5332" w="6157">
                    <a:moveTo>
                      <a:pt x="2917" y="1"/>
                    </a:moveTo>
                    <a:cubicBezTo>
                      <a:pt x="2411" y="1"/>
                      <a:pt x="1898" y="150"/>
                      <a:pt x="1446" y="467"/>
                    </a:cubicBezTo>
                    <a:cubicBezTo>
                      <a:pt x="297" y="1269"/>
                      <a:pt x="0" y="2845"/>
                      <a:pt x="779" y="4007"/>
                    </a:cubicBezTo>
                    <a:cubicBezTo>
                      <a:pt x="1077" y="4448"/>
                      <a:pt x="1306" y="4894"/>
                      <a:pt x="1482" y="5331"/>
                    </a:cubicBezTo>
                    <a:cubicBezTo>
                      <a:pt x="2000" y="5291"/>
                      <a:pt x="2617" y="5097"/>
                      <a:pt x="2946" y="4719"/>
                    </a:cubicBezTo>
                    <a:cubicBezTo>
                      <a:pt x="3278" y="4337"/>
                      <a:pt x="3915" y="3986"/>
                      <a:pt x="4951" y="3986"/>
                    </a:cubicBezTo>
                    <a:cubicBezTo>
                      <a:pt x="5039" y="3986"/>
                      <a:pt x="5130" y="3988"/>
                      <a:pt x="5224" y="3994"/>
                    </a:cubicBezTo>
                    <a:cubicBezTo>
                      <a:pt x="5271" y="3996"/>
                      <a:pt x="5315" y="3998"/>
                      <a:pt x="5356" y="3998"/>
                    </a:cubicBezTo>
                    <a:cubicBezTo>
                      <a:pt x="6087" y="3998"/>
                      <a:pt x="5918" y="3564"/>
                      <a:pt x="6157" y="3530"/>
                    </a:cubicBezTo>
                    <a:cubicBezTo>
                      <a:pt x="5895" y="2643"/>
                      <a:pt x="5607" y="2291"/>
                      <a:pt x="5278" y="1544"/>
                    </a:cubicBezTo>
                    <a:cubicBezTo>
                      <a:pt x="4848" y="561"/>
                      <a:pt x="3896" y="1"/>
                      <a:pt x="2917" y="1"/>
                    </a:cubicBezTo>
                    <a:close/>
                  </a:path>
                </a:pathLst>
              </a:custGeom>
              <a:solidFill>
                <a:srgbClr val="B89BC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2" name="Google Shape;892;p24"/>
              <p:cNvSpPr/>
              <p:nvPr/>
            </p:nvSpPr>
            <p:spPr>
              <a:xfrm rot="1201363">
                <a:off x="5261019" y="1654037"/>
                <a:ext cx="688737" cy="557004"/>
              </a:xfrm>
              <a:custGeom>
                <a:rect b="b" l="l" r="r" t="t"/>
                <a:pathLst>
                  <a:path extrusionOk="0" h="13353" w="16511">
                    <a:moveTo>
                      <a:pt x="12391" y="317"/>
                    </a:moveTo>
                    <a:cubicBezTo>
                      <a:pt x="12610" y="317"/>
                      <a:pt x="12831" y="348"/>
                      <a:pt x="13048" y="409"/>
                    </a:cubicBezTo>
                    <a:cubicBezTo>
                      <a:pt x="13750" y="603"/>
                      <a:pt x="14318" y="1098"/>
                      <a:pt x="14610" y="1765"/>
                    </a:cubicBezTo>
                    <a:cubicBezTo>
                      <a:pt x="15448" y="3674"/>
                      <a:pt x="15930" y="5390"/>
                      <a:pt x="16038" y="6876"/>
                    </a:cubicBezTo>
                    <a:cubicBezTo>
                      <a:pt x="16187" y="8889"/>
                      <a:pt x="15633" y="10394"/>
                      <a:pt x="14385" y="11344"/>
                    </a:cubicBezTo>
                    <a:cubicBezTo>
                      <a:pt x="12703" y="12634"/>
                      <a:pt x="10287" y="13032"/>
                      <a:pt x="7944" y="13032"/>
                    </a:cubicBezTo>
                    <a:cubicBezTo>
                      <a:pt x="4986" y="13032"/>
                      <a:pt x="2144" y="12397"/>
                      <a:pt x="1041" y="12118"/>
                    </a:cubicBezTo>
                    <a:lnTo>
                      <a:pt x="2635" y="11537"/>
                    </a:lnTo>
                    <a:cubicBezTo>
                      <a:pt x="2849" y="11565"/>
                      <a:pt x="3772" y="11676"/>
                      <a:pt x="4944" y="11676"/>
                    </a:cubicBezTo>
                    <a:cubicBezTo>
                      <a:pt x="6812" y="11676"/>
                      <a:pt x="9312" y="11394"/>
                      <a:pt x="10580" y="10047"/>
                    </a:cubicBezTo>
                    <a:cubicBezTo>
                      <a:pt x="11201" y="9389"/>
                      <a:pt x="11534" y="8448"/>
                      <a:pt x="11521" y="7408"/>
                    </a:cubicBezTo>
                    <a:cubicBezTo>
                      <a:pt x="11507" y="6313"/>
                      <a:pt x="11116" y="5160"/>
                      <a:pt x="10386" y="4080"/>
                    </a:cubicBezTo>
                    <a:cubicBezTo>
                      <a:pt x="9661" y="2994"/>
                      <a:pt x="9940" y="1504"/>
                      <a:pt x="11012" y="756"/>
                    </a:cubicBezTo>
                    <a:cubicBezTo>
                      <a:pt x="11422" y="467"/>
                      <a:pt x="11903" y="317"/>
                      <a:pt x="12391" y="317"/>
                    </a:cubicBezTo>
                    <a:close/>
                    <a:moveTo>
                      <a:pt x="12390" y="1"/>
                    </a:moveTo>
                    <a:cubicBezTo>
                      <a:pt x="11837" y="1"/>
                      <a:pt x="11294" y="168"/>
                      <a:pt x="10827" y="495"/>
                    </a:cubicBezTo>
                    <a:cubicBezTo>
                      <a:pt x="9616" y="1341"/>
                      <a:pt x="9301" y="3030"/>
                      <a:pt x="10125" y="4255"/>
                    </a:cubicBezTo>
                    <a:cubicBezTo>
                      <a:pt x="11485" y="6286"/>
                      <a:pt x="11575" y="8525"/>
                      <a:pt x="10345" y="9831"/>
                    </a:cubicBezTo>
                    <a:cubicBezTo>
                      <a:pt x="9163" y="11090"/>
                      <a:pt x="6738" y="11352"/>
                      <a:pt x="4922" y="11352"/>
                    </a:cubicBezTo>
                    <a:cubicBezTo>
                      <a:pt x="3640" y="11352"/>
                      <a:pt x="2662" y="11221"/>
                      <a:pt x="2640" y="11218"/>
                    </a:cubicBezTo>
                    <a:lnTo>
                      <a:pt x="2599" y="11213"/>
                    </a:lnTo>
                    <a:lnTo>
                      <a:pt x="1" y="12159"/>
                    </a:lnTo>
                    <a:lnTo>
                      <a:pt x="465" y="12294"/>
                    </a:lnTo>
                    <a:cubicBezTo>
                      <a:pt x="492" y="12298"/>
                      <a:pt x="2883" y="12992"/>
                      <a:pt x="5797" y="13253"/>
                    </a:cubicBezTo>
                    <a:cubicBezTo>
                      <a:pt x="6450" y="13312"/>
                      <a:pt x="7161" y="13352"/>
                      <a:pt x="7900" y="13352"/>
                    </a:cubicBezTo>
                    <a:cubicBezTo>
                      <a:pt x="10219" y="13352"/>
                      <a:pt x="12786" y="12970"/>
                      <a:pt x="14579" y="11596"/>
                    </a:cubicBezTo>
                    <a:cubicBezTo>
                      <a:pt x="15912" y="10574"/>
                      <a:pt x="16511" y="8979"/>
                      <a:pt x="16353" y="6854"/>
                    </a:cubicBezTo>
                    <a:cubicBezTo>
                      <a:pt x="16245" y="5332"/>
                      <a:pt x="15754" y="3580"/>
                      <a:pt x="14903" y="1639"/>
                    </a:cubicBezTo>
                    <a:cubicBezTo>
                      <a:pt x="14570" y="882"/>
                      <a:pt x="13926" y="324"/>
                      <a:pt x="13133" y="103"/>
                    </a:cubicBezTo>
                    <a:cubicBezTo>
                      <a:pt x="12888" y="35"/>
                      <a:pt x="12638" y="1"/>
                      <a:pt x="12390" y="1"/>
                    </a:cubicBezTo>
                    <a:close/>
                  </a:path>
                </a:pathLst>
              </a:custGeom>
              <a:solidFill>
                <a:srgbClr val="A01FC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3" name="Google Shape;893;p24"/>
              <p:cNvSpPr/>
              <p:nvPr/>
            </p:nvSpPr>
            <p:spPr>
              <a:xfrm rot="1201363">
                <a:off x="5261019" y="1654037"/>
                <a:ext cx="688737" cy="557004"/>
              </a:xfrm>
              <a:custGeom>
                <a:rect b="b" l="l" r="r" t="t"/>
                <a:pathLst>
                  <a:path extrusionOk="0" h="13353" w="16511">
                    <a:moveTo>
                      <a:pt x="12391" y="317"/>
                    </a:moveTo>
                    <a:cubicBezTo>
                      <a:pt x="12610" y="317"/>
                      <a:pt x="12831" y="348"/>
                      <a:pt x="13048" y="409"/>
                    </a:cubicBezTo>
                    <a:cubicBezTo>
                      <a:pt x="13750" y="603"/>
                      <a:pt x="14318" y="1098"/>
                      <a:pt x="14610" y="1765"/>
                    </a:cubicBezTo>
                    <a:cubicBezTo>
                      <a:pt x="15448" y="3674"/>
                      <a:pt x="15930" y="5390"/>
                      <a:pt x="16038" y="6876"/>
                    </a:cubicBezTo>
                    <a:cubicBezTo>
                      <a:pt x="16187" y="8889"/>
                      <a:pt x="15633" y="10394"/>
                      <a:pt x="14385" y="11344"/>
                    </a:cubicBezTo>
                    <a:cubicBezTo>
                      <a:pt x="12703" y="12634"/>
                      <a:pt x="10287" y="13032"/>
                      <a:pt x="7944" y="13032"/>
                    </a:cubicBezTo>
                    <a:cubicBezTo>
                      <a:pt x="4986" y="13032"/>
                      <a:pt x="2144" y="12397"/>
                      <a:pt x="1041" y="12118"/>
                    </a:cubicBezTo>
                    <a:lnTo>
                      <a:pt x="2635" y="11537"/>
                    </a:lnTo>
                    <a:cubicBezTo>
                      <a:pt x="2849" y="11565"/>
                      <a:pt x="3772" y="11676"/>
                      <a:pt x="4944" y="11676"/>
                    </a:cubicBezTo>
                    <a:cubicBezTo>
                      <a:pt x="6812" y="11676"/>
                      <a:pt x="9312" y="11394"/>
                      <a:pt x="10580" y="10047"/>
                    </a:cubicBezTo>
                    <a:cubicBezTo>
                      <a:pt x="11201" y="9389"/>
                      <a:pt x="11534" y="8448"/>
                      <a:pt x="11521" y="7408"/>
                    </a:cubicBezTo>
                    <a:cubicBezTo>
                      <a:pt x="11507" y="6313"/>
                      <a:pt x="11116" y="5160"/>
                      <a:pt x="10386" y="4080"/>
                    </a:cubicBezTo>
                    <a:cubicBezTo>
                      <a:pt x="9661" y="2994"/>
                      <a:pt x="9940" y="1504"/>
                      <a:pt x="11012" y="756"/>
                    </a:cubicBezTo>
                    <a:cubicBezTo>
                      <a:pt x="11422" y="467"/>
                      <a:pt x="11903" y="317"/>
                      <a:pt x="12391" y="317"/>
                    </a:cubicBezTo>
                    <a:close/>
                    <a:moveTo>
                      <a:pt x="12390" y="1"/>
                    </a:moveTo>
                    <a:cubicBezTo>
                      <a:pt x="11837" y="1"/>
                      <a:pt x="11294" y="168"/>
                      <a:pt x="10827" y="495"/>
                    </a:cubicBezTo>
                    <a:cubicBezTo>
                      <a:pt x="9616" y="1341"/>
                      <a:pt x="9301" y="3030"/>
                      <a:pt x="10125" y="4255"/>
                    </a:cubicBezTo>
                    <a:cubicBezTo>
                      <a:pt x="11485" y="6286"/>
                      <a:pt x="11575" y="8525"/>
                      <a:pt x="10345" y="9831"/>
                    </a:cubicBezTo>
                    <a:cubicBezTo>
                      <a:pt x="9163" y="11090"/>
                      <a:pt x="6738" y="11352"/>
                      <a:pt x="4922" y="11352"/>
                    </a:cubicBezTo>
                    <a:cubicBezTo>
                      <a:pt x="3640" y="11352"/>
                      <a:pt x="2662" y="11221"/>
                      <a:pt x="2640" y="11218"/>
                    </a:cubicBezTo>
                    <a:lnTo>
                      <a:pt x="2599" y="11213"/>
                    </a:lnTo>
                    <a:lnTo>
                      <a:pt x="1" y="12159"/>
                    </a:lnTo>
                    <a:lnTo>
                      <a:pt x="465" y="12294"/>
                    </a:lnTo>
                    <a:cubicBezTo>
                      <a:pt x="492" y="12298"/>
                      <a:pt x="2883" y="12992"/>
                      <a:pt x="5797" y="13253"/>
                    </a:cubicBezTo>
                    <a:cubicBezTo>
                      <a:pt x="6450" y="13312"/>
                      <a:pt x="7161" y="13352"/>
                      <a:pt x="7900" y="13352"/>
                    </a:cubicBezTo>
                    <a:cubicBezTo>
                      <a:pt x="10219" y="13352"/>
                      <a:pt x="12786" y="12970"/>
                      <a:pt x="14579" y="11596"/>
                    </a:cubicBezTo>
                    <a:cubicBezTo>
                      <a:pt x="15912" y="10574"/>
                      <a:pt x="16511" y="8979"/>
                      <a:pt x="16353" y="6854"/>
                    </a:cubicBezTo>
                    <a:cubicBezTo>
                      <a:pt x="16245" y="5332"/>
                      <a:pt x="15754" y="3580"/>
                      <a:pt x="14903" y="1639"/>
                    </a:cubicBezTo>
                    <a:cubicBezTo>
                      <a:pt x="14570" y="882"/>
                      <a:pt x="13926" y="324"/>
                      <a:pt x="13133" y="103"/>
                    </a:cubicBezTo>
                    <a:cubicBezTo>
                      <a:pt x="12888" y="35"/>
                      <a:pt x="12638" y="1"/>
                      <a:pt x="12390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4" name="Google Shape;894;p24"/>
              <p:cNvSpPr/>
              <p:nvPr/>
            </p:nvSpPr>
            <p:spPr>
              <a:xfrm rot="1201412">
                <a:off x="5654793" y="1777428"/>
                <a:ext cx="271155" cy="496222"/>
              </a:xfrm>
              <a:custGeom>
                <a:rect b="b" l="l" r="r" t="t"/>
                <a:pathLst>
                  <a:path extrusionOk="0" h="12322" w="6734">
                    <a:moveTo>
                      <a:pt x="4765" y="0"/>
                    </a:moveTo>
                    <a:cubicBezTo>
                      <a:pt x="4765" y="1"/>
                      <a:pt x="4842" y="190"/>
                      <a:pt x="4961" y="518"/>
                    </a:cubicBezTo>
                    <a:lnTo>
                      <a:pt x="4961" y="518"/>
                    </a:lnTo>
                    <a:cubicBezTo>
                      <a:pt x="4861" y="186"/>
                      <a:pt x="4765" y="1"/>
                      <a:pt x="4765" y="0"/>
                    </a:cubicBezTo>
                    <a:close/>
                    <a:moveTo>
                      <a:pt x="4961" y="518"/>
                    </a:moveTo>
                    <a:lnTo>
                      <a:pt x="4961" y="518"/>
                    </a:lnTo>
                    <a:cubicBezTo>
                      <a:pt x="5183" y="1253"/>
                      <a:pt x="5429" y="2705"/>
                      <a:pt x="4716" y="4454"/>
                    </a:cubicBezTo>
                    <a:cubicBezTo>
                      <a:pt x="4073" y="6028"/>
                      <a:pt x="3010" y="6327"/>
                      <a:pt x="2296" y="6327"/>
                    </a:cubicBezTo>
                    <a:cubicBezTo>
                      <a:pt x="1860" y="6327"/>
                      <a:pt x="1554" y="6215"/>
                      <a:pt x="1554" y="6215"/>
                    </a:cubicBezTo>
                    <a:cubicBezTo>
                      <a:pt x="1554" y="6576"/>
                      <a:pt x="1" y="11552"/>
                      <a:pt x="1" y="12173"/>
                    </a:cubicBezTo>
                    <a:cubicBezTo>
                      <a:pt x="1" y="12272"/>
                      <a:pt x="133" y="12321"/>
                      <a:pt x="360" y="12321"/>
                    </a:cubicBezTo>
                    <a:cubicBezTo>
                      <a:pt x="1555" y="12321"/>
                      <a:pt x="5366" y="10954"/>
                      <a:pt x="6062" y="8341"/>
                    </a:cubicBezTo>
                    <a:cubicBezTo>
                      <a:pt x="6733" y="5821"/>
                      <a:pt x="5467" y="1914"/>
                      <a:pt x="4961" y="518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895" name="Google Shape;895;p24"/>
            <p:cNvGrpSpPr/>
            <p:nvPr/>
          </p:nvGrpSpPr>
          <p:grpSpPr>
            <a:xfrm rot="-588989">
              <a:off x="3729371" y="1735181"/>
              <a:ext cx="1340482" cy="1004564"/>
              <a:chOff x="3923363" y="1595040"/>
              <a:chExt cx="1340426" cy="1004522"/>
            </a:xfrm>
          </p:grpSpPr>
          <p:sp>
            <p:nvSpPr>
              <p:cNvPr id="896" name="Google Shape;896;p24"/>
              <p:cNvSpPr/>
              <p:nvPr/>
            </p:nvSpPr>
            <p:spPr>
              <a:xfrm rot="-261062">
                <a:off x="3962230" y="1647856"/>
                <a:ext cx="1262850" cy="898837"/>
              </a:xfrm>
              <a:custGeom>
                <a:rect b="b" l="l" r="r" t="t"/>
                <a:pathLst>
                  <a:path extrusionOk="0" h="22285" w="31310">
                    <a:moveTo>
                      <a:pt x="9046" y="0"/>
                    </a:moveTo>
                    <a:cubicBezTo>
                      <a:pt x="6936" y="0"/>
                      <a:pt x="4826" y="805"/>
                      <a:pt x="3216" y="2415"/>
                    </a:cubicBezTo>
                    <a:cubicBezTo>
                      <a:pt x="1" y="5635"/>
                      <a:pt x="1" y="10855"/>
                      <a:pt x="3216" y="14075"/>
                    </a:cubicBezTo>
                    <a:cubicBezTo>
                      <a:pt x="6328" y="17182"/>
                      <a:pt x="15655" y="22285"/>
                      <a:pt x="15655" y="22285"/>
                    </a:cubicBezTo>
                    <a:cubicBezTo>
                      <a:pt x="15655" y="22285"/>
                      <a:pt x="24982" y="17182"/>
                      <a:pt x="28089" y="14075"/>
                    </a:cubicBezTo>
                    <a:cubicBezTo>
                      <a:pt x="31309" y="10855"/>
                      <a:pt x="31309" y="5635"/>
                      <a:pt x="28089" y="2415"/>
                    </a:cubicBezTo>
                    <a:cubicBezTo>
                      <a:pt x="26479" y="805"/>
                      <a:pt x="24370" y="0"/>
                      <a:pt x="22260" y="0"/>
                    </a:cubicBezTo>
                    <a:cubicBezTo>
                      <a:pt x="20150" y="0"/>
                      <a:pt x="18040" y="805"/>
                      <a:pt x="16430" y="2415"/>
                    </a:cubicBezTo>
                    <a:lnTo>
                      <a:pt x="15655" y="3194"/>
                    </a:lnTo>
                    <a:lnTo>
                      <a:pt x="14876" y="2415"/>
                    </a:lnTo>
                    <a:cubicBezTo>
                      <a:pt x="13266" y="805"/>
                      <a:pt x="11156" y="0"/>
                      <a:pt x="9046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7" name="Google Shape;897;p24"/>
              <p:cNvSpPr/>
              <p:nvPr/>
            </p:nvSpPr>
            <p:spPr>
              <a:xfrm rot="-261062">
                <a:off x="3956061" y="1642095"/>
                <a:ext cx="1275030" cy="910413"/>
              </a:xfrm>
              <a:custGeom>
                <a:rect b="b" l="l" r="r" t="t"/>
                <a:pathLst>
                  <a:path extrusionOk="0" h="22572" w="31612">
                    <a:moveTo>
                      <a:pt x="22415" y="284"/>
                    </a:moveTo>
                    <a:cubicBezTo>
                      <a:pt x="24577" y="284"/>
                      <a:pt x="26612" y="1126"/>
                      <a:pt x="28143" y="2657"/>
                    </a:cubicBezTo>
                    <a:cubicBezTo>
                      <a:pt x="31300" y="5819"/>
                      <a:pt x="31300" y="10957"/>
                      <a:pt x="28143" y="14114"/>
                    </a:cubicBezTo>
                    <a:cubicBezTo>
                      <a:pt x="25221" y="17037"/>
                      <a:pt x="16659" y="21797"/>
                      <a:pt x="15808" y="22266"/>
                    </a:cubicBezTo>
                    <a:cubicBezTo>
                      <a:pt x="14952" y="21797"/>
                      <a:pt x="6391" y="17037"/>
                      <a:pt x="3473" y="14114"/>
                    </a:cubicBezTo>
                    <a:cubicBezTo>
                      <a:pt x="311" y="10957"/>
                      <a:pt x="311" y="5819"/>
                      <a:pt x="3473" y="2657"/>
                    </a:cubicBezTo>
                    <a:cubicBezTo>
                      <a:pt x="5000" y="1126"/>
                      <a:pt x="7035" y="284"/>
                      <a:pt x="9201" y="284"/>
                    </a:cubicBezTo>
                    <a:cubicBezTo>
                      <a:pt x="11363" y="284"/>
                      <a:pt x="13399" y="1126"/>
                      <a:pt x="14930" y="2657"/>
                    </a:cubicBezTo>
                    <a:lnTo>
                      <a:pt x="15709" y="3436"/>
                    </a:lnTo>
                    <a:cubicBezTo>
                      <a:pt x="15736" y="3463"/>
                      <a:pt x="15772" y="3477"/>
                      <a:pt x="15808" y="3477"/>
                    </a:cubicBezTo>
                    <a:cubicBezTo>
                      <a:pt x="15844" y="3477"/>
                      <a:pt x="15880" y="3463"/>
                      <a:pt x="15907" y="3436"/>
                    </a:cubicBezTo>
                    <a:lnTo>
                      <a:pt x="16686" y="2657"/>
                    </a:lnTo>
                    <a:cubicBezTo>
                      <a:pt x="18213" y="1126"/>
                      <a:pt x="20249" y="284"/>
                      <a:pt x="22415" y="284"/>
                    </a:cubicBezTo>
                    <a:close/>
                    <a:moveTo>
                      <a:pt x="9201" y="0"/>
                    </a:moveTo>
                    <a:cubicBezTo>
                      <a:pt x="6959" y="0"/>
                      <a:pt x="4856" y="874"/>
                      <a:pt x="3270" y="2459"/>
                    </a:cubicBezTo>
                    <a:cubicBezTo>
                      <a:pt x="1" y="5729"/>
                      <a:pt x="1" y="11047"/>
                      <a:pt x="3270" y="14317"/>
                    </a:cubicBezTo>
                    <a:cubicBezTo>
                      <a:pt x="6360" y="17406"/>
                      <a:pt x="15646" y="22504"/>
                      <a:pt x="15741" y="22554"/>
                    </a:cubicBezTo>
                    <a:cubicBezTo>
                      <a:pt x="15759" y="22563"/>
                      <a:pt x="15786" y="22572"/>
                      <a:pt x="15808" y="22572"/>
                    </a:cubicBezTo>
                    <a:cubicBezTo>
                      <a:pt x="15831" y="22572"/>
                      <a:pt x="15853" y="22563"/>
                      <a:pt x="15876" y="22554"/>
                    </a:cubicBezTo>
                    <a:cubicBezTo>
                      <a:pt x="15970" y="22504"/>
                      <a:pt x="25257" y="17406"/>
                      <a:pt x="28342" y="14317"/>
                    </a:cubicBezTo>
                    <a:cubicBezTo>
                      <a:pt x="31611" y="11047"/>
                      <a:pt x="31611" y="5729"/>
                      <a:pt x="28342" y="2459"/>
                    </a:cubicBezTo>
                    <a:cubicBezTo>
                      <a:pt x="26761" y="874"/>
                      <a:pt x="24653" y="0"/>
                      <a:pt x="22415" y="0"/>
                    </a:cubicBezTo>
                    <a:cubicBezTo>
                      <a:pt x="20172" y="0"/>
                      <a:pt x="18069" y="874"/>
                      <a:pt x="16484" y="2459"/>
                    </a:cubicBezTo>
                    <a:lnTo>
                      <a:pt x="15808" y="3135"/>
                    </a:lnTo>
                    <a:lnTo>
                      <a:pt x="15128" y="2459"/>
                    </a:lnTo>
                    <a:cubicBezTo>
                      <a:pt x="13547" y="874"/>
                      <a:pt x="11440" y="0"/>
                      <a:pt x="9201" y="0"/>
                    </a:cubicBezTo>
                    <a:close/>
                  </a:path>
                </a:pathLst>
              </a:custGeom>
              <a:solidFill>
                <a:srgbClr val="A01FC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8" name="Google Shape;898;p24"/>
              <p:cNvSpPr/>
              <p:nvPr/>
            </p:nvSpPr>
            <p:spPr>
              <a:xfrm rot="-261062">
                <a:off x="4146256" y="1641589"/>
                <a:ext cx="1044120" cy="407734"/>
              </a:xfrm>
              <a:custGeom>
                <a:rect b="b" l="l" r="r" t="t"/>
                <a:pathLst>
                  <a:path extrusionOk="0" h="10109" w="25887">
                    <a:moveTo>
                      <a:pt x="4020" y="0"/>
                    </a:moveTo>
                    <a:cubicBezTo>
                      <a:pt x="2633" y="0"/>
                      <a:pt x="1246" y="348"/>
                      <a:pt x="0" y="1043"/>
                    </a:cubicBezTo>
                    <a:cubicBezTo>
                      <a:pt x="427" y="978"/>
                      <a:pt x="1073" y="901"/>
                      <a:pt x="1857" y="901"/>
                    </a:cubicBezTo>
                    <a:cubicBezTo>
                      <a:pt x="3989" y="901"/>
                      <a:pt x="7147" y="1465"/>
                      <a:pt x="9737" y="4349"/>
                    </a:cubicBezTo>
                    <a:cubicBezTo>
                      <a:pt x="10060" y="4712"/>
                      <a:pt x="10508" y="4896"/>
                      <a:pt x="10956" y="4896"/>
                    </a:cubicBezTo>
                    <a:cubicBezTo>
                      <a:pt x="11365" y="4896"/>
                      <a:pt x="11775" y="4743"/>
                      <a:pt x="12092" y="4434"/>
                    </a:cubicBezTo>
                    <a:cubicBezTo>
                      <a:pt x="13223" y="3331"/>
                      <a:pt x="15128" y="1966"/>
                      <a:pt x="17695" y="1858"/>
                    </a:cubicBezTo>
                    <a:cubicBezTo>
                      <a:pt x="17804" y="1854"/>
                      <a:pt x="17912" y="1852"/>
                      <a:pt x="18019" y="1852"/>
                    </a:cubicBezTo>
                    <a:cubicBezTo>
                      <a:pt x="22194" y="1852"/>
                      <a:pt x="24959" y="5232"/>
                      <a:pt x="25135" y="9303"/>
                    </a:cubicBezTo>
                    <a:cubicBezTo>
                      <a:pt x="25148" y="9622"/>
                      <a:pt x="25193" y="9888"/>
                      <a:pt x="25256" y="10109"/>
                    </a:cubicBezTo>
                    <a:cubicBezTo>
                      <a:pt x="25887" y="7389"/>
                      <a:pt x="25126" y="4407"/>
                      <a:pt x="22959" y="2313"/>
                    </a:cubicBezTo>
                    <a:cubicBezTo>
                      <a:pt x="21378" y="783"/>
                      <a:pt x="19332" y="30"/>
                      <a:pt x="17279" y="30"/>
                    </a:cubicBezTo>
                    <a:cubicBezTo>
                      <a:pt x="15116" y="30"/>
                      <a:pt x="12945" y="866"/>
                      <a:pt x="11304" y="2507"/>
                    </a:cubicBezTo>
                    <a:lnTo>
                      <a:pt x="10624" y="3191"/>
                    </a:lnTo>
                    <a:lnTo>
                      <a:pt x="9845" y="2412"/>
                    </a:lnTo>
                    <a:cubicBezTo>
                      <a:pt x="8237" y="804"/>
                      <a:pt x="6129" y="0"/>
                      <a:pt x="402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9" name="Google Shape;899;p24"/>
              <p:cNvSpPr/>
              <p:nvPr/>
            </p:nvSpPr>
            <p:spPr>
              <a:xfrm rot="-261062">
                <a:off x="3956061" y="1642095"/>
                <a:ext cx="1275030" cy="910413"/>
              </a:xfrm>
              <a:custGeom>
                <a:rect b="b" l="l" r="r" t="t"/>
                <a:pathLst>
                  <a:path extrusionOk="0" h="22572" w="31612">
                    <a:moveTo>
                      <a:pt x="22415" y="284"/>
                    </a:moveTo>
                    <a:cubicBezTo>
                      <a:pt x="24577" y="284"/>
                      <a:pt x="26612" y="1126"/>
                      <a:pt x="28143" y="2657"/>
                    </a:cubicBezTo>
                    <a:cubicBezTo>
                      <a:pt x="31300" y="5819"/>
                      <a:pt x="31300" y="10957"/>
                      <a:pt x="28143" y="14114"/>
                    </a:cubicBezTo>
                    <a:cubicBezTo>
                      <a:pt x="25221" y="17037"/>
                      <a:pt x="16659" y="21797"/>
                      <a:pt x="15808" y="22266"/>
                    </a:cubicBezTo>
                    <a:cubicBezTo>
                      <a:pt x="14952" y="21797"/>
                      <a:pt x="6391" y="17037"/>
                      <a:pt x="3473" y="14114"/>
                    </a:cubicBezTo>
                    <a:cubicBezTo>
                      <a:pt x="311" y="10957"/>
                      <a:pt x="311" y="5819"/>
                      <a:pt x="3473" y="2657"/>
                    </a:cubicBezTo>
                    <a:cubicBezTo>
                      <a:pt x="5000" y="1126"/>
                      <a:pt x="7035" y="284"/>
                      <a:pt x="9201" y="284"/>
                    </a:cubicBezTo>
                    <a:cubicBezTo>
                      <a:pt x="11363" y="284"/>
                      <a:pt x="13399" y="1126"/>
                      <a:pt x="14930" y="2657"/>
                    </a:cubicBezTo>
                    <a:lnTo>
                      <a:pt x="15709" y="3436"/>
                    </a:lnTo>
                    <a:cubicBezTo>
                      <a:pt x="15736" y="3463"/>
                      <a:pt x="15772" y="3477"/>
                      <a:pt x="15808" y="3477"/>
                    </a:cubicBezTo>
                    <a:cubicBezTo>
                      <a:pt x="15844" y="3477"/>
                      <a:pt x="15880" y="3463"/>
                      <a:pt x="15907" y="3436"/>
                    </a:cubicBezTo>
                    <a:lnTo>
                      <a:pt x="16686" y="2657"/>
                    </a:lnTo>
                    <a:cubicBezTo>
                      <a:pt x="18213" y="1126"/>
                      <a:pt x="20249" y="284"/>
                      <a:pt x="22415" y="284"/>
                    </a:cubicBezTo>
                    <a:close/>
                    <a:moveTo>
                      <a:pt x="9201" y="0"/>
                    </a:moveTo>
                    <a:cubicBezTo>
                      <a:pt x="6959" y="0"/>
                      <a:pt x="4856" y="874"/>
                      <a:pt x="3270" y="2459"/>
                    </a:cubicBezTo>
                    <a:cubicBezTo>
                      <a:pt x="1" y="5729"/>
                      <a:pt x="1" y="11047"/>
                      <a:pt x="3270" y="14317"/>
                    </a:cubicBezTo>
                    <a:cubicBezTo>
                      <a:pt x="6360" y="17406"/>
                      <a:pt x="15646" y="22504"/>
                      <a:pt x="15741" y="22554"/>
                    </a:cubicBezTo>
                    <a:cubicBezTo>
                      <a:pt x="15759" y="22563"/>
                      <a:pt x="15786" y="22572"/>
                      <a:pt x="15808" y="22572"/>
                    </a:cubicBezTo>
                    <a:cubicBezTo>
                      <a:pt x="15831" y="22572"/>
                      <a:pt x="15853" y="22563"/>
                      <a:pt x="15876" y="22554"/>
                    </a:cubicBezTo>
                    <a:cubicBezTo>
                      <a:pt x="15970" y="22504"/>
                      <a:pt x="25257" y="17406"/>
                      <a:pt x="28342" y="14317"/>
                    </a:cubicBezTo>
                    <a:cubicBezTo>
                      <a:pt x="31611" y="11047"/>
                      <a:pt x="31611" y="5729"/>
                      <a:pt x="28342" y="2459"/>
                    </a:cubicBezTo>
                    <a:cubicBezTo>
                      <a:pt x="26761" y="874"/>
                      <a:pt x="24653" y="0"/>
                      <a:pt x="22415" y="0"/>
                    </a:cubicBezTo>
                    <a:cubicBezTo>
                      <a:pt x="20172" y="0"/>
                      <a:pt x="18069" y="874"/>
                      <a:pt x="16484" y="2459"/>
                    </a:cubicBezTo>
                    <a:lnTo>
                      <a:pt x="15808" y="3135"/>
                    </a:lnTo>
                    <a:lnTo>
                      <a:pt x="15128" y="2459"/>
                    </a:lnTo>
                    <a:cubicBezTo>
                      <a:pt x="13547" y="874"/>
                      <a:pt x="11440" y="0"/>
                      <a:pt x="9201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00" name="Google Shape;900;p24"/>
              <p:cNvSpPr/>
              <p:nvPr/>
            </p:nvSpPr>
            <p:spPr>
              <a:xfrm rot="-261062">
                <a:off x="3962729" y="1660973"/>
                <a:ext cx="1056139" cy="893554"/>
              </a:xfrm>
              <a:custGeom>
                <a:rect b="b" l="l" r="r" t="t"/>
                <a:pathLst>
                  <a:path extrusionOk="0" h="22154" w="26185">
                    <a:moveTo>
                      <a:pt x="7598" y="1"/>
                    </a:moveTo>
                    <a:lnTo>
                      <a:pt x="7598" y="1"/>
                    </a:lnTo>
                    <a:cubicBezTo>
                      <a:pt x="5995" y="285"/>
                      <a:pt x="4459" y="1046"/>
                      <a:pt x="3216" y="2284"/>
                    </a:cubicBezTo>
                    <a:cubicBezTo>
                      <a:pt x="1" y="5504"/>
                      <a:pt x="1" y="10724"/>
                      <a:pt x="3216" y="13944"/>
                    </a:cubicBezTo>
                    <a:cubicBezTo>
                      <a:pt x="6328" y="17051"/>
                      <a:pt x="15655" y="22154"/>
                      <a:pt x="15655" y="22154"/>
                    </a:cubicBezTo>
                    <a:cubicBezTo>
                      <a:pt x="15655" y="22154"/>
                      <a:pt x="22235" y="18555"/>
                      <a:pt x="26184" y="15556"/>
                    </a:cubicBezTo>
                    <a:lnTo>
                      <a:pt x="26184" y="15556"/>
                    </a:lnTo>
                    <a:cubicBezTo>
                      <a:pt x="25218" y="15929"/>
                      <a:pt x="23103" y="16387"/>
                      <a:pt x="20582" y="16387"/>
                    </a:cubicBezTo>
                    <a:cubicBezTo>
                      <a:pt x="16339" y="16387"/>
                      <a:pt x="10944" y="15089"/>
                      <a:pt x="7927" y="9900"/>
                    </a:cubicBezTo>
                    <a:cubicBezTo>
                      <a:pt x="4793" y="4509"/>
                      <a:pt x="6090" y="1519"/>
                      <a:pt x="7598" y="1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901" name="Google Shape;901;p24"/>
            <p:cNvGrpSpPr/>
            <p:nvPr/>
          </p:nvGrpSpPr>
          <p:grpSpPr>
            <a:xfrm rot="-1465044">
              <a:off x="3571269" y="1450754"/>
              <a:ext cx="789525" cy="910095"/>
              <a:chOff x="3877424" y="1205086"/>
              <a:chExt cx="789489" cy="910053"/>
            </a:xfrm>
          </p:grpSpPr>
          <p:grpSp>
            <p:nvGrpSpPr>
              <p:cNvPr id="902" name="Google Shape;902;p24"/>
              <p:cNvGrpSpPr/>
              <p:nvPr/>
            </p:nvGrpSpPr>
            <p:grpSpPr>
              <a:xfrm rot="1201363">
                <a:off x="3991205" y="1278202"/>
                <a:ext cx="561927" cy="763822"/>
                <a:chOff x="2618900" y="-663475"/>
                <a:chExt cx="336775" cy="457775"/>
              </a:xfrm>
            </p:grpSpPr>
            <p:sp>
              <p:nvSpPr>
                <p:cNvPr id="903" name="Google Shape;903;p24"/>
                <p:cNvSpPr/>
                <p:nvPr/>
              </p:nvSpPr>
              <p:spPr>
                <a:xfrm>
                  <a:off x="2707175" y="-394400"/>
                  <a:ext cx="91225" cy="184700"/>
                </a:xfrm>
                <a:custGeom>
                  <a:rect b="b" l="l" r="r" t="t"/>
                  <a:pathLst>
                    <a:path extrusionOk="0" h="7388" w="3649">
                      <a:moveTo>
                        <a:pt x="3279" y="0"/>
                      </a:moveTo>
                      <a:lnTo>
                        <a:pt x="1027" y="50"/>
                      </a:lnTo>
                      <a:cubicBezTo>
                        <a:pt x="1027" y="50"/>
                        <a:pt x="0" y="3675"/>
                        <a:pt x="1608" y="6836"/>
                      </a:cubicBezTo>
                      <a:cubicBezTo>
                        <a:pt x="1785" y="7180"/>
                        <a:pt x="2135" y="7388"/>
                        <a:pt x="2506" y="7388"/>
                      </a:cubicBezTo>
                      <a:cubicBezTo>
                        <a:pt x="2596" y="7388"/>
                        <a:pt x="2688" y="7375"/>
                        <a:pt x="2779" y="7350"/>
                      </a:cubicBezTo>
                      <a:cubicBezTo>
                        <a:pt x="3342" y="7192"/>
                        <a:pt x="3648" y="6584"/>
                        <a:pt x="3441" y="6030"/>
                      </a:cubicBezTo>
                      <a:cubicBezTo>
                        <a:pt x="2986" y="4810"/>
                        <a:pt x="2459" y="2581"/>
                        <a:pt x="3279" y="0"/>
                      </a:cubicBezTo>
                      <a:close/>
                    </a:path>
                  </a:pathLst>
                </a:custGeom>
                <a:solidFill>
                  <a:srgbClr val="B89BC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04" name="Google Shape;904;p24"/>
                <p:cNvSpPr/>
                <p:nvPr/>
              </p:nvSpPr>
              <p:spPr>
                <a:xfrm>
                  <a:off x="2703350" y="-398375"/>
                  <a:ext cx="96500" cy="192675"/>
                </a:xfrm>
                <a:custGeom>
                  <a:rect b="b" l="l" r="r" t="t"/>
                  <a:pathLst>
                    <a:path extrusionOk="0" h="7707" w="3860">
                      <a:moveTo>
                        <a:pt x="3216" y="321"/>
                      </a:moveTo>
                      <a:lnTo>
                        <a:pt x="3216" y="321"/>
                      </a:lnTo>
                      <a:cubicBezTo>
                        <a:pt x="2464" y="2906"/>
                        <a:pt x="3031" y="5135"/>
                        <a:pt x="3445" y="6248"/>
                      </a:cubicBezTo>
                      <a:cubicBezTo>
                        <a:pt x="3531" y="6473"/>
                        <a:pt x="3517" y="6716"/>
                        <a:pt x="3409" y="6928"/>
                      </a:cubicBezTo>
                      <a:cubicBezTo>
                        <a:pt x="3301" y="7140"/>
                        <a:pt x="3117" y="7293"/>
                        <a:pt x="2887" y="7356"/>
                      </a:cubicBezTo>
                      <a:cubicBezTo>
                        <a:pt x="2810" y="7378"/>
                        <a:pt x="2733" y="7389"/>
                        <a:pt x="2656" y="7389"/>
                      </a:cubicBezTo>
                      <a:cubicBezTo>
                        <a:pt x="2345" y="7389"/>
                        <a:pt x="2050" y="7213"/>
                        <a:pt x="1905" y="6923"/>
                      </a:cubicBezTo>
                      <a:cubicBezTo>
                        <a:pt x="495" y="4163"/>
                        <a:pt x="1153" y="997"/>
                        <a:pt x="1306" y="362"/>
                      </a:cubicBezTo>
                      <a:lnTo>
                        <a:pt x="3216" y="321"/>
                      </a:lnTo>
                      <a:close/>
                      <a:moveTo>
                        <a:pt x="3438" y="1"/>
                      </a:moveTo>
                      <a:cubicBezTo>
                        <a:pt x="3434" y="1"/>
                        <a:pt x="3431" y="1"/>
                        <a:pt x="3427" y="1"/>
                      </a:cubicBezTo>
                      <a:lnTo>
                        <a:pt x="1180" y="51"/>
                      </a:lnTo>
                      <a:cubicBezTo>
                        <a:pt x="1108" y="51"/>
                        <a:pt x="1049" y="96"/>
                        <a:pt x="1027" y="164"/>
                      </a:cubicBezTo>
                      <a:cubicBezTo>
                        <a:pt x="986" y="317"/>
                        <a:pt x="0" y="3888"/>
                        <a:pt x="1621" y="7067"/>
                      </a:cubicBezTo>
                      <a:cubicBezTo>
                        <a:pt x="1824" y="7464"/>
                        <a:pt x="2234" y="7707"/>
                        <a:pt x="2662" y="7707"/>
                      </a:cubicBezTo>
                      <a:cubicBezTo>
                        <a:pt x="2765" y="7707"/>
                        <a:pt x="2869" y="7693"/>
                        <a:pt x="2972" y="7662"/>
                      </a:cubicBezTo>
                      <a:cubicBezTo>
                        <a:pt x="3283" y="7576"/>
                        <a:pt x="3544" y="7360"/>
                        <a:pt x="3693" y="7072"/>
                      </a:cubicBezTo>
                      <a:cubicBezTo>
                        <a:pt x="3837" y="6784"/>
                        <a:pt x="3860" y="6441"/>
                        <a:pt x="3743" y="6135"/>
                      </a:cubicBezTo>
                      <a:cubicBezTo>
                        <a:pt x="3333" y="5032"/>
                        <a:pt x="2761" y="2794"/>
                        <a:pt x="3580" y="209"/>
                      </a:cubicBezTo>
                      <a:cubicBezTo>
                        <a:pt x="3598" y="159"/>
                        <a:pt x="3589" y="105"/>
                        <a:pt x="3558" y="65"/>
                      </a:cubicBezTo>
                      <a:cubicBezTo>
                        <a:pt x="3529" y="27"/>
                        <a:pt x="3484" y="1"/>
                        <a:pt x="3438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05" name="Google Shape;905;p24"/>
                <p:cNvSpPr/>
                <p:nvPr/>
              </p:nvSpPr>
              <p:spPr>
                <a:xfrm>
                  <a:off x="2756600" y="-236825"/>
                  <a:ext cx="17800" cy="29450"/>
                </a:xfrm>
                <a:custGeom>
                  <a:rect b="b" l="l" r="r" t="t"/>
                  <a:pathLst>
                    <a:path extrusionOk="0" h="1178" w="712">
                      <a:moveTo>
                        <a:pt x="172" y="0"/>
                      </a:moveTo>
                      <a:cubicBezTo>
                        <a:pt x="164" y="0"/>
                        <a:pt x="157" y="1"/>
                        <a:pt x="149" y="2"/>
                      </a:cubicBezTo>
                      <a:cubicBezTo>
                        <a:pt x="59" y="11"/>
                        <a:pt x="0" y="92"/>
                        <a:pt x="9" y="178"/>
                      </a:cubicBezTo>
                      <a:cubicBezTo>
                        <a:pt x="18" y="250"/>
                        <a:pt x="108" y="871"/>
                        <a:pt x="433" y="1141"/>
                      </a:cubicBezTo>
                      <a:cubicBezTo>
                        <a:pt x="464" y="1164"/>
                        <a:pt x="500" y="1177"/>
                        <a:pt x="536" y="1177"/>
                      </a:cubicBezTo>
                      <a:cubicBezTo>
                        <a:pt x="581" y="1177"/>
                        <a:pt x="626" y="1159"/>
                        <a:pt x="658" y="1119"/>
                      </a:cubicBezTo>
                      <a:cubicBezTo>
                        <a:pt x="712" y="1051"/>
                        <a:pt x="703" y="952"/>
                        <a:pt x="635" y="898"/>
                      </a:cubicBezTo>
                      <a:cubicBezTo>
                        <a:pt x="442" y="736"/>
                        <a:pt x="347" y="295"/>
                        <a:pt x="324" y="137"/>
                      </a:cubicBezTo>
                      <a:cubicBezTo>
                        <a:pt x="316" y="59"/>
                        <a:pt x="249" y="0"/>
                        <a:pt x="172" y="0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06" name="Google Shape;906;p24"/>
                <p:cNvSpPr/>
                <p:nvPr/>
              </p:nvSpPr>
              <p:spPr>
                <a:xfrm>
                  <a:off x="2773600" y="-241225"/>
                  <a:ext cx="18825" cy="26300"/>
                </a:xfrm>
                <a:custGeom>
                  <a:rect b="b" l="l" r="r" t="t"/>
                  <a:pathLst>
                    <a:path extrusionOk="0" h="1052" w="753">
                      <a:moveTo>
                        <a:pt x="174" y="0"/>
                      </a:moveTo>
                      <a:cubicBezTo>
                        <a:pt x="166" y="0"/>
                        <a:pt x="157" y="1"/>
                        <a:pt x="149" y="2"/>
                      </a:cubicBezTo>
                      <a:cubicBezTo>
                        <a:pt x="59" y="16"/>
                        <a:pt x="0" y="97"/>
                        <a:pt x="18" y="183"/>
                      </a:cubicBezTo>
                      <a:cubicBezTo>
                        <a:pt x="27" y="250"/>
                        <a:pt x="135" y="822"/>
                        <a:pt x="491" y="1029"/>
                      </a:cubicBezTo>
                      <a:cubicBezTo>
                        <a:pt x="518" y="1043"/>
                        <a:pt x="545" y="1052"/>
                        <a:pt x="572" y="1052"/>
                      </a:cubicBezTo>
                      <a:cubicBezTo>
                        <a:pt x="626" y="1052"/>
                        <a:pt x="680" y="1020"/>
                        <a:pt x="707" y="971"/>
                      </a:cubicBezTo>
                      <a:cubicBezTo>
                        <a:pt x="752" y="894"/>
                        <a:pt x="725" y="799"/>
                        <a:pt x="653" y="754"/>
                      </a:cubicBezTo>
                      <a:cubicBezTo>
                        <a:pt x="455" y="642"/>
                        <a:pt x="352" y="268"/>
                        <a:pt x="329" y="133"/>
                      </a:cubicBezTo>
                      <a:cubicBezTo>
                        <a:pt x="317" y="52"/>
                        <a:pt x="247" y="0"/>
                        <a:pt x="174" y="0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07" name="Google Shape;907;p24"/>
                <p:cNvSpPr/>
                <p:nvPr/>
              </p:nvSpPr>
              <p:spPr>
                <a:xfrm>
                  <a:off x="2830225" y="-424125"/>
                  <a:ext cx="98650" cy="185825"/>
                </a:xfrm>
                <a:custGeom>
                  <a:rect b="b" l="l" r="r" t="t"/>
                  <a:pathLst>
                    <a:path extrusionOk="0" h="7433" w="3946">
                      <a:moveTo>
                        <a:pt x="2856" y="0"/>
                      </a:moveTo>
                      <a:lnTo>
                        <a:pt x="627" y="293"/>
                      </a:lnTo>
                      <a:cubicBezTo>
                        <a:pt x="627" y="293"/>
                        <a:pt x="1" y="4008"/>
                        <a:pt x="1946" y="6976"/>
                      </a:cubicBezTo>
                      <a:cubicBezTo>
                        <a:pt x="2136" y="7267"/>
                        <a:pt x="2455" y="7432"/>
                        <a:pt x="2787" y="7432"/>
                      </a:cubicBezTo>
                      <a:cubicBezTo>
                        <a:pt x="2912" y="7432"/>
                        <a:pt x="3040" y="7408"/>
                        <a:pt x="3162" y="7359"/>
                      </a:cubicBezTo>
                      <a:cubicBezTo>
                        <a:pt x="3707" y="7138"/>
                        <a:pt x="3946" y="6503"/>
                        <a:pt x="3680" y="5976"/>
                      </a:cubicBezTo>
                      <a:cubicBezTo>
                        <a:pt x="3094" y="4810"/>
                        <a:pt x="2324" y="2653"/>
                        <a:pt x="2856" y="0"/>
                      </a:cubicBezTo>
                      <a:close/>
                    </a:path>
                  </a:pathLst>
                </a:custGeom>
                <a:solidFill>
                  <a:srgbClr val="B89BC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08" name="Google Shape;908;p24"/>
                <p:cNvSpPr/>
                <p:nvPr/>
              </p:nvSpPr>
              <p:spPr>
                <a:xfrm>
                  <a:off x="2826625" y="-428100"/>
                  <a:ext cx="103275" cy="193825"/>
                </a:xfrm>
                <a:custGeom>
                  <a:rect b="b" l="l" r="r" t="t"/>
                  <a:pathLst>
                    <a:path extrusionOk="0" h="7753" w="4131">
                      <a:moveTo>
                        <a:pt x="2806" y="344"/>
                      </a:moveTo>
                      <a:lnTo>
                        <a:pt x="2806" y="344"/>
                      </a:lnTo>
                      <a:cubicBezTo>
                        <a:pt x="2338" y="2996"/>
                        <a:pt x="3148" y="5145"/>
                        <a:pt x="3684" y="6207"/>
                      </a:cubicBezTo>
                      <a:cubicBezTo>
                        <a:pt x="3792" y="6424"/>
                        <a:pt x="3801" y="6662"/>
                        <a:pt x="3720" y="6887"/>
                      </a:cubicBezTo>
                      <a:cubicBezTo>
                        <a:pt x="3635" y="7113"/>
                        <a:pt x="3468" y="7284"/>
                        <a:pt x="3248" y="7374"/>
                      </a:cubicBezTo>
                      <a:cubicBezTo>
                        <a:pt x="3146" y="7414"/>
                        <a:pt x="3040" y="7434"/>
                        <a:pt x="2935" y="7434"/>
                      </a:cubicBezTo>
                      <a:cubicBezTo>
                        <a:pt x="2656" y="7434"/>
                        <a:pt x="2385" y="7295"/>
                        <a:pt x="2221" y="7050"/>
                      </a:cubicBezTo>
                      <a:cubicBezTo>
                        <a:pt x="523" y="4460"/>
                        <a:pt x="829" y="1240"/>
                        <a:pt x="910" y="591"/>
                      </a:cubicBezTo>
                      <a:lnTo>
                        <a:pt x="2806" y="344"/>
                      </a:lnTo>
                      <a:close/>
                      <a:moveTo>
                        <a:pt x="2997" y="1"/>
                      </a:moveTo>
                      <a:cubicBezTo>
                        <a:pt x="2992" y="1"/>
                        <a:pt x="2987" y="1"/>
                        <a:pt x="2982" y="2"/>
                      </a:cubicBezTo>
                      <a:lnTo>
                        <a:pt x="748" y="294"/>
                      </a:lnTo>
                      <a:cubicBezTo>
                        <a:pt x="680" y="303"/>
                        <a:pt x="626" y="357"/>
                        <a:pt x="613" y="425"/>
                      </a:cubicBezTo>
                      <a:cubicBezTo>
                        <a:pt x="590" y="578"/>
                        <a:pt x="0" y="4239"/>
                        <a:pt x="1955" y="7221"/>
                      </a:cubicBezTo>
                      <a:cubicBezTo>
                        <a:pt x="2180" y="7558"/>
                        <a:pt x="2549" y="7752"/>
                        <a:pt x="2937" y="7752"/>
                      </a:cubicBezTo>
                      <a:cubicBezTo>
                        <a:pt x="3081" y="7752"/>
                        <a:pt x="3225" y="7721"/>
                        <a:pt x="3365" y="7667"/>
                      </a:cubicBezTo>
                      <a:cubicBezTo>
                        <a:pt x="3666" y="7545"/>
                        <a:pt x="3901" y="7302"/>
                        <a:pt x="4018" y="7000"/>
                      </a:cubicBezTo>
                      <a:cubicBezTo>
                        <a:pt x="4130" y="6698"/>
                        <a:pt x="4112" y="6356"/>
                        <a:pt x="3964" y="6063"/>
                      </a:cubicBezTo>
                      <a:cubicBezTo>
                        <a:pt x="3437" y="5009"/>
                        <a:pt x="2626" y="2848"/>
                        <a:pt x="3157" y="191"/>
                      </a:cubicBezTo>
                      <a:cubicBezTo>
                        <a:pt x="3166" y="141"/>
                        <a:pt x="3153" y="87"/>
                        <a:pt x="3117" y="51"/>
                      </a:cubicBezTo>
                      <a:cubicBezTo>
                        <a:pt x="3085" y="19"/>
                        <a:pt x="3041" y="1"/>
                        <a:pt x="2997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09" name="Google Shape;909;p24"/>
                <p:cNvSpPr/>
                <p:nvPr/>
              </p:nvSpPr>
              <p:spPr>
                <a:xfrm>
                  <a:off x="2886750" y="-264500"/>
                  <a:ext cx="20400" cy="28300"/>
                </a:xfrm>
                <a:custGeom>
                  <a:rect b="b" l="l" r="r" t="t"/>
                  <a:pathLst>
                    <a:path extrusionOk="0" h="1132" w="816">
                      <a:moveTo>
                        <a:pt x="178" y="1"/>
                      </a:moveTo>
                      <a:cubicBezTo>
                        <a:pt x="165" y="1"/>
                        <a:pt x="152" y="2"/>
                        <a:pt x="140" y="6"/>
                      </a:cubicBezTo>
                      <a:cubicBezTo>
                        <a:pt x="54" y="24"/>
                        <a:pt x="0" y="109"/>
                        <a:pt x="23" y="195"/>
                      </a:cubicBezTo>
                      <a:cubicBezTo>
                        <a:pt x="36" y="267"/>
                        <a:pt x="194" y="875"/>
                        <a:pt x="545" y="1109"/>
                      </a:cubicBezTo>
                      <a:cubicBezTo>
                        <a:pt x="572" y="1127"/>
                        <a:pt x="604" y="1132"/>
                        <a:pt x="635" y="1132"/>
                      </a:cubicBezTo>
                      <a:cubicBezTo>
                        <a:pt x="685" y="1132"/>
                        <a:pt x="734" y="1109"/>
                        <a:pt x="766" y="1064"/>
                      </a:cubicBezTo>
                      <a:cubicBezTo>
                        <a:pt x="815" y="987"/>
                        <a:pt x="793" y="893"/>
                        <a:pt x="721" y="843"/>
                      </a:cubicBezTo>
                      <a:cubicBezTo>
                        <a:pt x="509" y="704"/>
                        <a:pt x="365" y="276"/>
                        <a:pt x="329" y="123"/>
                      </a:cubicBezTo>
                      <a:cubicBezTo>
                        <a:pt x="314" y="50"/>
                        <a:pt x="247" y="1"/>
                        <a:pt x="178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0" name="Google Shape;910;p24"/>
                <p:cNvSpPr/>
                <p:nvPr/>
              </p:nvSpPr>
              <p:spPr>
                <a:xfrm>
                  <a:off x="2903300" y="-270750"/>
                  <a:ext cx="20850" cy="25100"/>
                </a:xfrm>
                <a:custGeom>
                  <a:rect b="b" l="l" r="r" t="t"/>
                  <a:pathLst>
                    <a:path extrusionOk="0" h="1004" w="834">
                      <a:moveTo>
                        <a:pt x="178" y="1"/>
                      </a:moveTo>
                      <a:cubicBezTo>
                        <a:pt x="163" y="1"/>
                        <a:pt x="147" y="3"/>
                        <a:pt x="131" y="8"/>
                      </a:cubicBezTo>
                      <a:cubicBezTo>
                        <a:pt x="50" y="30"/>
                        <a:pt x="0" y="121"/>
                        <a:pt x="23" y="202"/>
                      </a:cubicBezTo>
                      <a:cubicBezTo>
                        <a:pt x="41" y="265"/>
                        <a:pt x="212" y="823"/>
                        <a:pt x="590" y="990"/>
                      </a:cubicBezTo>
                      <a:cubicBezTo>
                        <a:pt x="608" y="999"/>
                        <a:pt x="631" y="1003"/>
                        <a:pt x="653" y="1003"/>
                      </a:cubicBezTo>
                      <a:cubicBezTo>
                        <a:pt x="712" y="1003"/>
                        <a:pt x="770" y="967"/>
                        <a:pt x="797" y="909"/>
                      </a:cubicBezTo>
                      <a:cubicBezTo>
                        <a:pt x="834" y="828"/>
                        <a:pt x="797" y="738"/>
                        <a:pt x="716" y="701"/>
                      </a:cubicBezTo>
                      <a:cubicBezTo>
                        <a:pt x="509" y="611"/>
                        <a:pt x="365" y="247"/>
                        <a:pt x="329" y="116"/>
                      </a:cubicBezTo>
                      <a:cubicBezTo>
                        <a:pt x="307" y="46"/>
                        <a:pt x="246" y="1"/>
                        <a:pt x="178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1" name="Google Shape;911;p24"/>
                <p:cNvSpPr/>
                <p:nvPr/>
              </p:nvSpPr>
              <p:spPr>
                <a:xfrm>
                  <a:off x="2622725" y="-609025"/>
                  <a:ext cx="107100" cy="104650"/>
                </a:xfrm>
                <a:custGeom>
                  <a:rect b="b" l="l" r="r" t="t"/>
                  <a:pathLst>
                    <a:path extrusionOk="0" h="4186" w="4284">
                      <a:moveTo>
                        <a:pt x="770" y="1"/>
                      </a:moveTo>
                      <a:cubicBezTo>
                        <a:pt x="507" y="1"/>
                        <a:pt x="278" y="186"/>
                        <a:pt x="230" y="447"/>
                      </a:cubicBezTo>
                      <a:cubicBezTo>
                        <a:pt x="95" y="1168"/>
                        <a:pt x="1" y="2658"/>
                        <a:pt x="1009" y="4185"/>
                      </a:cubicBezTo>
                      <a:cubicBezTo>
                        <a:pt x="1009" y="4185"/>
                        <a:pt x="3991" y="2501"/>
                        <a:pt x="4283" y="1704"/>
                      </a:cubicBezTo>
                      <a:cubicBezTo>
                        <a:pt x="4283" y="1704"/>
                        <a:pt x="3045" y="100"/>
                        <a:pt x="798" y="1"/>
                      </a:cubicBezTo>
                      <a:cubicBezTo>
                        <a:pt x="788" y="1"/>
                        <a:pt x="779" y="1"/>
                        <a:pt x="770" y="1"/>
                      </a:cubicBezTo>
                      <a:close/>
                    </a:path>
                  </a:pathLst>
                </a:custGeom>
                <a:solidFill>
                  <a:srgbClr val="B89BC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2" name="Google Shape;912;p24"/>
                <p:cNvSpPr/>
                <p:nvPr/>
              </p:nvSpPr>
              <p:spPr>
                <a:xfrm>
                  <a:off x="2618900" y="-612975"/>
                  <a:ext cx="115425" cy="113775"/>
                </a:xfrm>
                <a:custGeom>
                  <a:rect b="b" l="l" r="r" t="t"/>
                  <a:pathLst>
                    <a:path extrusionOk="0" h="4551" w="4617">
                      <a:moveTo>
                        <a:pt x="942" y="317"/>
                      </a:moveTo>
                      <a:cubicBezTo>
                        <a:pt x="2815" y="398"/>
                        <a:pt x="3977" y="1578"/>
                        <a:pt x="4252" y="1884"/>
                      </a:cubicBezTo>
                      <a:cubicBezTo>
                        <a:pt x="3905" y="2492"/>
                        <a:pt x="2068" y="3636"/>
                        <a:pt x="1212" y="4127"/>
                      </a:cubicBezTo>
                      <a:cubicBezTo>
                        <a:pt x="329" y="2704"/>
                        <a:pt x="410" y="1335"/>
                        <a:pt x="541" y="637"/>
                      </a:cubicBezTo>
                      <a:cubicBezTo>
                        <a:pt x="572" y="452"/>
                        <a:pt x="739" y="317"/>
                        <a:pt x="924" y="317"/>
                      </a:cubicBezTo>
                      <a:close/>
                      <a:moveTo>
                        <a:pt x="919" y="1"/>
                      </a:moveTo>
                      <a:cubicBezTo>
                        <a:pt x="583" y="1"/>
                        <a:pt x="291" y="243"/>
                        <a:pt x="226" y="578"/>
                      </a:cubicBezTo>
                      <a:cubicBezTo>
                        <a:pt x="86" y="1344"/>
                        <a:pt x="0" y="2866"/>
                        <a:pt x="1027" y="4429"/>
                      </a:cubicBezTo>
                      <a:lnTo>
                        <a:pt x="1108" y="4550"/>
                      </a:lnTo>
                      <a:lnTo>
                        <a:pt x="1239" y="4478"/>
                      </a:lnTo>
                      <a:cubicBezTo>
                        <a:pt x="1550" y="4303"/>
                        <a:pt x="4279" y="2744"/>
                        <a:pt x="4585" y="1916"/>
                      </a:cubicBezTo>
                      <a:lnTo>
                        <a:pt x="4617" y="1835"/>
                      </a:lnTo>
                      <a:lnTo>
                        <a:pt x="4562" y="1763"/>
                      </a:lnTo>
                      <a:cubicBezTo>
                        <a:pt x="4508" y="1695"/>
                        <a:pt x="3252" y="101"/>
                        <a:pt x="955" y="2"/>
                      </a:cubicBezTo>
                      <a:cubicBezTo>
                        <a:pt x="943" y="1"/>
                        <a:pt x="931" y="1"/>
                        <a:pt x="919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3" name="Google Shape;913;p24"/>
                <p:cNvSpPr/>
                <p:nvPr/>
              </p:nvSpPr>
              <p:spPr>
                <a:xfrm>
                  <a:off x="2638600" y="-588950"/>
                  <a:ext cx="32675" cy="71125"/>
                </a:xfrm>
                <a:custGeom>
                  <a:rect b="b" l="l" r="r" t="t"/>
                  <a:pathLst>
                    <a:path extrusionOk="0" h="2845" w="1307">
                      <a:moveTo>
                        <a:pt x="563" y="0"/>
                      </a:moveTo>
                      <a:cubicBezTo>
                        <a:pt x="563" y="0"/>
                        <a:pt x="1" y="441"/>
                        <a:pt x="32" y="1256"/>
                      </a:cubicBezTo>
                      <a:cubicBezTo>
                        <a:pt x="68" y="2076"/>
                        <a:pt x="568" y="2842"/>
                        <a:pt x="568" y="2842"/>
                      </a:cubicBezTo>
                      <a:cubicBezTo>
                        <a:pt x="576" y="2844"/>
                        <a:pt x="583" y="2845"/>
                        <a:pt x="591" y="2845"/>
                      </a:cubicBezTo>
                      <a:cubicBezTo>
                        <a:pt x="831" y="2845"/>
                        <a:pt x="1307" y="1977"/>
                        <a:pt x="1307" y="1977"/>
                      </a:cubicBezTo>
                      <a:cubicBezTo>
                        <a:pt x="1307" y="1977"/>
                        <a:pt x="924" y="1797"/>
                        <a:pt x="757" y="1612"/>
                      </a:cubicBezTo>
                      <a:cubicBezTo>
                        <a:pt x="590" y="1428"/>
                        <a:pt x="1113" y="1018"/>
                        <a:pt x="1113" y="1018"/>
                      </a:cubicBezTo>
                      <a:cubicBezTo>
                        <a:pt x="1203" y="482"/>
                        <a:pt x="563" y="0"/>
                        <a:pt x="563" y="0"/>
                      </a:cubicBez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4" name="Google Shape;914;p24"/>
                <p:cNvSpPr/>
                <p:nvPr/>
              </p:nvSpPr>
              <p:spPr>
                <a:xfrm>
                  <a:off x="2644675" y="-599250"/>
                  <a:ext cx="34825" cy="64025"/>
                </a:xfrm>
                <a:custGeom>
                  <a:rect b="b" l="l" r="r" t="t"/>
                  <a:pathLst>
                    <a:path extrusionOk="0" h="2561" w="1393">
                      <a:moveTo>
                        <a:pt x="181" y="1"/>
                      </a:moveTo>
                      <a:cubicBezTo>
                        <a:pt x="134" y="1"/>
                        <a:pt x="87" y="23"/>
                        <a:pt x="55" y="65"/>
                      </a:cubicBezTo>
                      <a:cubicBezTo>
                        <a:pt x="1" y="137"/>
                        <a:pt x="19" y="236"/>
                        <a:pt x="86" y="286"/>
                      </a:cubicBezTo>
                      <a:cubicBezTo>
                        <a:pt x="95" y="290"/>
                        <a:pt x="690" y="741"/>
                        <a:pt x="712" y="1353"/>
                      </a:cubicBezTo>
                      <a:cubicBezTo>
                        <a:pt x="555" y="1488"/>
                        <a:pt x="235" y="1804"/>
                        <a:pt x="370" y="2092"/>
                      </a:cubicBezTo>
                      <a:cubicBezTo>
                        <a:pt x="510" y="2385"/>
                        <a:pt x="1068" y="2529"/>
                        <a:pt x="1181" y="2556"/>
                      </a:cubicBezTo>
                      <a:cubicBezTo>
                        <a:pt x="1194" y="2560"/>
                        <a:pt x="1208" y="2560"/>
                        <a:pt x="1217" y="2560"/>
                      </a:cubicBezTo>
                      <a:cubicBezTo>
                        <a:pt x="1289" y="2560"/>
                        <a:pt x="1356" y="2511"/>
                        <a:pt x="1370" y="2439"/>
                      </a:cubicBezTo>
                      <a:cubicBezTo>
                        <a:pt x="1392" y="2353"/>
                        <a:pt x="1338" y="2267"/>
                        <a:pt x="1253" y="2249"/>
                      </a:cubicBezTo>
                      <a:cubicBezTo>
                        <a:pt x="1037" y="2195"/>
                        <a:pt x="708" y="2065"/>
                        <a:pt x="654" y="1957"/>
                      </a:cubicBezTo>
                      <a:cubicBezTo>
                        <a:pt x="631" y="1903"/>
                        <a:pt x="771" y="1705"/>
                        <a:pt x="964" y="1556"/>
                      </a:cubicBezTo>
                      <a:cubicBezTo>
                        <a:pt x="1005" y="1529"/>
                        <a:pt x="1028" y="1484"/>
                        <a:pt x="1028" y="1434"/>
                      </a:cubicBezTo>
                      <a:cubicBezTo>
                        <a:pt x="1055" y="619"/>
                        <a:pt x="307" y="56"/>
                        <a:pt x="275" y="34"/>
                      </a:cubicBezTo>
                      <a:cubicBezTo>
                        <a:pt x="248" y="11"/>
                        <a:pt x="215" y="1"/>
                        <a:pt x="181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5" name="Google Shape;915;p24"/>
                <p:cNvSpPr/>
                <p:nvPr/>
              </p:nvSpPr>
              <p:spPr>
                <a:xfrm>
                  <a:off x="2823575" y="-659525"/>
                  <a:ext cx="108000" cy="99850"/>
                </a:xfrm>
                <a:custGeom>
                  <a:rect b="b" l="l" r="r" t="t"/>
                  <a:pathLst>
                    <a:path extrusionOk="0" h="3994" w="4320">
                      <a:moveTo>
                        <a:pt x="2798" y="0"/>
                      </a:moveTo>
                      <a:cubicBezTo>
                        <a:pt x="2718" y="0"/>
                        <a:pt x="2636" y="17"/>
                        <a:pt x="2559" y="53"/>
                      </a:cubicBezTo>
                      <a:cubicBezTo>
                        <a:pt x="523" y="1013"/>
                        <a:pt x="1" y="2972"/>
                        <a:pt x="1" y="2972"/>
                      </a:cubicBezTo>
                      <a:cubicBezTo>
                        <a:pt x="582" y="3593"/>
                        <a:pt x="3982" y="3994"/>
                        <a:pt x="3982" y="3994"/>
                      </a:cubicBezTo>
                      <a:cubicBezTo>
                        <a:pt x="4320" y="2197"/>
                        <a:pt x="3658" y="859"/>
                        <a:pt x="3257" y="247"/>
                      </a:cubicBezTo>
                      <a:cubicBezTo>
                        <a:pt x="3151" y="88"/>
                        <a:pt x="2978" y="0"/>
                        <a:pt x="2798" y="0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6" name="Google Shape;916;p24"/>
                <p:cNvSpPr/>
                <p:nvPr/>
              </p:nvSpPr>
              <p:spPr>
                <a:xfrm>
                  <a:off x="2819200" y="-663475"/>
                  <a:ext cx="116425" cy="108200"/>
                </a:xfrm>
                <a:custGeom>
                  <a:rect b="b" l="l" r="r" t="t"/>
                  <a:pathLst>
                    <a:path extrusionOk="0" h="4328" w="4657">
                      <a:moveTo>
                        <a:pt x="2969" y="317"/>
                      </a:moveTo>
                      <a:cubicBezTo>
                        <a:pt x="3098" y="317"/>
                        <a:pt x="3225" y="381"/>
                        <a:pt x="3297" y="491"/>
                      </a:cubicBezTo>
                      <a:cubicBezTo>
                        <a:pt x="3689" y="1090"/>
                        <a:pt x="4292" y="2319"/>
                        <a:pt x="4026" y="3976"/>
                      </a:cubicBezTo>
                      <a:cubicBezTo>
                        <a:pt x="3045" y="3850"/>
                        <a:pt x="910" y="3503"/>
                        <a:pt x="356" y="3080"/>
                      </a:cubicBezTo>
                      <a:cubicBezTo>
                        <a:pt x="491" y="2693"/>
                        <a:pt x="1108" y="1153"/>
                        <a:pt x="2801" y="355"/>
                      </a:cubicBezTo>
                      <a:cubicBezTo>
                        <a:pt x="2855" y="329"/>
                        <a:pt x="2912" y="317"/>
                        <a:pt x="2969" y="317"/>
                      </a:cubicBezTo>
                      <a:close/>
                      <a:moveTo>
                        <a:pt x="2967" y="1"/>
                      </a:moveTo>
                      <a:cubicBezTo>
                        <a:pt x="2865" y="1"/>
                        <a:pt x="2763" y="22"/>
                        <a:pt x="2666" y="67"/>
                      </a:cubicBezTo>
                      <a:cubicBezTo>
                        <a:pt x="590" y="1049"/>
                        <a:pt x="45" y="3004"/>
                        <a:pt x="23" y="3089"/>
                      </a:cubicBezTo>
                      <a:lnTo>
                        <a:pt x="0" y="3175"/>
                      </a:lnTo>
                      <a:lnTo>
                        <a:pt x="59" y="3238"/>
                      </a:lnTo>
                      <a:cubicBezTo>
                        <a:pt x="662" y="3882"/>
                        <a:pt x="3783" y="4269"/>
                        <a:pt x="4134" y="4310"/>
                      </a:cubicBezTo>
                      <a:lnTo>
                        <a:pt x="4283" y="4328"/>
                      </a:lnTo>
                      <a:lnTo>
                        <a:pt x="4310" y="4183"/>
                      </a:lnTo>
                      <a:cubicBezTo>
                        <a:pt x="4657" y="2342"/>
                        <a:pt x="3990" y="972"/>
                        <a:pt x="3563" y="319"/>
                      </a:cubicBezTo>
                      <a:cubicBezTo>
                        <a:pt x="3427" y="115"/>
                        <a:pt x="3200" y="1"/>
                        <a:pt x="2967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7" name="Google Shape;917;p24"/>
                <p:cNvSpPr/>
                <p:nvPr/>
              </p:nvSpPr>
              <p:spPr>
                <a:xfrm>
                  <a:off x="2876050" y="-635800"/>
                  <a:ext cx="41450" cy="66175"/>
                </a:xfrm>
                <a:custGeom>
                  <a:rect b="b" l="l" r="r" t="t"/>
                  <a:pathLst>
                    <a:path extrusionOk="0" h="2647" w="1658">
                      <a:moveTo>
                        <a:pt x="401" y="1"/>
                      </a:moveTo>
                      <a:cubicBezTo>
                        <a:pt x="401" y="1"/>
                        <a:pt x="1" y="690"/>
                        <a:pt x="284" y="1153"/>
                      </a:cubicBezTo>
                      <a:cubicBezTo>
                        <a:pt x="284" y="1153"/>
                        <a:pt x="928" y="1329"/>
                        <a:pt x="847" y="1559"/>
                      </a:cubicBezTo>
                      <a:cubicBezTo>
                        <a:pt x="762" y="1793"/>
                        <a:pt x="478" y="2113"/>
                        <a:pt x="478" y="2113"/>
                      </a:cubicBezTo>
                      <a:cubicBezTo>
                        <a:pt x="478" y="2113"/>
                        <a:pt x="1151" y="2647"/>
                        <a:pt x="1419" y="2647"/>
                      </a:cubicBezTo>
                      <a:cubicBezTo>
                        <a:pt x="1448" y="2647"/>
                        <a:pt x="1473" y="2640"/>
                        <a:pt x="1491" y="2626"/>
                      </a:cubicBezTo>
                      <a:cubicBezTo>
                        <a:pt x="1491" y="2626"/>
                        <a:pt x="1658" y="1721"/>
                        <a:pt x="1374" y="955"/>
                      </a:cubicBezTo>
                      <a:cubicBezTo>
                        <a:pt x="1090" y="190"/>
                        <a:pt x="401" y="1"/>
                        <a:pt x="401" y="1"/>
                      </a:cubicBezTo>
                      <a:close/>
                    </a:path>
                  </a:pathLst>
                </a:custGeom>
                <a:solidFill>
                  <a:schemeClr val="lt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8" name="Google Shape;918;p24"/>
                <p:cNvSpPr/>
                <p:nvPr/>
              </p:nvSpPr>
              <p:spPr>
                <a:xfrm>
                  <a:off x="2871100" y="-646925"/>
                  <a:ext cx="30425" cy="69700"/>
                </a:xfrm>
                <a:custGeom>
                  <a:rect b="b" l="l" r="r" t="t"/>
                  <a:pathLst>
                    <a:path extrusionOk="0" h="2788" w="1217">
                      <a:moveTo>
                        <a:pt x="631" y="0"/>
                      </a:moveTo>
                      <a:cubicBezTo>
                        <a:pt x="575" y="0"/>
                        <a:pt x="521" y="28"/>
                        <a:pt x="491" y="76"/>
                      </a:cubicBezTo>
                      <a:cubicBezTo>
                        <a:pt x="473" y="112"/>
                        <a:pt x="0" y="923"/>
                        <a:pt x="338" y="1661"/>
                      </a:cubicBezTo>
                      <a:cubicBezTo>
                        <a:pt x="361" y="1707"/>
                        <a:pt x="397" y="1738"/>
                        <a:pt x="446" y="1752"/>
                      </a:cubicBezTo>
                      <a:cubicBezTo>
                        <a:pt x="680" y="1810"/>
                        <a:pt x="888" y="1941"/>
                        <a:pt x="883" y="1999"/>
                      </a:cubicBezTo>
                      <a:cubicBezTo>
                        <a:pt x="879" y="2112"/>
                        <a:pt x="653" y="2346"/>
                        <a:pt x="446" y="2499"/>
                      </a:cubicBezTo>
                      <a:cubicBezTo>
                        <a:pt x="374" y="2553"/>
                        <a:pt x="361" y="2652"/>
                        <a:pt x="410" y="2720"/>
                      </a:cubicBezTo>
                      <a:cubicBezTo>
                        <a:pt x="442" y="2765"/>
                        <a:pt x="491" y="2787"/>
                        <a:pt x="541" y="2787"/>
                      </a:cubicBezTo>
                      <a:cubicBezTo>
                        <a:pt x="572" y="2787"/>
                        <a:pt x="604" y="2778"/>
                        <a:pt x="631" y="2756"/>
                      </a:cubicBezTo>
                      <a:cubicBezTo>
                        <a:pt x="725" y="2688"/>
                        <a:pt x="1185" y="2337"/>
                        <a:pt x="1203" y="2013"/>
                      </a:cubicBezTo>
                      <a:cubicBezTo>
                        <a:pt x="1216" y="1693"/>
                        <a:pt x="797" y="1526"/>
                        <a:pt x="599" y="1468"/>
                      </a:cubicBezTo>
                      <a:cubicBezTo>
                        <a:pt x="388" y="891"/>
                        <a:pt x="761" y="247"/>
                        <a:pt x="766" y="238"/>
                      </a:cubicBezTo>
                      <a:cubicBezTo>
                        <a:pt x="811" y="166"/>
                        <a:pt x="784" y="67"/>
                        <a:pt x="712" y="22"/>
                      </a:cubicBezTo>
                      <a:cubicBezTo>
                        <a:pt x="686" y="7"/>
                        <a:pt x="658" y="0"/>
                        <a:pt x="631" y="0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19" name="Google Shape;919;p24"/>
                <p:cNvSpPr/>
                <p:nvPr/>
              </p:nvSpPr>
              <p:spPr>
                <a:xfrm>
                  <a:off x="2638275" y="-599175"/>
                  <a:ext cx="317400" cy="220725"/>
                </a:xfrm>
                <a:custGeom>
                  <a:rect b="b" l="l" r="r" t="t"/>
                  <a:pathLst>
                    <a:path extrusionOk="0" h="8829" w="12696">
                      <a:moveTo>
                        <a:pt x="8321" y="1"/>
                      </a:moveTo>
                      <a:cubicBezTo>
                        <a:pt x="8058" y="1"/>
                        <a:pt x="7792" y="27"/>
                        <a:pt x="7525" y="80"/>
                      </a:cubicBezTo>
                      <a:lnTo>
                        <a:pt x="3585" y="868"/>
                      </a:lnTo>
                      <a:cubicBezTo>
                        <a:pt x="1410" y="1305"/>
                        <a:pt x="0" y="3426"/>
                        <a:pt x="437" y="5602"/>
                      </a:cubicBezTo>
                      <a:cubicBezTo>
                        <a:pt x="820" y="7510"/>
                        <a:pt x="2496" y="8829"/>
                        <a:pt x="4371" y="8829"/>
                      </a:cubicBezTo>
                      <a:cubicBezTo>
                        <a:pt x="4633" y="8829"/>
                        <a:pt x="4899" y="8803"/>
                        <a:pt x="5166" y="8750"/>
                      </a:cubicBezTo>
                      <a:lnTo>
                        <a:pt x="9106" y="7961"/>
                      </a:lnTo>
                      <a:cubicBezTo>
                        <a:pt x="11281" y="7525"/>
                        <a:pt x="12696" y="5403"/>
                        <a:pt x="12259" y="3228"/>
                      </a:cubicBezTo>
                      <a:cubicBezTo>
                        <a:pt x="11875" y="1320"/>
                        <a:pt x="10196" y="1"/>
                        <a:pt x="8321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0" name="Google Shape;920;p24"/>
                <p:cNvSpPr/>
                <p:nvPr/>
              </p:nvSpPr>
              <p:spPr>
                <a:xfrm>
                  <a:off x="2637475" y="-582875"/>
                  <a:ext cx="142550" cy="171150"/>
                </a:xfrm>
                <a:custGeom>
                  <a:rect b="b" l="l" r="r" t="t"/>
                  <a:pathLst>
                    <a:path extrusionOk="0" h="6846" w="5702">
                      <a:moveTo>
                        <a:pt x="4707" y="0"/>
                      </a:moveTo>
                      <a:lnTo>
                        <a:pt x="3585" y="225"/>
                      </a:lnTo>
                      <a:cubicBezTo>
                        <a:pt x="1410" y="662"/>
                        <a:pt x="0" y="2779"/>
                        <a:pt x="437" y="4954"/>
                      </a:cubicBezTo>
                      <a:cubicBezTo>
                        <a:pt x="581" y="5684"/>
                        <a:pt x="919" y="6328"/>
                        <a:pt x="1383" y="6846"/>
                      </a:cubicBezTo>
                      <a:cubicBezTo>
                        <a:pt x="1437" y="6837"/>
                        <a:pt x="1491" y="6828"/>
                        <a:pt x="1545" y="6814"/>
                      </a:cubicBezTo>
                      <a:cubicBezTo>
                        <a:pt x="4067" y="6310"/>
                        <a:pt x="5702" y="3855"/>
                        <a:pt x="5198" y="1333"/>
                      </a:cubicBezTo>
                      <a:cubicBezTo>
                        <a:pt x="5099" y="851"/>
                        <a:pt x="4932" y="406"/>
                        <a:pt x="4707" y="0"/>
                      </a:cubicBezTo>
                      <a:close/>
                    </a:path>
                  </a:pathLst>
                </a:custGeom>
                <a:solidFill>
                  <a:srgbClr val="B89BC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1" name="Google Shape;921;p24"/>
                <p:cNvSpPr/>
                <p:nvPr/>
              </p:nvSpPr>
              <p:spPr>
                <a:xfrm>
                  <a:off x="2802650" y="-599175"/>
                  <a:ext cx="144700" cy="121950"/>
                </a:xfrm>
                <a:custGeom>
                  <a:rect b="b" l="l" r="r" t="t"/>
                  <a:pathLst>
                    <a:path extrusionOk="0" h="4878" w="5788">
                      <a:moveTo>
                        <a:pt x="1746" y="1"/>
                      </a:moveTo>
                      <a:cubicBezTo>
                        <a:pt x="1483" y="1"/>
                        <a:pt x="1217" y="27"/>
                        <a:pt x="950" y="80"/>
                      </a:cubicBezTo>
                      <a:lnTo>
                        <a:pt x="455" y="179"/>
                      </a:lnTo>
                      <a:lnTo>
                        <a:pt x="0" y="332"/>
                      </a:lnTo>
                      <a:cubicBezTo>
                        <a:pt x="14" y="796"/>
                        <a:pt x="95" y="1269"/>
                        <a:pt x="252" y="1733"/>
                      </a:cubicBezTo>
                      <a:cubicBezTo>
                        <a:pt x="914" y="3664"/>
                        <a:pt x="2721" y="4877"/>
                        <a:pt x="4655" y="4877"/>
                      </a:cubicBezTo>
                      <a:cubicBezTo>
                        <a:pt x="4999" y="4877"/>
                        <a:pt x="5347" y="4839"/>
                        <a:pt x="5693" y="4759"/>
                      </a:cubicBezTo>
                      <a:cubicBezTo>
                        <a:pt x="5783" y="4269"/>
                        <a:pt x="5787" y="3751"/>
                        <a:pt x="5684" y="3228"/>
                      </a:cubicBezTo>
                      <a:cubicBezTo>
                        <a:pt x="5300" y="1320"/>
                        <a:pt x="3621" y="1"/>
                        <a:pt x="1746" y="1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2" name="Google Shape;922;p24"/>
                <p:cNvSpPr/>
                <p:nvPr/>
              </p:nvSpPr>
              <p:spPr>
                <a:xfrm>
                  <a:off x="2676325" y="-519000"/>
                  <a:ext cx="70050" cy="64350"/>
                </a:xfrm>
                <a:custGeom>
                  <a:rect b="b" l="l" r="r" t="t"/>
                  <a:pathLst>
                    <a:path extrusionOk="0" h="2574" w="2802">
                      <a:moveTo>
                        <a:pt x="1404" y="0"/>
                      </a:moveTo>
                      <a:cubicBezTo>
                        <a:pt x="1320" y="0"/>
                        <a:pt x="1234" y="9"/>
                        <a:pt x="1149" y="26"/>
                      </a:cubicBezTo>
                      <a:cubicBezTo>
                        <a:pt x="451" y="165"/>
                        <a:pt x="0" y="845"/>
                        <a:pt x="140" y="1539"/>
                      </a:cubicBezTo>
                      <a:cubicBezTo>
                        <a:pt x="262" y="2151"/>
                        <a:pt x="801" y="2573"/>
                        <a:pt x="1402" y="2573"/>
                      </a:cubicBezTo>
                      <a:cubicBezTo>
                        <a:pt x="1487" y="2573"/>
                        <a:pt x="1572" y="2565"/>
                        <a:pt x="1658" y="2548"/>
                      </a:cubicBezTo>
                      <a:cubicBezTo>
                        <a:pt x="2351" y="2408"/>
                        <a:pt x="2801" y="1733"/>
                        <a:pt x="2662" y="1035"/>
                      </a:cubicBezTo>
                      <a:cubicBezTo>
                        <a:pt x="2539" y="422"/>
                        <a:pt x="2004" y="0"/>
                        <a:pt x="1404" y="0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3" name="Google Shape;923;p24"/>
                <p:cNvSpPr/>
                <p:nvPr/>
              </p:nvSpPr>
              <p:spPr>
                <a:xfrm>
                  <a:off x="2672050" y="-522925"/>
                  <a:ext cx="76675" cy="72250"/>
                </a:xfrm>
                <a:custGeom>
                  <a:rect b="b" l="l" r="r" t="t"/>
                  <a:pathLst>
                    <a:path extrusionOk="0" h="2890" w="3067">
                      <a:moveTo>
                        <a:pt x="1576" y="318"/>
                      </a:moveTo>
                      <a:cubicBezTo>
                        <a:pt x="1797" y="318"/>
                        <a:pt x="2013" y="381"/>
                        <a:pt x="2198" y="507"/>
                      </a:cubicBezTo>
                      <a:cubicBezTo>
                        <a:pt x="2450" y="674"/>
                        <a:pt x="2621" y="926"/>
                        <a:pt x="2680" y="1223"/>
                      </a:cubicBezTo>
                      <a:cubicBezTo>
                        <a:pt x="2738" y="1516"/>
                        <a:pt x="2680" y="1817"/>
                        <a:pt x="2513" y="2070"/>
                      </a:cubicBezTo>
                      <a:cubicBezTo>
                        <a:pt x="2346" y="2322"/>
                        <a:pt x="2090" y="2493"/>
                        <a:pt x="1797" y="2552"/>
                      </a:cubicBezTo>
                      <a:cubicBezTo>
                        <a:pt x="1722" y="2566"/>
                        <a:pt x="1647" y="2574"/>
                        <a:pt x="1572" y="2574"/>
                      </a:cubicBezTo>
                      <a:cubicBezTo>
                        <a:pt x="1351" y="2574"/>
                        <a:pt x="1135" y="2509"/>
                        <a:pt x="950" y="2385"/>
                      </a:cubicBezTo>
                      <a:cubicBezTo>
                        <a:pt x="698" y="2218"/>
                        <a:pt x="527" y="1962"/>
                        <a:pt x="468" y="1664"/>
                      </a:cubicBezTo>
                      <a:cubicBezTo>
                        <a:pt x="347" y="1056"/>
                        <a:pt x="743" y="462"/>
                        <a:pt x="1351" y="340"/>
                      </a:cubicBezTo>
                      <a:cubicBezTo>
                        <a:pt x="1428" y="322"/>
                        <a:pt x="1500" y="318"/>
                        <a:pt x="1576" y="318"/>
                      </a:cubicBezTo>
                      <a:close/>
                      <a:moveTo>
                        <a:pt x="1577" y="1"/>
                      </a:moveTo>
                      <a:cubicBezTo>
                        <a:pt x="1481" y="1"/>
                        <a:pt x="1384" y="10"/>
                        <a:pt x="1288" y="30"/>
                      </a:cubicBezTo>
                      <a:cubicBezTo>
                        <a:pt x="509" y="183"/>
                        <a:pt x="0" y="948"/>
                        <a:pt x="158" y="1727"/>
                      </a:cubicBezTo>
                      <a:cubicBezTo>
                        <a:pt x="234" y="2106"/>
                        <a:pt x="450" y="2434"/>
                        <a:pt x="775" y="2646"/>
                      </a:cubicBezTo>
                      <a:cubicBezTo>
                        <a:pt x="1013" y="2808"/>
                        <a:pt x="1288" y="2889"/>
                        <a:pt x="1572" y="2889"/>
                      </a:cubicBezTo>
                      <a:cubicBezTo>
                        <a:pt x="1666" y="2889"/>
                        <a:pt x="1761" y="2880"/>
                        <a:pt x="1860" y="2862"/>
                      </a:cubicBezTo>
                      <a:cubicBezTo>
                        <a:pt x="2238" y="2786"/>
                        <a:pt x="2563" y="2565"/>
                        <a:pt x="2774" y="2245"/>
                      </a:cubicBezTo>
                      <a:cubicBezTo>
                        <a:pt x="2990" y="1926"/>
                        <a:pt x="3067" y="1538"/>
                        <a:pt x="2990" y="1160"/>
                      </a:cubicBezTo>
                      <a:cubicBezTo>
                        <a:pt x="2914" y="782"/>
                        <a:pt x="2693" y="457"/>
                        <a:pt x="2373" y="241"/>
                      </a:cubicBezTo>
                      <a:cubicBezTo>
                        <a:pt x="2135" y="83"/>
                        <a:pt x="1859" y="1"/>
                        <a:pt x="1577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4" name="Google Shape;924;p24"/>
                <p:cNvSpPr/>
                <p:nvPr/>
              </p:nvSpPr>
              <p:spPr>
                <a:xfrm>
                  <a:off x="2784750" y="-541725"/>
                  <a:ext cx="39075" cy="21175"/>
                </a:xfrm>
                <a:custGeom>
                  <a:rect b="b" l="l" r="r" t="t"/>
                  <a:pathLst>
                    <a:path extrusionOk="0" h="847" w="1563">
                      <a:moveTo>
                        <a:pt x="1196" y="0"/>
                      </a:moveTo>
                      <a:cubicBezTo>
                        <a:pt x="1174" y="0"/>
                        <a:pt x="1152" y="3"/>
                        <a:pt x="1131" y="7"/>
                      </a:cubicBezTo>
                      <a:lnTo>
                        <a:pt x="302" y="174"/>
                      </a:lnTo>
                      <a:cubicBezTo>
                        <a:pt x="122" y="210"/>
                        <a:pt x="0" y="390"/>
                        <a:pt x="36" y="574"/>
                      </a:cubicBezTo>
                      <a:cubicBezTo>
                        <a:pt x="72" y="733"/>
                        <a:pt x="213" y="846"/>
                        <a:pt x="372" y="846"/>
                      </a:cubicBezTo>
                      <a:cubicBezTo>
                        <a:pt x="393" y="846"/>
                        <a:pt x="415" y="844"/>
                        <a:pt x="437" y="840"/>
                      </a:cubicBezTo>
                      <a:lnTo>
                        <a:pt x="1261" y="674"/>
                      </a:lnTo>
                      <a:cubicBezTo>
                        <a:pt x="1446" y="637"/>
                        <a:pt x="1563" y="457"/>
                        <a:pt x="1527" y="273"/>
                      </a:cubicBezTo>
                      <a:cubicBezTo>
                        <a:pt x="1495" y="111"/>
                        <a:pt x="1352" y="0"/>
                        <a:pt x="1196" y="0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5" name="Google Shape;925;p24"/>
                <p:cNvSpPr/>
                <p:nvPr/>
              </p:nvSpPr>
              <p:spPr>
                <a:xfrm>
                  <a:off x="2781150" y="-545650"/>
                  <a:ext cx="47075" cy="29000"/>
                </a:xfrm>
                <a:custGeom>
                  <a:rect b="b" l="l" r="r" t="t"/>
                  <a:pathLst>
                    <a:path extrusionOk="0" h="1160" w="1883">
                      <a:moveTo>
                        <a:pt x="1342" y="317"/>
                      </a:moveTo>
                      <a:cubicBezTo>
                        <a:pt x="1374" y="317"/>
                        <a:pt x="1410" y="326"/>
                        <a:pt x="1441" y="349"/>
                      </a:cubicBezTo>
                      <a:cubicBezTo>
                        <a:pt x="1482" y="376"/>
                        <a:pt x="1509" y="416"/>
                        <a:pt x="1518" y="461"/>
                      </a:cubicBezTo>
                      <a:cubicBezTo>
                        <a:pt x="1536" y="560"/>
                        <a:pt x="1473" y="655"/>
                        <a:pt x="1374" y="673"/>
                      </a:cubicBezTo>
                      <a:lnTo>
                        <a:pt x="549" y="840"/>
                      </a:lnTo>
                      <a:cubicBezTo>
                        <a:pt x="538" y="842"/>
                        <a:pt x="527" y="843"/>
                        <a:pt x="515" y="843"/>
                      </a:cubicBezTo>
                      <a:cubicBezTo>
                        <a:pt x="480" y="843"/>
                        <a:pt x="445" y="833"/>
                        <a:pt x="414" y="812"/>
                      </a:cubicBezTo>
                      <a:cubicBezTo>
                        <a:pt x="374" y="785"/>
                        <a:pt x="347" y="745"/>
                        <a:pt x="338" y="700"/>
                      </a:cubicBezTo>
                      <a:cubicBezTo>
                        <a:pt x="329" y="650"/>
                        <a:pt x="338" y="605"/>
                        <a:pt x="365" y="565"/>
                      </a:cubicBezTo>
                      <a:cubicBezTo>
                        <a:pt x="392" y="524"/>
                        <a:pt x="432" y="497"/>
                        <a:pt x="477" y="488"/>
                      </a:cubicBezTo>
                      <a:lnTo>
                        <a:pt x="1306" y="322"/>
                      </a:lnTo>
                      <a:cubicBezTo>
                        <a:pt x="1315" y="317"/>
                        <a:pt x="1329" y="317"/>
                        <a:pt x="1342" y="317"/>
                      </a:cubicBezTo>
                      <a:close/>
                      <a:moveTo>
                        <a:pt x="1343" y="1"/>
                      </a:moveTo>
                      <a:cubicBezTo>
                        <a:pt x="1310" y="1"/>
                        <a:pt x="1276" y="4"/>
                        <a:pt x="1243" y="11"/>
                      </a:cubicBezTo>
                      <a:lnTo>
                        <a:pt x="414" y="178"/>
                      </a:lnTo>
                      <a:cubicBezTo>
                        <a:pt x="288" y="200"/>
                        <a:pt x="176" y="277"/>
                        <a:pt x="99" y="389"/>
                      </a:cubicBezTo>
                      <a:cubicBezTo>
                        <a:pt x="27" y="497"/>
                        <a:pt x="0" y="632"/>
                        <a:pt x="27" y="763"/>
                      </a:cubicBezTo>
                      <a:cubicBezTo>
                        <a:pt x="54" y="889"/>
                        <a:pt x="126" y="1002"/>
                        <a:pt x="239" y="1078"/>
                      </a:cubicBezTo>
                      <a:cubicBezTo>
                        <a:pt x="320" y="1132"/>
                        <a:pt x="414" y="1159"/>
                        <a:pt x="513" y="1159"/>
                      </a:cubicBezTo>
                      <a:cubicBezTo>
                        <a:pt x="545" y="1159"/>
                        <a:pt x="581" y="1159"/>
                        <a:pt x="612" y="1150"/>
                      </a:cubicBezTo>
                      <a:lnTo>
                        <a:pt x="1437" y="984"/>
                      </a:lnTo>
                      <a:cubicBezTo>
                        <a:pt x="1707" y="930"/>
                        <a:pt x="1882" y="668"/>
                        <a:pt x="1828" y="398"/>
                      </a:cubicBezTo>
                      <a:cubicBezTo>
                        <a:pt x="1801" y="268"/>
                        <a:pt x="1725" y="155"/>
                        <a:pt x="1617" y="83"/>
                      </a:cubicBezTo>
                      <a:cubicBezTo>
                        <a:pt x="1533" y="29"/>
                        <a:pt x="1439" y="1"/>
                        <a:pt x="1343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6" name="Google Shape;926;p24"/>
                <p:cNvSpPr/>
                <p:nvPr/>
              </p:nvSpPr>
              <p:spPr>
                <a:xfrm>
                  <a:off x="2865575" y="-556950"/>
                  <a:ext cx="70050" cy="64350"/>
                </a:xfrm>
                <a:custGeom>
                  <a:rect b="b" l="l" r="r" t="t"/>
                  <a:pathLst>
                    <a:path extrusionOk="0" h="2574" w="2802">
                      <a:moveTo>
                        <a:pt x="1403" y="1"/>
                      </a:moveTo>
                      <a:cubicBezTo>
                        <a:pt x="1319" y="1"/>
                        <a:pt x="1234" y="9"/>
                        <a:pt x="1149" y="26"/>
                      </a:cubicBezTo>
                      <a:cubicBezTo>
                        <a:pt x="451" y="166"/>
                        <a:pt x="1" y="841"/>
                        <a:pt x="140" y="1539"/>
                      </a:cubicBezTo>
                      <a:cubicBezTo>
                        <a:pt x="263" y="2152"/>
                        <a:pt x="798" y="2573"/>
                        <a:pt x="1399" y="2573"/>
                      </a:cubicBezTo>
                      <a:cubicBezTo>
                        <a:pt x="1483" y="2573"/>
                        <a:pt x="1568" y="2565"/>
                        <a:pt x="1653" y="2548"/>
                      </a:cubicBezTo>
                      <a:cubicBezTo>
                        <a:pt x="2352" y="2408"/>
                        <a:pt x="2802" y="1728"/>
                        <a:pt x="2662" y="1035"/>
                      </a:cubicBezTo>
                      <a:cubicBezTo>
                        <a:pt x="2540" y="422"/>
                        <a:pt x="2001" y="1"/>
                        <a:pt x="1403" y="1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7" name="Google Shape;927;p24"/>
                <p:cNvSpPr/>
                <p:nvPr/>
              </p:nvSpPr>
              <p:spPr>
                <a:xfrm>
                  <a:off x="2863225" y="-560975"/>
                  <a:ext cx="74650" cy="72350"/>
                </a:xfrm>
                <a:custGeom>
                  <a:rect b="b" l="l" r="r" t="t"/>
                  <a:pathLst>
                    <a:path extrusionOk="0" h="2894" w="2986">
                      <a:moveTo>
                        <a:pt x="1495" y="318"/>
                      </a:moveTo>
                      <a:cubicBezTo>
                        <a:pt x="1716" y="318"/>
                        <a:pt x="1932" y="385"/>
                        <a:pt x="2121" y="507"/>
                      </a:cubicBezTo>
                      <a:cubicBezTo>
                        <a:pt x="2369" y="673"/>
                        <a:pt x="2540" y="930"/>
                        <a:pt x="2599" y="1223"/>
                      </a:cubicBezTo>
                      <a:cubicBezTo>
                        <a:pt x="2662" y="1520"/>
                        <a:pt x="2599" y="1822"/>
                        <a:pt x="2432" y="2074"/>
                      </a:cubicBezTo>
                      <a:cubicBezTo>
                        <a:pt x="2265" y="2322"/>
                        <a:pt x="2013" y="2493"/>
                        <a:pt x="1716" y="2551"/>
                      </a:cubicBezTo>
                      <a:cubicBezTo>
                        <a:pt x="1640" y="2567"/>
                        <a:pt x="1565" y="2575"/>
                        <a:pt x="1490" y="2575"/>
                      </a:cubicBezTo>
                      <a:cubicBezTo>
                        <a:pt x="966" y="2575"/>
                        <a:pt x="494" y="2201"/>
                        <a:pt x="387" y="1669"/>
                      </a:cubicBezTo>
                      <a:cubicBezTo>
                        <a:pt x="329" y="1371"/>
                        <a:pt x="387" y="1074"/>
                        <a:pt x="554" y="822"/>
                      </a:cubicBezTo>
                      <a:cubicBezTo>
                        <a:pt x="721" y="570"/>
                        <a:pt x="977" y="399"/>
                        <a:pt x="1275" y="340"/>
                      </a:cubicBezTo>
                      <a:cubicBezTo>
                        <a:pt x="1347" y="327"/>
                        <a:pt x="1423" y="318"/>
                        <a:pt x="1495" y="318"/>
                      </a:cubicBezTo>
                      <a:close/>
                      <a:moveTo>
                        <a:pt x="1498" y="0"/>
                      </a:moveTo>
                      <a:cubicBezTo>
                        <a:pt x="1403" y="0"/>
                        <a:pt x="1307" y="10"/>
                        <a:pt x="1212" y="29"/>
                      </a:cubicBezTo>
                      <a:cubicBezTo>
                        <a:pt x="833" y="106"/>
                        <a:pt x="504" y="327"/>
                        <a:pt x="293" y="646"/>
                      </a:cubicBezTo>
                      <a:cubicBezTo>
                        <a:pt x="77" y="966"/>
                        <a:pt x="0" y="1353"/>
                        <a:pt x="77" y="1732"/>
                      </a:cubicBezTo>
                      <a:cubicBezTo>
                        <a:pt x="216" y="2416"/>
                        <a:pt x="820" y="2894"/>
                        <a:pt x="1495" y="2894"/>
                      </a:cubicBezTo>
                      <a:cubicBezTo>
                        <a:pt x="1590" y="2894"/>
                        <a:pt x="1684" y="2885"/>
                        <a:pt x="1779" y="2862"/>
                      </a:cubicBezTo>
                      <a:cubicBezTo>
                        <a:pt x="2157" y="2786"/>
                        <a:pt x="2482" y="2569"/>
                        <a:pt x="2698" y="2250"/>
                      </a:cubicBezTo>
                      <a:cubicBezTo>
                        <a:pt x="2909" y="1925"/>
                        <a:pt x="2986" y="1543"/>
                        <a:pt x="2909" y="1164"/>
                      </a:cubicBezTo>
                      <a:cubicBezTo>
                        <a:pt x="2837" y="786"/>
                        <a:pt x="2617" y="457"/>
                        <a:pt x="2297" y="246"/>
                      </a:cubicBezTo>
                      <a:cubicBezTo>
                        <a:pt x="2055" y="84"/>
                        <a:pt x="1780" y="0"/>
                        <a:pt x="1498" y="0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8" name="Google Shape;928;p24"/>
                <p:cNvSpPr/>
                <p:nvPr/>
              </p:nvSpPr>
              <p:spPr>
                <a:xfrm>
                  <a:off x="2877075" y="-542500"/>
                  <a:ext cx="55075" cy="50575"/>
                </a:xfrm>
                <a:custGeom>
                  <a:rect b="b" l="l" r="r" t="t"/>
                  <a:pathLst>
                    <a:path extrusionOk="0" h="2023" w="2203">
                      <a:moveTo>
                        <a:pt x="1100" y="0"/>
                      </a:moveTo>
                      <a:cubicBezTo>
                        <a:pt x="1034" y="0"/>
                        <a:pt x="968" y="7"/>
                        <a:pt x="901" y="20"/>
                      </a:cubicBezTo>
                      <a:cubicBezTo>
                        <a:pt x="351" y="128"/>
                        <a:pt x="0" y="664"/>
                        <a:pt x="108" y="1209"/>
                      </a:cubicBezTo>
                      <a:cubicBezTo>
                        <a:pt x="207" y="1690"/>
                        <a:pt x="626" y="2022"/>
                        <a:pt x="1095" y="2022"/>
                      </a:cubicBezTo>
                      <a:cubicBezTo>
                        <a:pt x="1161" y="2022"/>
                        <a:pt x="1229" y="2016"/>
                        <a:pt x="1297" y="2002"/>
                      </a:cubicBezTo>
                      <a:cubicBezTo>
                        <a:pt x="1846" y="1893"/>
                        <a:pt x="2202" y="1362"/>
                        <a:pt x="2090" y="813"/>
                      </a:cubicBezTo>
                      <a:cubicBezTo>
                        <a:pt x="1995" y="330"/>
                        <a:pt x="1573" y="0"/>
                        <a:pt x="1100" y="0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29" name="Google Shape;929;p24"/>
                <p:cNvSpPr/>
                <p:nvPr/>
              </p:nvSpPr>
              <p:spPr>
                <a:xfrm>
                  <a:off x="2898225" y="-533550"/>
                  <a:ext cx="21425" cy="19675"/>
                </a:xfrm>
                <a:custGeom>
                  <a:rect b="b" l="l" r="r" t="t"/>
                  <a:pathLst>
                    <a:path extrusionOk="0" h="787" w="857">
                      <a:moveTo>
                        <a:pt x="432" y="0"/>
                      </a:moveTo>
                      <a:cubicBezTo>
                        <a:pt x="406" y="0"/>
                        <a:pt x="379" y="3"/>
                        <a:pt x="352" y="9"/>
                      </a:cubicBezTo>
                      <a:cubicBezTo>
                        <a:pt x="140" y="49"/>
                        <a:pt x="1" y="256"/>
                        <a:pt x="41" y="468"/>
                      </a:cubicBezTo>
                      <a:cubicBezTo>
                        <a:pt x="81" y="659"/>
                        <a:pt x="246" y="786"/>
                        <a:pt x="430" y="786"/>
                      </a:cubicBezTo>
                      <a:cubicBezTo>
                        <a:pt x="455" y="786"/>
                        <a:pt x="480" y="784"/>
                        <a:pt x="505" y="779"/>
                      </a:cubicBezTo>
                      <a:cubicBezTo>
                        <a:pt x="717" y="734"/>
                        <a:pt x="856" y="527"/>
                        <a:pt x="811" y="315"/>
                      </a:cubicBezTo>
                      <a:cubicBezTo>
                        <a:pt x="776" y="130"/>
                        <a:pt x="614" y="0"/>
                        <a:pt x="43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0" name="Google Shape;930;p24"/>
                <p:cNvSpPr/>
                <p:nvPr/>
              </p:nvSpPr>
              <p:spPr>
                <a:xfrm>
                  <a:off x="2759625" y="-530700"/>
                  <a:ext cx="53750" cy="51425"/>
                </a:xfrm>
                <a:custGeom>
                  <a:rect b="b" l="l" r="r" t="t"/>
                  <a:pathLst>
                    <a:path extrusionOk="0" h="2057" w="2150">
                      <a:moveTo>
                        <a:pt x="1797" y="1"/>
                      </a:moveTo>
                      <a:cubicBezTo>
                        <a:pt x="1788" y="1"/>
                        <a:pt x="1780" y="1"/>
                        <a:pt x="1771" y="3"/>
                      </a:cubicBezTo>
                      <a:cubicBezTo>
                        <a:pt x="1685" y="21"/>
                        <a:pt x="1627" y="106"/>
                        <a:pt x="1645" y="192"/>
                      </a:cubicBezTo>
                      <a:lnTo>
                        <a:pt x="1784" y="877"/>
                      </a:lnTo>
                      <a:cubicBezTo>
                        <a:pt x="1820" y="1066"/>
                        <a:pt x="1784" y="1255"/>
                        <a:pt x="1676" y="1412"/>
                      </a:cubicBezTo>
                      <a:cubicBezTo>
                        <a:pt x="1573" y="1570"/>
                        <a:pt x="1410" y="1678"/>
                        <a:pt x="1226" y="1714"/>
                      </a:cubicBezTo>
                      <a:lnTo>
                        <a:pt x="1163" y="1728"/>
                      </a:lnTo>
                      <a:cubicBezTo>
                        <a:pt x="1116" y="1737"/>
                        <a:pt x="1070" y="1741"/>
                        <a:pt x="1025" y="1741"/>
                      </a:cubicBezTo>
                      <a:cubicBezTo>
                        <a:pt x="694" y="1741"/>
                        <a:pt x="397" y="1506"/>
                        <a:pt x="330" y="1169"/>
                      </a:cubicBezTo>
                      <a:cubicBezTo>
                        <a:pt x="314" y="1095"/>
                        <a:pt x="247" y="1044"/>
                        <a:pt x="174" y="1044"/>
                      </a:cubicBezTo>
                      <a:cubicBezTo>
                        <a:pt x="163" y="1044"/>
                        <a:pt x="152" y="1045"/>
                        <a:pt x="140" y="1048"/>
                      </a:cubicBezTo>
                      <a:cubicBezTo>
                        <a:pt x="55" y="1061"/>
                        <a:pt x="1" y="1147"/>
                        <a:pt x="19" y="1232"/>
                      </a:cubicBezTo>
                      <a:cubicBezTo>
                        <a:pt x="113" y="1719"/>
                        <a:pt x="546" y="2056"/>
                        <a:pt x="1023" y="2056"/>
                      </a:cubicBezTo>
                      <a:cubicBezTo>
                        <a:pt x="1091" y="2056"/>
                        <a:pt x="1158" y="2052"/>
                        <a:pt x="1226" y="2038"/>
                      </a:cubicBezTo>
                      <a:lnTo>
                        <a:pt x="1289" y="2025"/>
                      </a:lnTo>
                      <a:cubicBezTo>
                        <a:pt x="1559" y="1971"/>
                        <a:pt x="1789" y="1813"/>
                        <a:pt x="1942" y="1588"/>
                      </a:cubicBezTo>
                      <a:cubicBezTo>
                        <a:pt x="2095" y="1358"/>
                        <a:pt x="2149" y="1084"/>
                        <a:pt x="2095" y="813"/>
                      </a:cubicBezTo>
                      <a:lnTo>
                        <a:pt x="1955" y="129"/>
                      </a:lnTo>
                      <a:cubicBezTo>
                        <a:pt x="1939" y="52"/>
                        <a:pt x="1872" y="1"/>
                        <a:pt x="1797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1" name="Google Shape;931;p24"/>
                <p:cNvSpPr/>
                <p:nvPr/>
              </p:nvSpPr>
              <p:spPr>
                <a:xfrm>
                  <a:off x="2800275" y="-530700"/>
                  <a:ext cx="57225" cy="42650"/>
                </a:xfrm>
                <a:custGeom>
                  <a:rect b="b" l="l" r="r" t="t"/>
                  <a:pathLst>
                    <a:path extrusionOk="0" h="1706" w="2289">
                      <a:moveTo>
                        <a:pt x="171" y="1"/>
                      </a:moveTo>
                      <a:cubicBezTo>
                        <a:pt x="162" y="1"/>
                        <a:pt x="154" y="1"/>
                        <a:pt x="145" y="3"/>
                      </a:cubicBezTo>
                      <a:cubicBezTo>
                        <a:pt x="59" y="21"/>
                        <a:pt x="1" y="106"/>
                        <a:pt x="19" y="192"/>
                      </a:cubicBezTo>
                      <a:lnTo>
                        <a:pt x="158" y="877"/>
                      </a:lnTo>
                      <a:cubicBezTo>
                        <a:pt x="253" y="1367"/>
                        <a:pt x="685" y="1705"/>
                        <a:pt x="1163" y="1705"/>
                      </a:cubicBezTo>
                      <a:cubicBezTo>
                        <a:pt x="1230" y="1705"/>
                        <a:pt x="1298" y="1696"/>
                        <a:pt x="1365" y="1683"/>
                      </a:cubicBezTo>
                      <a:lnTo>
                        <a:pt x="1428" y="1669"/>
                      </a:lnTo>
                      <a:cubicBezTo>
                        <a:pt x="1698" y="1615"/>
                        <a:pt x="1928" y="1462"/>
                        <a:pt x="2081" y="1232"/>
                      </a:cubicBezTo>
                      <a:cubicBezTo>
                        <a:pt x="2234" y="1003"/>
                        <a:pt x="2288" y="728"/>
                        <a:pt x="2234" y="462"/>
                      </a:cubicBezTo>
                      <a:cubicBezTo>
                        <a:pt x="2219" y="387"/>
                        <a:pt x="2154" y="333"/>
                        <a:pt x="2078" y="333"/>
                      </a:cubicBezTo>
                      <a:cubicBezTo>
                        <a:pt x="2067" y="333"/>
                        <a:pt x="2056" y="334"/>
                        <a:pt x="2045" y="336"/>
                      </a:cubicBezTo>
                      <a:cubicBezTo>
                        <a:pt x="1960" y="354"/>
                        <a:pt x="1906" y="440"/>
                        <a:pt x="1924" y="525"/>
                      </a:cubicBezTo>
                      <a:cubicBezTo>
                        <a:pt x="1960" y="710"/>
                        <a:pt x="1924" y="899"/>
                        <a:pt x="1820" y="1057"/>
                      </a:cubicBezTo>
                      <a:cubicBezTo>
                        <a:pt x="1712" y="1214"/>
                        <a:pt x="1554" y="1322"/>
                        <a:pt x="1365" y="1358"/>
                      </a:cubicBezTo>
                      <a:lnTo>
                        <a:pt x="1302" y="1372"/>
                      </a:lnTo>
                      <a:cubicBezTo>
                        <a:pt x="1255" y="1381"/>
                        <a:pt x="1209" y="1386"/>
                        <a:pt x="1163" y="1386"/>
                      </a:cubicBezTo>
                      <a:cubicBezTo>
                        <a:pt x="832" y="1386"/>
                        <a:pt x="536" y="1153"/>
                        <a:pt x="469" y="813"/>
                      </a:cubicBezTo>
                      <a:lnTo>
                        <a:pt x="329" y="129"/>
                      </a:lnTo>
                      <a:cubicBezTo>
                        <a:pt x="313" y="52"/>
                        <a:pt x="246" y="1"/>
                        <a:pt x="171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2" name="Google Shape;932;p24"/>
                <p:cNvSpPr/>
                <p:nvPr/>
              </p:nvSpPr>
              <p:spPr>
                <a:xfrm>
                  <a:off x="2804325" y="-540275"/>
                  <a:ext cx="12750" cy="7250"/>
                </a:xfrm>
                <a:custGeom>
                  <a:rect b="b" l="l" r="r" t="t"/>
                  <a:pathLst>
                    <a:path extrusionOk="0" h="290" w="510">
                      <a:moveTo>
                        <a:pt x="379" y="1"/>
                      </a:moveTo>
                      <a:cubicBezTo>
                        <a:pt x="372" y="1"/>
                        <a:pt x="364" y="1"/>
                        <a:pt x="357" y="3"/>
                      </a:cubicBezTo>
                      <a:lnTo>
                        <a:pt x="104" y="53"/>
                      </a:lnTo>
                      <a:cubicBezTo>
                        <a:pt x="41" y="66"/>
                        <a:pt x="1" y="129"/>
                        <a:pt x="14" y="197"/>
                      </a:cubicBezTo>
                      <a:cubicBezTo>
                        <a:pt x="26" y="252"/>
                        <a:pt x="72" y="289"/>
                        <a:pt x="128" y="289"/>
                      </a:cubicBezTo>
                      <a:cubicBezTo>
                        <a:pt x="136" y="289"/>
                        <a:pt x="145" y="289"/>
                        <a:pt x="154" y="287"/>
                      </a:cubicBezTo>
                      <a:lnTo>
                        <a:pt x="406" y="237"/>
                      </a:lnTo>
                      <a:cubicBezTo>
                        <a:pt x="469" y="224"/>
                        <a:pt x="510" y="161"/>
                        <a:pt x="496" y="98"/>
                      </a:cubicBezTo>
                      <a:cubicBezTo>
                        <a:pt x="484" y="42"/>
                        <a:pt x="434" y="1"/>
                        <a:pt x="379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3" name="Google Shape;933;p24"/>
                <p:cNvSpPr/>
                <p:nvPr/>
              </p:nvSpPr>
              <p:spPr>
                <a:xfrm>
                  <a:off x="2687475" y="-504450"/>
                  <a:ext cx="55075" cy="50575"/>
                </a:xfrm>
                <a:custGeom>
                  <a:rect b="b" l="l" r="r" t="t"/>
                  <a:pathLst>
                    <a:path extrusionOk="0" h="2023" w="2203">
                      <a:moveTo>
                        <a:pt x="1100" y="1"/>
                      </a:moveTo>
                      <a:cubicBezTo>
                        <a:pt x="1034" y="1"/>
                        <a:pt x="968" y="7"/>
                        <a:pt x="901" y="20"/>
                      </a:cubicBezTo>
                      <a:cubicBezTo>
                        <a:pt x="356" y="128"/>
                        <a:pt x="0" y="664"/>
                        <a:pt x="108" y="1209"/>
                      </a:cubicBezTo>
                      <a:cubicBezTo>
                        <a:pt x="207" y="1690"/>
                        <a:pt x="626" y="2023"/>
                        <a:pt x="1098" y="2023"/>
                      </a:cubicBezTo>
                      <a:cubicBezTo>
                        <a:pt x="1165" y="2023"/>
                        <a:pt x="1233" y="2016"/>
                        <a:pt x="1302" y="2002"/>
                      </a:cubicBezTo>
                      <a:cubicBezTo>
                        <a:pt x="1847" y="1894"/>
                        <a:pt x="2202" y="1362"/>
                        <a:pt x="2090" y="813"/>
                      </a:cubicBezTo>
                      <a:cubicBezTo>
                        <a:pt x="1995" y="330"/>
                        <a:pt x="1573" y="1"/>
                        <a:pt x="1100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4" name="Google Shape;934;p24"/>
                <p:cNvSpPr/>
                <p:nvPr/>
              </p:nvSpPr>
              <p:spPr>
                <a:xfrm>
                  <a:off x="2708625" y="-495500"/>
                  <a:ext cx="21425" cy="19675"/>
                </a:xfrm>
                <a:custGeom>
                  <a:rect b="b" l="l" r="r" t="t"/>
                  <a:pathLst>
                    <a:path extrusionOk="0" h="787" w="857">
                      <a:moveTo>
                        <a:pt x="432" y="0"/>
                      </a:moveTo>
                      <a:cubicBezTo>
                        <a:pt x="406" y="0"/>
                        <a:pt x="379" y="3"/>
                        <a:pt x="352" y="9"/>
                      </a:cubicBezTo>
                      <a:cubicBezTo>
                        <a:pt x="140" y="49"/>
                        <a:pt x="1" y="257"/>
                        <a:pt x="41" y="468"/>
                      </a:cubicBezTo>
                      <a:cubicBezTo>
                        <a:pt x="81" y="659"/>
                        <a:pt x="246" y="786"/>
                        <a:pt x="430" y="786"/>
                      </a:cubicBezTo>
                      <a:cubicBezTo>
                        <a:pt x="455" y="786"/>
                        <a:pt x="480" y="784"/>
                        <a:pt x="505" y="779"/>
                      </a:cubicBezTo>
                      <a:cubicBezTo>
                        <a:pt x="717" y="734"/>
                        <a:pt x="856" y="527"/>
                        <a:pt x="811" y="315"/>
                      </a:cubicBezTo>
                      <a:cubicBezTo>
                        <a:pt x="776" y="130"/>
                        <a:pt x="614" y="0"/>
                        <a:pt x="43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5" name="Google Shape;935;p24"/>
                <p:cNvSpPr/>
                <p:nvPr/>
              </p:nvSpPr>
              <p:spPr>
                <a:xfrm>
                  <a:off x="2800850" y="-500350"/>
                  <a:ext cx="31100" cy="31250"/>
                </a:xfrm>
                <a:custGeom>
                  <a:rect b="b" l="l" r="r" t="t"/>
                  <a:pathLst>
                    <a:path extrusionOk="0" h="1250" w="1244">
                      <a:moveTo>
                        <a:pt x="369" y="0"/>
                      </a:moveTo>
                      <a:cubicBezTo>
                        <a:pt x="329" y="298"/>
                        <a:pt x="0" y="514"/>
                        <a:pt x="0" y="514"/>
                      </a:cubicBezTo>
                      <a:cubicBezTo>
                        <a:pt x="0" y="514"/>
                        <a:pt x="103" y="1249"/>
                        <a:pt x="579" y="1249"/>
                      </a:cubicBezTo>
                      <a:cubicBezTo>
                        <a:pt x="611" y="1249"/>
                        <a:pt x="645" y="1246"/>
                        <a:pt x="680" y="1239"/>
                      </a:cubicBezTo>
                      <a:cubicBezTo>
                        <a:pt x="1243" y="1122"/>
                        <a:pt x="986" y="329"/>
                        <a:pt x="986" y="329"/>
                      </a:cubicBezTo>
                      <a:lnTo>
                        <a:pt x="986" y="329"/>
                      </a:lnTo>
                      <a:cubicBezTo>
                        <a:pt x="984" y="329"/>
                        <a:pt x="981" y="329"/>
                        <a:pt x="978" y="329"/>
                      </a:cubicBezTo>
                      <a:cubicBezTo>
                        <a:pt x="565" y="329"/>
                        <a:pt x="369" y="0"/>
                        <a:pt x="369" y="0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6" name="Google Shape;936;p24"/>
                <p:cNvSpPr/>
                <p:nvPr/>
              </p:nvSpPr>
              <p:spPr>
                <a:xfrm>
                  <a:off x="2796675" y="-504375"/>
                  <a:ext cx="36625" cy="39175"/>
                </a:xfrm>
                <a:custGeom>
                  <a:rect b="b" l="l" r="r" t="t"/>
                  <a:pathLst>
                    <a:path extrusionOk="0" h="1567" w="1465">
                      <a:moveTo>
                        <a:pt x="595" y="454"/>
                      </a:moveTo>
                      <a:cubicBezTo>
                        <a:pt x="694" y="535"/>
                        <a:pt x="843" y="616"/>
                        <a:pt x="1032" y="643"/>
                      </a:cubicBezTo>
                      <a:cubicBezTo>
                        <a:pt x="1059" y="778"/>
                        <a:pt x="1077" y="990"/>
                        <a:pt x="1000" y="1121"/>
                      </a:cubicBezTo>
                      <a:cubicBezTo>
                        <a:pt x="964" y="1188"/>
                        <a:pt x="906" y="1224"/>
                        <a:pt x="816" y="1242"/>
                      </a:cubicBezTo>
                      <a:cubicBezTo>
                        <a:pt x="791" y="1247"/>
                        <a:pt x="768" y="1250"/>
                        <a:pt x="746" y="1250"/>
                      </a:cubicBezTo>
                      <a:cubicBezTo>
                        <a:pt x="690" y="1250"/>
                        <a:pt x="640" y="1234"/>
                        <a:pt x="595" y="1202"/>
                      </a:cubicBezTo>
                      <a:cubicBezTo>
                        <a:pt x="455" y="1103"/>
                        <a:pt x="374" y="882"/>
                        <a:pt x="343" y="738"/>
                      </a:cubicBezTo>
                      <a:cubicBezTo>
                        <a:pt x="415" y="679"/>
                        <a:pt x="518" y="580"/>
                        <a:pt x="595" y="454"/>
                      </a:cubicBezTo>
                      <a:close/>
                      <a:moveTo>
                        <a:pt x="534" y="1"/>
                      </a:moveTo>
                      <a:cubicBezTo>
                        <a:pt x="525" y="1"/>
                        <a:pt x="515" y="2"/>
                        <a:pt x="505" y="4"/>
                      </a:cubicBezTo>
                      <a:cubicBezTo>
                        <a:pt x="437" y="17"/>
                        <a:pt x="388" y="71"/>
                        <a:pt x="379" y="139"/>
                      </a:cubicBezTo>
                      <a:cubicBezTo>
                        <a:pt x="356" y="323"/>
                        <a:pt x="154" y="490"/>
                        <a:pt x="82" y="540"/>
                      </a:cubicBezTo>
                      <a:cubicBezTo>
                        <a:pt x="28" y="571"/>
                        <a:pt x="1" y="634"/>
                        <a:pt x="10" y="693"/>
                      </a:cubicBezTo>
                      <a:cubicBezTo>
                        <a:pt x="19" y="751"/>
                        <a:pt x="95" y="1238"/>
                        <a:pt x="410" y="1458"/>
                      </a:cubicBezTo>
                      <a:cubicBezTo>
                        <a:pt x="509" y="1530"/>
                        <a:pt x="626" y="1566"/>
                        <a:pt x="748" y="1566"/>
                      </a:cubicBezTo>
                      <a:cubicBezTo>
                        <a:pt x="793" y="1566"/>
                        <a:pt x="834" y="1562"/>
                        <a:pt x="879" y="1553"/>
                      </a:cubicBezTo>
                      <a:cubicBezTo>
                        <a:pt x="1054" y="1517"/>
                        <a:pt x="1189" y="1422"/>
                        <a:pt x="1275" y="1283"/>
                      </a:cubicBezTo>
                      <a:cubicBezTo>
                        <a:pt x="1464" y="958"/>
                        <a:pt x="1320" y="495"/>
                        <a:pt x="1307" y="440"/>
                      </a:cubicBezTo>
                      <a:cubicBezTo>
                        <a:pt x="1284" y="377"/>
                        <a:pt x="1225" y="332"/>
                        <a:pt x="1153" y="332"/>
                      </a:cubicBezTo>
                      <a:lnTo>
                        <a:pt x="1149" y="332"/>
                      </a:lnTo>
                      <a:cubicBezTo>
                        <a:pt x="829" y="332"/>
                        <a:pt x="676" y="89"/>
                        <a:pt x="672" y="80"/>
                      </a:cubicBezTo>
                      <a:cubicBezTo>
                        <a:pt x="641" y="31"/>
                        <a:pt x="588" y="1"/>
                        <a:pt x="534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7" name="Google Shape;937;p24"/>
                <p:cNvSpPr/>
                <p:nvPr/>
              </p:nvSpPr>
              <p:spPr>
                <a:xfrm>
                  <a:off x="2808500" y="-482850"/>
                  <a:ext cx="19150" cy="10450"/>
                </a:xfrm>
                <a:custGeom>
                  <a:rect b="b" l="l" r="r" t="t"/>
                  <a:pathLst>
                    <a:path extrusionOk="0" h="418" w="766">
                      <a:moveTo>
                        <a:pt x="571" y="0"/>
                      </a:moveTo>
                      <a:cubicBezTo>
                        <a:pt x="456" y="0"/>
                        <a:pt x="352" y="102"/>
                        <a:pt x="352" y="102"/>
                      </a:cubicBezTo>
                      <a:cubicBezTo>
                        <a:pt x="306" y="77"/>
                        <a:pt x="265" y="68"/>
                        <a:pt x="227" y="68"/>
                      </a:cubicBezTo>
                      <a:cubicBezTo>
                        <a:pt x="85" y="68"/>
                        <a:pt x="0" y="205"/>
                        <a:pt x="0" y="205"/>
                      </a:cubicBezTo>
                      <a:cubicBezTo>
                        <a:pt x="0" y="205"/>
                        <a:pt x="58" y="417"/>
                        <a:pt x="341" y="417"/>
                      </a:cubicBezTo>
                      <a:cubicBezTo>
                        <a:pt x="364" y="417"/>
                        <a:pt x="388" y="416"/>
                        <a:pt x="415" y="413"/>
                      </a:cubicBezTo>
                      <a:cubicBezTo>
                        <a:pt x="766" y="377"/>
                        <a:pt x="662" y="25"/>
                        <a:pt x="662" y="25"/>
                      </a:cubicBezTo>
                      <a:cubicBezTo>
                        <a:pt x="632" y="7"/>
                        <a:pt x="601" y="0"/>
                        <a:pt x="571" y="0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8" name="Google Shape;938;p24"/>
                <p:cNvSpPr/>
                <p:nvPr/>
              </p:nvSpPr>
              <p:spPr>
                <a:xfrm>
                  <a:off x="2783625" y="-488050"/>
                  <a:ext cx="20950" cy="27800"/>
                </a:xfrm>
                <a:custGeom>
                  <a:rect b="b" l="l" r="r" t="t"/>
                  <a:pathLst>
                    <a:path extrusionOk="0" h="1112" w="838">
                      <a:moveTo>
                        <a:pt x="491" y="346"/>
                      </a:moveTo>
                      <a:cubicBezTo>
                        <a:pt x="500" y="445"/>
                        <a:pt x="500" y="540"/>
                        <a:pt x="495" y="621"/>
                      </a:cubicBezTo>
                      <a:cubicBezTo>
                        <a:pt x="459" y="549"/>
                        <a:pt x="419" y="459"/>
                        <a:pt x="383" y="364"/>
                      </a:cubicBezTo>
                      <a:lnTo>
                        <a:pt x="491" y="346"/>
                      </a:lnTo>
                      <a:close/>
                      <a:moveTo>
                        <a:pt x="641" y="1"/>
                      </a:moveTo>
                      <a:cubicBezTo>
                        <a:pt x="631" y="1"/>
                        <a:pt x="622" y="2"/>
                        <a:pt x="613" y="4"/>
                      </a:cubicBezTo>
                      <a:lnTo>
                        <a:pt x="135" y="85"/>
                      </a:lnTo>
                      <a:cubicBezTo>
                        <a:pt x="90" y="89"/>
                        <a:pt x="50" y="116"/>
                        <a:pt x="27" y="157"/>
                      </a:cubicBezTo>
                      <a:cubicBezTo>
                        <a:pt x="5" y="197"/>
                        <a:pt x="0" y="247"/>
                        <a:pt x="14" y="292"/>
                      </a:cubicBezTo>
                      <a:cubicBezTo>
                        <a:pt x="284" y="1044"/>
                        <a:pt x="455" y="1112"/>
                        <a:pt x="550" y="1112"/>
                      </a:cubicBezTo>
                      <a:cubicBezTo>
                        <a:pt x="563" y="1112"/>
                        <a:pt x="572" y="1107"/>
                        <a:pt x="581" y="1107"/>
                      </a:cubicBezTo>
                      <a:cubicBezTo>
                        <a:pt x="635" y="1103"/>
                        <a:pt x="685" y="1076"/>
                        <a:pt x="721" y="1035"/>
                      </a:cubicBezTo>
                      <a:cubicBezTo>
                        <a:pt x="838" y="891"/>
                        <a:pt x="824" y="472"/>
                        <a:pt x="797" y="143"/>
                      </a:cubicBezTo>
                      <a:cubicBezTo>
                        <a:pt x="793" y="103"/>
                        <a:pt x="770" y="62"/>
                        <a:pt x="734" y="35"/>
                      </a:cubicBezTo>
                      <a:cubicBezTo>
                        <a:pt x="709" y="14"/>
                        <a:pt x="676" y="1"/>
                        <a:pt x="641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39" name="Google Shape;939;p24"/>
                <p:cNvSpPr/>
                <p:nvPr/>
              </p:nvSpPr>
              <p:spPr>
                <a:xfrm>
                  <a:off x="2823925" y="-496500"/>
                  <a:ext cx="20975" cy="28250"/>
                </a:xfrm>
                <a:custGeom>
                  <a:rect b="b" l="l" r="r" t="t"/>
                  <a:pathLst>
                    <a:path extrusionOk="0" h="1130" w="839">
                      <a:moveTo>
                        <a:pt x="482" y="360"/>
                      </a:moveTo>
                      <a:cubicBezTo>
                        <a:pt x="482" y="459"/>
                        <a:pt x="478" y="558"/>
                        <a:pt x="473" y="639"/>
                      </a:cubicBezTo>
                      <a:cubicBezTo>
                        <a:pt x="442" y="567"/>
                        <a:pt x="406" y="477"/>
                        <a:pt x="370" y="382"/>
                      </a:cubicBezTo>
                      <a:lnTo>
                        <a:pt x="482" y="360"/>
                      </a:lnTo>
                      <a:close/>
                      <a:moveTo>
                        <a:pt x="633" y="1"/>
                      </a:moveTo>
                      <a:cubicBezTo>
                        <a:pt x="622" y="1"/>
                        <a:pt x="611" y="2"/>
                        <a:pt x="599" y="4"/>
                      </a:cubicBezTo>
                      <a:lnTo>
                        <a:pt x="126" y="116"/>
                      </a:lnTo>
                      <a:cubicBezTo>
                        <a:pt x="86" y="125"/>
                        <a:pt x="50" y="153"/>
                        <a:pt x="27" y="193"/>
                      </a:cubicBezTo>
                      <a:cubicBezTo>
                        <a:pt x="5" y="229"/>
                        <a:pt x="0" y="274"/>
                        <a:pt x="14" y="315"/>
                      </a:cubicBezTo>
                      <a:cubicBezTo>
                        <a:pt x="113" y="630"/>
                        <a:pt x="266" y="1022"/>
                        <a:pt x="428" y="1107"/>
                      </a:cubicBezTo>
                      <a:cubicBezTo>
                        <a:pt x="460" y="1121"/>
                        <a:pt x="491" y="1130"/>
                        <a:pt x="523" y="1130"/>
                      </a:cubicBezTo>
                      <a:cubicBezTo>
                        <a:pt x="545" y="1130"/>
                        <a:pt x="563" y="1125"/>
                        <a:pt x="586" y="1121"/>
                      </a:cubicBezTo>
                      <a:cubicBezTo>
                        <a:pt x="667" y="1094"/>
                        <a:pt x="838" y="1040"/>
                        <a:pt x="793" y="153"/>
                      </a:cubicBezTo>
                      <a:cubicBezTo>
                        <a:pt x="788" y="103"/>
                        <a:pt x="766" y="58"/>
                        <a:pt x="730" y="31"/>
                      </a:cubicBezTo>
                      <a:cubicBezTo>
                        <a:pt x="700" y="11"/>
                        <a:pt x="667" y="1"/>
                        <a:pt x="633" y="1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940" name="Google Shape;940;p24"/>
                <p:cNvSpPr/>
                <p:nvPr/>
              </p:nvSpPr>
              <p:spPr>
                <a:xfrm>
                  <a:off x="2644225" y="-518925"/>
                  <a:ext cx="301425" cy="140700"/>
                </a:xfrm>
                <a:custGeom>
                  <a:rect b="b" l="l" r="r" t="t"/>
                  <a:pathLst>
                    <a:path extrusionOk="0" h="5628" w="12057">
                      <a:moveTo>
                        <a:pt x="424" y="0"/>
                      </a:moveTo>
                      <a:lnTo>
                        <a:pt x="424" y="0"/>
                      </a:lnTo>
                      <a:cubicBezTo>
                        <a:pt x="109" y="730"/>
                        <a:pt x="1" y="1558"/>
                        <a:pt x="167" y="2396"/>
                      </a:cubicBezTo>
                      <a:cubicBezTo>
                        <a:pt x="551" y="4305"/>
                        <a:pt x="2231" y="5628"/>
                        <a:pt x="4107" y="5628"/>
                      </a:cubicBezTo>
                      <a:cubicBezTo>
                        <a:pt x="4369" y="5628"/>
                        <a:pt x="4634" y="5602"/>
                        <a:pt x="4901" y="5549"/>
                      </a:cubicBezTo>
                      <a:lnTo>
                        <a:pt x="8841" y="4756"/>
                      </a:lnTo>
                      <a:cubicBezTo>
                        <a:pt x="10647" y="4391"/>
                        <a:pt x="11922" y="2873"/>
                        <a:pt x="12057" y="1122"/>
                      </a:cubicBezTo>
                      <a:lnTo>
                        <a:pt x="12057" y="1122"/>
                      </a:lnTo>
                      <a:cubicBezTo>
                        <a:pt x="11548" y="2283"/>
                        <a:pt x="10503" y="3184"/>
                        <a:pt x="9165" y="3454"/>
                      </a:cubicBezTo>
                      <a:lnTo>
                        <a:pt x="5225" y="4247"/>
                      </a:lnTo>
                      <a:cubicBezTo>
                        <a:pt x="4959" y="4300"/>
                        <a:pt x="4693" y="4326"/>
                        <a:pt x="4431" y="4326"/>
                      </a:cubicBezTo>
                      <a:cubicBezTo>
                        <a:pt x="2556" y="4326"/>
                        <a:pt x="875" y="3003"/>
                        <a:pt x="492" y="1095"/>
                      </a:cubicBezTo>
                      <a:cubicBezTo>
                        <a:pt x="420" y="725"/>
                        <a:pt x="397" y="356"/>
                        <a:pt x="424" y="0"/>
                      </a:cubicBezTo>
                      <a:close/>
                    </a:path>
                  </a:pathLst>
                </a:custGeom>
                <a:solidFill>
                  <a:srgbClr val="313130">
                    <a:alpha val="13970"/>
                  </a:srgbClr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941" name="Google Shape;941;p24"/>
              <p:cNvSpPr/>
              <p:nvPr/>
            </p:nvSpPr>
            <p:spPr>
              <a:xfrm rot="1201363">
                <a:off x="4054330" y="1391324"/>
                <a:ext cx="534312" cy="381681"/>
              </a:xfrm>
              <a:custGeom>
                <a:rect b="b" l="l" r="r" t="t"/>
                <a:pathLst>
                  <a:path extrusionOk="0" h="9150" w="12809">
                    <a:moveTo>
                      <a:pt x="8264" y="318"/>
                    </a:moveTo>
                    <a:cubicBezTo>
                      <a:pt x="9021" y="318"/>
                      <a:pt x="9755" y="538"/>
                      <a:pt x="10399" y="962"/>
                    </a:cubicBezTo>
                    <a:cubicBezTo>
                      <a:pt x="11254" y="1534"/>
                      <a:pt x="11840" y="2407"/>
                      <a:pt x="12043" y="3416"/>
                    </a:cubicBezTo>
                    <a:cubicBezTo>
                      <a:pt x="12461" y="5506"/>
                      <a:pt x="11106" y="7541"/>
                      <a:pt x="9016" y="7960"/>
                    </a:cubicBezTo>
                    <a:lnTo>
                      <a:pt x="5076" y="8753"/>
                    </a:lnTo>
                    <a:cubicBezTo>
                      <a:pt x="4820" y="8804"/>
                      <a:pt x="4564" y="8829"/>
                      <a:pt x="4309" y="8829"/>
                    </a:cubicBezTo>
                    <a:cubicBezTo>
                      <a:pt x="3556" y="8829"/>
                      <a:pt x="2819" y="8608"/>
                      <a:pt x="2180" y="8181"/>
                    </a:cubicBezTo>
                    <a:cubicBezTo>
                      <a:pt x="1320" y="7609"/>
                      <a:pt x="734" y="6740"/>
                      <a:pt x="531" y="5727"/>
                    </a:cubicBezTo>
                    <a:cubicBezTo>
                      <a:pt x="113" y="3641"/>
                      <a:pt x="1473" y="1601"/>
                      <a:pt x="3558" y="1182"/>
                    </a:cubicBezTo>
                    <a:lnTo>
                      <a:pt x="7498" y="394"/>
                    </a:lnTo>
                    <a:cubicBezTo>
                      <a:pt x="7755" y="340"/>
                      <a:pt x="8012" y="318"/>
                      <a:pt x="8264" y="318"/>
                    </a:cubicBezTo>
                    <a:close/>
                    <a:moveTo>
                      <a:pt x="8267" y="0"/>
                    </a:moveTo>
                    <a:cubicBezTo>
                      <a:pt x="7991" y="0"/>
                      <a:pt x="7713" y="28"/>
                      <a:pt x="7435" y="84"/>
                    </a:cubicBezTo>
                    <a:lnTo>
                      <a:pt x="3495" y="872"/>
                    </a:lnTo>
                    <a:cubicBezTo>
                      <a:pt x="2400" y="1092"/>
                      <a:pt x="1459" y="1723"/>
                      <a:pt x="842" y="2655"/>
                    </a:cubicBezTo>
                    <a:cubicBezTo>
                      <a:pt x="221" y="3583"/>
                      <a:pt x="0" y="4695"/>
                      <a:pt x="221" y="5790"/>
                    </a:cubicBezTo>
                    <a:cubicBezTo>
                      <a:pt x="441" y="6884"/>
                      <a:pt x="1072" y="7830"/>
                      <a:pt x="2004" y="8447"/>
                    </a:cubicBezTo>
                    <a:cubicBezTo>
                      <a:pt x="2698" y="8906"/>
                      <a:pt x="3495" y="9149"/>
                      <a:pt x="4310" y="9149"/>
                    </a:cubicBezTo>
                    <a:cubicBezTo>
                      <a:pt x="4585" y="9149"/>
                      <a:pt x="4864" y="9118"/>
                      <a:pt x="5139" y="9064"/>
                    </a:cubicBezTo>
                    <a:lnTo>
                      <a:pt x="9079" y="8271"/>
                    </a:lnTo>
                    <a:cubicBezTo>
                      <a:pt x="11340" y="7821"/>
                      <a:pt x="12808" y="5614"/>
                      <a:pt x="12353" y="3353"/>
                    </a:cubicBezTo>
                    <a:cubicBezTo>
                      <a:pt x="12133" y="2259"/>
                      <a:pt x="11502" y="1318"/>
                      <a:pt x="10574" y="701"/>
                    </a:cubicBezTo>
                    <a:cubicBezTo>
                      <a:pt x="9878" y="240"/>
                      <a:pt x="9082" y="0"/>
                      <a:pt x="8267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5" name="Shape 9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6" name="Google Shape;946;p25"/>
          <p:cNvSpPr/>
          <p:nvPr/>
        </p:nvSpPr>
        <p:spPr>
          <a:xfrm rot="-2575279">
            <a:off x="3387793" y="1862720"/>
            <a:ext cx="2423512" cy="2415644"/>
          </a:xfrm>
          <a:custGeom>
            <a:rect b="b" l="l" r="r" t="t"/>
            <a:pathLst>
              <a:path extrusionOk="0" h="27940" w="28031">
                <a:moveTo>
                  <a:pt x="22752" y="0"/>
                </a:moveTo>
                <a:cubicBezTo>
                  <a:pt x="22597" y="0"/>
                  <a:pt x="22441" y="44"/>
                  <a:pt x="22306" y="133"/>
                </a:cubicBezTo>
                <a:lnTo>
                  <a:pt x="21288" y="795"/>
                </a:lnTo>
                <a:cubicBezTo>
                  <a:pt x="21153" y="883"/>
                  <a:pt x="20998" y="927"/>
                  <a:pt x="20843" y="927"/>
                </a:cubicBezTo>
                <a:cubicBezTo>
                  <a:pt x="20713" y="927"/>
                  <a:pt x="20583" y="897"/>
                  <a:pt x="20464" y="835"/>
                </a:cubicBezTo>
                <a:lnTo>
                  <a:pt x="19388" y="277"/>
                </a:lnTo>
                <a:cubicBezTo>
                  <a:pt x="19269" y="213"/>
                  <a:pt x="19139" y="182"/>
                  <a:pt x="19010" y="182"/>
                </a:cubicBezTo>
                <a:cubicBezTo>
                  <a:pt x="18854" y="182"/>
                  <a:pt x="18699" y="227"/>
                  <a:pt x="18564" y="313"/>
                </a:cubicBezTo>
                <a:lnTo>
                  <a:pt x="17546" y="975"/>
                </a:lnTo>
                <a:cubicBezTo>
                  <a:pt x="17411" y="1063"/>
                  <a:pt x="17256" y="1107"/>
                  <a:pt x="17100" y="1107"/>
                </a:cubicBezTo>
                <a:cubicBezTo>
                  <a:pt x="16970" y="1107"/>
                  <a:pt x="16841" y="1077"/>
                  <a:pt x="16722" y="1015"/>
                </a:cubicBezTo>
                <a:lnTo>
                  <a:pt x="15646" y="457"/>
                </a:lnTo>
                <a:cubicBezTo>
                  <a:pt x="15527" y="396"/>
                  <a:pt x="15397" y="365"/>
                  <a:pt x="15267" y="365"/>
                </a:cubicBezTo>
                <a:cubicBezTo>
                  <a:pt x="15112" y="365"/>
                  <a:pt x="14956" y="409"/>
                  <a:pt x="14821" y="497"/>
                </a:cubicBezTo>
                <a:lnTo>
                  <a:pt x="13804" y="1155"/>
                </a:lnTo>
                <a:cubicBezTo>
                  <a:pt x="13668" y="1244"/>
                  <a:pt x="13512" y="1289"/>
                  <a:pt x="13355" y="1289"/>
                </a:cubicBezTo>
                <a:cubicBezTo>
                  <a:pt x="13226" y="1289"/>
                  <a:pt x="13097" y="1259"/>
                  <a:pt x="12979" y="1195"/>
                </a:cubicBezTo>
                <a:lnTo>
                  <a:pt x="11903" y="637"/>
                </a:lnTo>
                <a:cubicBezTo>
                  <a:pt x="11784" y="576"/>
                  <a:pt x="11654" y="545"/>
                  <a:pt x="11525" y="545"/>
                </a:cubicBezTo>
                <a:cubicBezTo>
                  <a:pt x="11369" y="545"/>
                  <a:pt x="11214" y="589"/>
                  <a:pt x="11079" y="678"/>
                </a:cubicBezTo>
                <a:lnTo>
                  <a:pt x="10066" y="1340"/>
                </a:lnTo>
                <a:cubicBezTo>
                  <a:pt x="9927" y="1426"/>
                  <a:pt x="9769" y="1471"/>
                  <a:pt x="9612" y="1471"/>
                </a:cubicBezTo>
                <a:cubicBezTo>
                  <a:pt x="9483" y="1471"/>
                  <a:pt x="9355" y="1441"/>
                  <a:pt x="9237" y="1380"/>
                </a:cubicBezTo>
                <a:lnTo>
                  <a:pt x="8161" y="817"/>
                </a:lnTo>
                <a:cubicBezTo>
                  <a:pt x="8043" y="756"/>
                  <a:pt x="7915" y="727"/>
                  <a:pt x="7786" y="727"/>
                </a:cubicBezTo>
                <a:cubicBezTo>
                  <a:pt x="7629" y="727"/>
                  <a:pt x="7473" y="771"/>
                  <a:pt x="7336" y="858"/>
                </a:cubicBezTo>
                <a:lnTo>
                  <a:pt x="6323" y="1520"/>
                </a:lnTo>
                <a:cubicBezTo>
                  <a:pt x="6188" y="1608"/>
                  <a:pt x="6032" y="1652"/>
                  <a:pt x="5875" y="1652"/>
                </a:cubicBezTo>
                <a:cubicBezTo>
                  <a:pt x="5744" y="1652"/>
                  <a:pt x="5613" y="1622"/>
                  <a:pt x="5495" y="1560"/>
                </a:cubicBezTo>
                <a:lnTo>
                  <a:pt x="4423" y="1002"/>
                </a:lnTo>
                <a:cubicBezTo>
                  <a:pt x="4303" y="939"/>
                  <a:pt x="4173" y="908"/>
                  <a:pt x="4043" y="908"/>
                </a:cubicBezTo>
                <a:cubicBezTo>
                  <a:pt x="3886" y="908"/>
                  <a:pt x="3730" y="953"/>
                  <a:pt x="3594" y="1042"/>
                </a:cubicBezTo>
                <a:lnTo>
                  <a:pt x="2518" y="1740"/>
                </a:lnTo>
                <a:cubicBezTo>
                  <a:pt x="2384" y="1828"/>
                  <a:pt x="2228" y="1873"/>
                  <a:pt x="2071" y="1873"/>
                </a:cubicBezTo>
                <a:cubicBezTo>
                  <a:pt x="1978" y="1873"/>
                  <a:pt x="1886" y="1858"/>
                  <a:pt x="1797" y="1826"/>
                </a:cubicBezTo>
                <a:lnTo>
                  <a:pt x="1734" y="1803"/>
                </a:lnTo>
                <a:cubicBezTo>
                  <a:pt x="1638" y="1769"/>
                  <a:pt x="1542" y="1753"/>
                  <a:pt x="1450" y="1753"/>
                </a:cubicBezTo>
                <a:cubicBezTo>
                  <a:pt x="885" y="1753"/>
                  <a:pt x="449" y="2355"/>
                  <a:pt x="716" y="2925"/>
                </a:cubicBezTo>
                <a:lnTo>
                  <a:pt x="743" y="2983"/>
                </a:lnTo>
                <a:cubicBezTo>
                  <a:pt x="851" y="3218"/>
                  <a:pt x="847" y="3483"/>
                  <a:pt x="730" y="3713"/>
                </a:cubicBezTo>
                <a:lnTo>
                  <a:pt x="135" y="4852"/>
                </a:lnTo>
                <a:cubicBezTo>
                  <a:pt x="0" y="5114"/>
                  <a:pt x="14" y="5429"/>
                  <a:pt x="176" y="5676"/>
                </a:cubicBezTo>
                <a:lnTo>
                  <a:pt x="838" y="6694"/>
                </a:lnTo>
                <a:cubicBezTo>
                  <a:pt x="1000" y="6942"/>
                  <a:pt x="1013" y="7257"/>
                  <a:pt x="878" y="7518"/>
                </a:cubicBezTo>
                <a:lnTo>
                  <a:pt x="320" y="8595"/>
                </a:lnTo>
                <a:cubicBezTo>
                  <a:pt x="180" y="8856"/>
                  <a:pt x="198" y="9171"/>
                  <a:pt x="360" y="9419"/>
                </a:cubicBezTo>
                <a:lnTo>
                  <a:pt x="1018" y="10437"/>
                </a:lnTo>
                <a:cubicBezTo>
                  <a:pt x="1180" y="10684"/>
                  <a:pt x="1194" y="11000"/>
                  <a:pt x="1059" y="11261"/>
                </a:cubicBezTo>
                <a:lnTo>
                  <a:pt x="500" y="12337"/>
                </a:lnTo>
                <a:cubicBezTo>
                  <a:pt x="365" y="12598"/>
                  <a:pt x="378" y="12914"/>
                  <a:pt x="541" y="13161"/>
                </a:cubicBezTo>
                <a:lnTo>
                  <a:pt x="1198" y="14179"/>
                </a:lnTo>
                <a:cubicBezTo>
                  <a:pt x="1360" y="14427"/>
                  <a:pt x="1378" y="14742"/>
                  <a:pt x="1239" y="15003"/>
                </a:cubicBezTo>
                <a:lnTo>
                  <a:pt x="680" y="16080"/>
                </a:lnTo>
                <a:cubicBezTo>
                  <a:pt x="545" y="16341"/>
                  <a:pt x="559" y="16656"/>
                  <a:pt x="721" y="16904"/>
                </a:cubicBezTo>
                <a:lnTo>
                  <a:pt x="1383" y="17922"/>
                </a:lnTo>
                <a:cubicBezTo>
                  <a:pt x="1545" y="18169"/>
                  <a:pt x="1558" y="18484"/>
                  <a:pt x="1423" y="18746"/>
                </a:cubicBezTo>
                <a:lnTo>
                  <a:pt x="860" y="19822"/>
                </a:lnTo>
                <a:cubicBezTo>
                  <a:pt x="725" y="20083"/>
                  <a:pt x="743" y="20398"/>
                  <a:pt x="901" y="20646"/>
                </a:cubicBezTo>
                <a:lnTo>
                  <a:pt x="1563" y="21664"/>
                </a:lnTo>
                <a:cubicBezTo>
                  <a:pt x="1725" y="21912"/>
                  <a:pt x="1739" y="22227"/>
                  <a:pt x="1603" y="22488"/>
                </a:cubicBezTo>
                <a:lnTo>
                  <a:pt x="1045" y="23564"/>
                </a:lnTo>
                <a:cubicBezTo>
                  <a:pt x="905" y="23826"/>
                  <a:pt x="923" y="24141"/>
                  <a:pt x="1086" y="24389"/>
                </a:cubicBezTo>
                <a:lnTo>
                  <a:pt x="1784" y="25465"/>
                </a:lnTo>
                <a:cubicBezTo>
                  <a:pt x="1923" y="25681"/>
                  <a:pt x="1955" y="25947"/>
                  <a:pt x="1869" y="26186"/>
                </a:cubicBezTo>
                <a:lnTo>
                  <a:pt x="1847" y="26249"/>
                </a:lnTo>
                <a:cubicBezTo>
                  <a:pt x="1647" y="26815"/>
                  <a:pt x="2088" y="27347"/>
                  <a:pt x="2617" y="27347"/>
                </a:cubicBezTo>
                <a:cubicBezTo>
                  <a:pt x="2732" y="27347"/>
                  <a:pt x="2851" y="27322"/>
                  <a:pt x="2968" y="27266"/>
                </a:cubicBezTo>
                <a:lnTo>
                  <a:pt x="3027" y="27239"/>
                </a:lnTo>
                <a:cubicBezTo>
                  <a:pt x="3139" y="27187"/>
                  <a:pt x="3259" y="27162"/>
                  <a:pt x="3378" y="27162"/>
                </a:cubicBezTo>
                <a:cubicBezTo>
                  <a:pt x="3508" y="27162"/>
                  <a:pt x="3637" y="27192"/>
                  <a:pt x="3756" y="27253"/>
                </a:cubicBezTo>
                <a:lnTo>
                  <a:pt x="4896" y="27847"/>
                </a:lnTo>
                <a:cubicBezTo>
                  <a:pt x="5014" y="27909"/>
                  <a:pt x="5144" y="27939"/>
                  <a:pt x="5274" y="27939"/>
                </a:cubicBezTo>
                <a:cubicBezTo>
                  <a:pt x="5429" y="27939"/>
                  <a:pt x="5585" y="27895"/>
                  <a:pt x="5720" y="27807"/>
                </a:cubicBezTo>
                <a:lnTo>
                  <a:pt x="6738" y="27145"/>
                </a:lnTo>
                <a:cubicBezTo>
                  <a:pt x="6873" y="27056"/>
                  <a:pt x="7028" y="27012"/>
                  <a:pt x="7183" y="27012"/>
                </a:cubicBezTo>
                <a:cubicBezTo>
                  <a:pt x="7313" y="27012"/>
                  <a:pt x="7443" y="27043"/>
                  <a:pt x="7562" y="27104"/>
                </a:cubicBezTo>
                <a:lnTo>
                  <a:pt x="8638" y="27663"/>
                </a:lnTo>
                <a:cubicBezTo>
                  <a:pt x="8757" y="27726"/>
                  <a:pt x="8887" y="27757"/>
                  <a:pt x="9016" y="27757"/>
                </a:cubicBezTo>
                <a:cubicBezTo>
                  <a:pt x="9172" y="27757"/>
                  <a:pt x="9327" y="27713"/>
                  <a:pt x="9462" y="27627"/>
                </a:cubicBezTo>
                <a:lnTo>
                  <a:pt x="10480" y="26965"/>
                </a:lnTo>
                <a:cubicBezTo>
                  <a:pt x="10615" y="26876"/>
                  <a:pt x="10770" y="26832"/>
                  <a:pt x="10926" y="26832"/>
                </a:cubicBezTo>
                <a:cubicBezTo>
                  <a:pt x="11055" y="26832"/>
                  <a:pt x="11185" y="26863"/>
                  <a:pt x="11304" y="26924"/>
                </a:cubicBezTo>
                <a:lnTo>
                  <a:pt x="12380" y="27483"/>
                </a:lnTo>
                <a:cubicBezTo>
                  <a:pt x="12498" y="27546"/>
                  <a:pt x="12627" y="27576"/>
                  <a:pt x="12756" y="27576"/>
                </a:cubicBezTo>
                <a:cubicBezTo>
                  <a:pt x="12913" y="27576"/>
                  <a:pt x="13069" y="27531"/>
                  <a:pt x="13205" y="27442"/>
                </a:cubicBezTo>
                <a:lnTo>
                  <a:pt x="14222" y="26784"/>
                </a:lnTo>
                <a:cubicBezTo>
                  <a:pt x="14358" y="26696"/>
                  <a:pt x="14514" y="26650"/>
                  <a:pt x="14671" y="26650"/>
                </a:cubicBezTo>
                <a:cubicBezTo>
                  <a:pt x="14800" y="26650"/>
                  <a:pt x="14929" y="26681"/>
                  <a:pt x="15047" y="26744"/>
                </a:cubicBezTo>
                <a:lnTo>
                  <a:pt x="16123" y="27302"/>
                </a:lnTo>
                <a:cubicBezTo>
                  <a:pt x="16242" y="27364"/>
                  <a:pt x="16372" y="27394"/>
                  <a:pt x="16501" y="27394"/>
                </a:cubicBezTo>
                <a:cubicBezTo>
                  <a:pt x="16657" y="27394"/>
                  <a:pt x="16812" y="27350"/>
                  <a:pt x="16947" y="27262"/>
                </a:cubicBezTo>
                <a:lnTo>
                  <a:pt x="17965" y="26600"/>
                </a:lnTo>
                <a:cubicBezTo>
                  <a:pt x="18100" y="26514"/>
                  <a:pt x="18255" y="26469"/>
                  <a:pt x="18411" y="26469"/>
                </a:cubicBezTo>
                <a:cubicBezTo>
                  <a:pt x="18540" y="26469"/>
                  <a:pt x="18670" y="26500"/>
                  <a:pt x="18789" y="26564"/>
                </a:cubicBezTo>
                <a:lnTo>
                  <a:pt x="19865" y="27122"/>
                </a:lnTo>
                <a:cubicBezTo>
                  <a:pt x="19984" y="27184"/>
                  <a:pt x="20114" y="27214"/>
                  <a:pt x="20244" y="27214"/>
                </a:cubicBezTo>
                <a:cubicBezTo>
                  <a:pt x="20399" y="27214"/>
                  <a:pt x="20554" y="27170"/>
                  <a:pt x="20689" y="27082"/>
                </a:cubicBezTo>
                <a:lnTo>
                  <a:pt x="21707" y="26420"/>
                </a:lnTo>
                <a:cubicBezTo>
                  <a:pt x="21842" y="26331"/>
                  <a:pt x="21998" y="26287"/>
                  <a:pt x="22153" y="26287"/>
                </a:cubicBezTo>
                <a:cubicBezTo>
                  <a:pt x="22283" y="26287"/>
                  <a:pt x="22413" y="26318"/>
                  <a:pt x="22531" y="26379"/>
                </a:cubicBezTo>
                <a:lnTo>
                  <a:pt x="23608" y="26938"/>
                </a:lnTo>
                <a:cubicBezTo>
                  <a:pt x="23726" y="27001"/>
                  <a:pt x="23855" y="27032"/>
                  <a:pt x="23984" y="27032"/>
                </a:cubicBezTo>
                <a:cubicBezTo>
                  <a:pt x="24140" y="27032"/>
                  <a:pt x="24296" y="26986"/>
                  <a:pt x="24432" y="26897"/>
                </a:cubicBezTo>
                <a:lnTo>
                  <a:pt x="25508" y="26199"/>
                </a:lnTo>
                <a:cubicBezTo>
                  <a:pt x="25644" y="26111"/>
                  <a:pt x="25800" y="26066"/>
                  <a:pt x="25957" y="26066"/>
                </a:cubicBezTo>
                <a:cubicBezTo>
                  <a:pt x="26050" y="26066"/>
                  <a:pt x="26143" y="26082"/>
                  <a:pt x="26233" y="26113"/>
                </a:cubicBezTo>
                <a:lnTo>
                  <a:pt x="26274" y="26131"/>
                </a:lnTo>
                <a:cubicBezTo>
                  <a:pt x="26368" y="26165"/>
                  <a:pt x="26462" y="26180"/>
                  <a:pt x="26553" y="26180"/>
                </a:cubicBezTo>
                <a:cubicBezTo>
                  <a:pt x="27122" y="26180"/>
                  <a:pt x="27563" y="25572"/>
                  <a:pt x="27287" y="25001"/>
                </a:cubicBezTo>
                <a:cubicBezTo>
                  <a:pt x="27179" y="24771"/>
                  <a:pt x="27184" y="24506"/>
                  <a:pt x="27296" y="24281"/>
                </a:cubicBezTo>
                <a:lnTo>
                  <a:pt x="27900" y="23087"/>
                </a:lnTo>
                <a:cubicBezTo>
                  <a:pt x="28030" y="22826"/>
                  <a:pt x="28012" y="22515"/>
                  <a:pt x="27855" y="22267"/>
                </a:cubicBezTo>
                <a:lnTo>
                  <a:pt x="27188" y="21245"/>
                </a:lnTo>
                <a:cubicBezTo>
                  <a:pt x="27030" y="20997"/>
                  <a:pt x="27012" y="20682"/>
                  <a:pt x="27148" y="20421"/>
                </a:cubicBezTo>
                <a:lnTo>
                  <a:pt x="27711" y="19345"/>
                </a:lnTo>
                <a:cubicBezTo>
                  <a:pt x="27846" y="19083"/>
                  <a:pt x="27828" y="18768"/>
                  <a:pt x="27670" y="18521"/>
                </a:cubicBezTo>
                <a:lnTo>
                  <a:pt x="27008" y="17503"/>
                </a:lnTo>
                <a:cubicBezTo>
                  <a:pt x="26846" y="17255"/>
                  <a:pt x="26832" y="16940"/>
                  <a:pt x="26967" y="16679"/>
                </a:cubicBezTo>
                <a:lnTo>
                  <a:pt x="27526" y="15602"/>
                </a:lnTo>
                <a:cubicBezTo>
                  <a:pt x="27665" y="15341"/>
                  <a:pt x="27647" y="15026"/>
                  <a:pt x="27485" y="14778"/>
                </a:cubicBezTo>
                <a:lnTo>
                  <a:pt x="26828" y="13760"/>
                </a:lnTo>
                <a:cubicBezTo>
                  <a:pt x="26666" y="13513"/>
                  <a:pt x="26652" y="13197"/>
                  <a:pt x="26787" y="12936"/>
                </a:cubicBezTo>
                <a:lnTo>
                  <a:pt x="27346" y="11860"/>
                </a:lnTo>
                <a:cubicBezTo>
                  <a:pt x="27481" y="11599"/>
                  <a:pt x="27467" y="11283"/>
                  <a:pt x="27305" y="11036"/>
                </a:cubicBezTo>
                <a:lnTo>
                  <a:pt x="26643" y="10018"/>
                </a:lnTo>
                <a:cubicBezTo>
                  <a:pt x="26486" y="9770"/>
                  <a:pt x="26468" y="9455"/>
                  <a:pt x="26607" y="9194"/>
                </a:cubicBezTo>
                <a:lnTo>
                  <a:pt x="27166" y="8117"/>
                </a:lnTo>
                <a:cubicBezTo>
                  <a:pt x="27301" y="7856"/>
                  <a:pt x="27287" y="7541"/>
                  <a:pt x="27125" y="7293"/>
                </a:cubicBezTo>
                <a:lnTo>
                  <a:pt x="26463" y="6275"/>
                </a:lnTo>
                <a:cubicBezTo>
                  <a:pt x="26301" y="6028"/>
                  <a:pt x="26287" y="5713"/>
                  <a:pt x="26423" y="5451"/>
                </a:cubicBezTo>
                <a:lnTo>
                  <a:pt x="26981" y="4375"/>
                </a:lnTo>
                <a:cubicBezTo>
                  <a:pt x="27121" y="4114"/>
                  <a:pt x="27103" y="3799"/>
                  <a:pt x="26945" y="3551"/>
                </a:cubicBezTo>
                <a:lnTo>
                  <a:pt x="26242" y="2474"/>
                </a:lnTo>
                <a:cubicBezTo>
                  <a:pt x="26103" y="2258"/>
                  <a:pt x="26071" y="1993"/>
                  <a:pt x="26157" y="1754"/>
                </a:cubicBezTo>
                <a:lnTo>
                  <a:pt x="26179" y="1691"/>
                </a:lnTo>
                <a:cubicBezTo>
                  <a:pt x="26383" y="1125"/>
                  <a:pt x="25942" y="592"/>
                  <a:pt x="25411" y="592"/>
                </a:cubicBezTo>
                <a:cubicBezTo>
                  <a:pt x="25296" y="592"/>
                  <a:pt x="25176" y="618"/>
                  <a:pt x="25058" y="673"/>
                </a:cubicBezTo>
                <a:lnTo>
                  <a:pt x="24999" y="700"/>
                </a:lnTo>
                <a:cubicBezTo>
                  <a:pt x="24889" y="752"/>
                  <a:pt x="24770" y="778"/>
                  <a:pt x="24650" y="778"/>
                </a:cubicBezTo>
                <a:cubicBezTo>
                  <a:pt x="24520" y="778"/>
                  <a:pt x="24389" y="747"/>
                  <a:pt x="24270" y="687"/>
                </a:cubicBezTo>
                <a:lnTo>
                  <a:pt x="23130" y="92"/>
                </a:lnTo>
                <a:cubicBezTo>
                  <a:pt x="23012" y="31"/>
                  <a:pt x="22882" y="0"/>
                  <a:pt x="22752" y="0"/>
                </a:cubicBezTo>
                <a:close/>
              </a:path>
            </a:pathLst>
          </a:cu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7" name="Google Shape;947;p25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948" name="Google Shape;948;p25"/>
          <p:cNvGrpSpPr/>
          <p:nvPr/>
        </p:nvGrpSpPr>
        <p:grpSpPr>
          <a:xfrm>
            <a:off x="3732736" y="1875944"/>
            <a:ext cx="2323920" cy="2389211"/>
            <a:chOff x="3504136" y="1654469"/>
            <a:chExt cx="2323920" cy="2389211"/>
          </a:xfrm>
        </p:grpSpPr>
        <p:sp>
          <p:nvSpPr>
            <p:cNvPr id="949" name="Google Shape;949;p25"/>
            <p:cNvSpPr/>
            <p:nvPr/>
          </p:nvSpPr>
          <p:spPr>
            <a:xfrm rot="-468496">
              <a:off x="4742359" y="2701281"/>
              <a:ext cx="642388" cy="690365"/>
            </a:xfrm>
            <a:custGeom>
              <a:rect b="b" l="l" r="r" t="t"/>
              <a:pathLst>
                <a:path extrusionOk="0" h="7638" w="7107">
                  <a:moveTo>
                    <a:pt x="995" y="0"/>
                  </a:moveTo>
                  <a:cubicBezTo>
                    <a:pt x="831" y="0"/>
                    <a:pt x="0" y="2605"/>
                    <a:pt x="0" y="2605"/>
                  </a:cubicBezTo>
                  <a:cubicBezTo>
                    <a:pt x="0" y="2605"/>
                    <a:pt x="670" y="7637"/>
                    <a:pt x="3539" y="7637"/>
                  </a:cubicBezTo>
                  <a:cubicBezTo>
                    <a:pt x="3569" y="7637"/>
                    <a:pt x="3599" y="7637"/>
                    <a:pt x="3630" y="7635"/>
                  </a:cubicBezTo>
                  <a:cubicBezTo>
                    <a:pt x="7107" y="7505"/>
                    <a:pt x="6431" y="3506"/>
                    <a:pt x="6431" y="3506"/>
                  </a:cubicBezTo>
                  <a:lnTo>
                    <a:pt x="6431" y="3506"/>
                  </a:lnTo>
                  <a:lnTo>
                    <a:pt x="3157" y="4636"/>
                  </a:lnTo>
                  <a:cubicBezTo>
                    <a:pt x="3157" y="4636"/>
                    <a:pt x="986" y="2393"/>
                    <a:pt x="1022" y="115"/>
                  </a:cubicBezTo>
                  <a:cubicBezTo>
                    <a:pt x="1024" y="36"/>
                    <a:pt x="1014" y="0"/>
                    <a:pt x="995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25"/>
            <p:cNvSpPr/>
            <p:nvPr/>
          </p:nvSpPr>
          <p:spPr>
            <a:xfrm rot="-468496">
              <a:off x="4730587" y="2638325"/>
              <a:ext cx="642388" cy="758064"/>
            </a:xfrm>
            <a:custGeom>
              <a:rect b="b" l="l" r="r" t="t"/>
              <a:pathLst>
                <a:path extrusionOk="0" fill="none" h="8387" w="7107">
                  <a:moveTo>
                    <a:pt x="1022" y="758"/>
                  </a:moveTo>
                  <a:cubicBezTo>
                    <a:pt x="986" y="3036"/>
                    <a:pt x="3157" y="5279"/>
                    <a:pt x="3157" y="5279"/>
                  </a:cubicBezTo>
                  <a:lnTo>
                    <a:pt x="6431" y="4149"/>
                  </a:lnTo>
                  <a:cubicBezTo>
                    <a:pt x="6431" y="4149"/>
                    <a:pt x="7107" y="8148"/>
                    <a:pt x="3630" y="8278"/>
                  </a:cubicBezTo>
                  <a:cubicBezTo>
                    <a:pt x="685" y="8387"/>
                    <a:pt x="0" y="3248"/>
                    <a:pt x="0" y="3248"/>
                  </a:cubicBezTo>
                  <a:cubicBezTo>
                    <a:pt x="0" y="3248"/>
                    <a:pt x="1036" y="1"/>
                    <a:pt x="1022" y="758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25"/>
            <p:cNvSpPr/>
            <p:nvPr/>
          </p:nvSpPr>
          <p:spPr>
            <a:xfrm rot="-468496">
              <a:off x="4846593" y="3072446"/>
              <a:ext cx="300902" cy="156006"/>
            </a:xfrm>
            <a:custGeom>
              <a:rect b="b" l="l" r="r" t="t"/>
              <a:pathLst>
                <a:path extrusionOk="0" h="1726" w="3329">
                  <a:moveTo>
                    <a:pt x="3288" y="0"/>
                  </a:moveTo>
                  <a:cubicBezTo>
                    <a:pt x="3288" y="0"/>
                    <a:pt x="1" y="239"/>
                    <a:pt x="965" y="1180"/>
                  </a:cubicBezTo>
                  <a:cubicBezTo>
                    <a:pt x="1401" y="1608"/>
                    <a:pt x="1926" y="1725"/>
                    <a:pt x="2371" y="1725"/>
                  </a:cubicBezTo>
                  <a:cubicBezTo>
                    <a:pt x="2909" y="1725"/>
                    <a:pt x="3329" y="1554"/>
                    <a:pt x="3329" y="1554"/>
                  </a:cubicBezTo>
                  <a:lnTo>
                    <a:pt x="3288" y="0"/>
                  </a:ln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25"/>
            <p:cNvSpPr/>
            <p:nvPr/>
          </p:nvSpPr>
          <p:spPr>
            <a:xfrm rot="-468496">
              <a:off x="4032015" y="2665529"/>
              <a:ext cx="775168" cy="1029944"/>
            </a:xfrm>
            <a:custGeom>
              <a:rect b="b" l="l" r="r" t="t"/>
              <a:pathLst>
                <a:path extrusionOk="0" h="11395" w="8576">
                  <a:moveTo>
                    <a:pt x="1" y="0"/>
                  </a:moveTo>
                  <a:lnTo>
                    <a:pt x="1" y="11394"/>
                  </a:lnTo>
                  <a:lnTo>
                    <a:pt x="8576" y="11394"/>
                  </a:lnTo>
                  <a:lnTo>
                    <a:pt x="857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25"/>
            <p:cNvSpPr/>
            <p:nvPr/>
          </p:nvSpPr>
          <p:spPr>
            <a:xfrm rot="-468496">
              <a:off x="4169424" y="2984996"/>
              <a:ext cx="553356" cy="708352"/>
            </a:xfrm>
            <a:custGeom>
              <a:rect b="b" l="l" r="r" t="t"/>
              <a:pathLst>
                <a:path extrusionOk="0" h="7837" w="6122">
                  <a:moveTo>
                    <a:pt x="3063" y="0"/>
                  </a:moveTo>
                  <a:cubicBezTo>
                    <a:pt x="1370" y="0"/>
                    <a:pt x="1" y="1369"/>
                    <a:pt x="1" y="3063"/>
                  </a:cubicBezTo>
                  <a:lnTo>
                    <a:pt x="1" y="7836"/>
                  </a:lnTo>
                  <a:lnTo>
                    <a:pt x="6121" y="7836"/>
                  </a:lnTo>
                  <a:lnTo>
                    <a:pt x="6121" y="3063"/>
                  </a:lnTo>
                  <a:cubicBezTo>
                    <a:pt x="6121" y="1369"/>
                    <a:pt x="4752" y="0"/>
                    <a:pt x="306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25"/>
            <p:cNvSpPr/>
            <p:nvPr/>
          </p:nvSpPr>
          <p:spPr>
            <a:xfrm rot="-468496">
              <a:off x="4032015" y="2665529"/>
              <a:ext cx="775168" cy="1029944"/>
            </a:xfrm>
            <a:custGeom>
              <a:rect b="b" l="l" r="r" t="t"/>
              <a:pathLst>
                <a:path extrusionOk="0" fill="none" h="11395" w="8576">
                  <a:moveTo>
                    <a:pt x="8576" y="4018"/>
                  </a:moveTo>
                  <a:lnTo>
                    <a:pt x="8576" y="11394"/>
                  </a:lnTo>
                  <a:lnTo>
                    <a:pt x="1" y="11394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25"/>
            <p:cNvSpPr/>
            <p:nvPr/>
          </p:nvSpPr>
          <p:spPr>
            <a:xfrm rot="-468496">
              <a:off x="3744928" y="2669078"/>
              <a:ext cx="1992695" cy="1174289"/>
            </a:xfrm>
            <a:custGeom>
              <a:rect b="b" l="l" r="r" t="t"/>
              <a:pathLst>
                <a:path extrusionOk="0" h="12992" w="22046">
                  <a:moveTo>
                    <a:pt x="20558" y="1"/>
                  </a:moveTo>
                  <a:cubicBezTo>
                    <a:pt x="20376" y="1"/>
                    <a:pt x="20192" y="39"/>
                    <a:pt x="20018" y="120"/>
                  </a:cubicBezTo>
                  <a:cubicBezTo>
                    <a:pt x="19798" y="224"/>
                    <a:pt x="19618" y="382"/>
                    <a:pt x="19496" y="575"/>
                  </a:cubicBezTo>
                  <a:cubicBezTo>
                    <a:pt x="19368" y="763"/>
                    <a:pt x="19155" y="878"/>
                    <a:pt x="18926" y="878"/>
                  </a:cubicBezTo>
                  <a:cubicBezTo>
                    <a:pt x="18913" y="878"/>
                    <a:pt x="18901" y="878"/>
                    <a:pt x="18888" y="877"/>
                  </a:cubicBezTo>
                  <a:cubicBezTo>
                    <a:pt x="18861" y="875"/>
                    <a:pt x="18834" y="875"/>
                    <a:pt x="18807" y="875"/>
                  </a:cubicBezTo>
                  <a:cubicBezTo>
                    <a:pt x="18616" y="875"/>
                    <a:pt x="18421" y="917"/>
                    <a:pt x="18240" y="1008"/>
                  </a:cubicBezTo>
                  <a:cubicBezTo>
                    <a:pt x="18010" y="1125"/>
                    <a:pt x="17830" y="1296"/>
                    <a:pt x="17708" y="1503"/>
                  </a:cubicBezTo>
                  <a:lnTo>
                    <a:pt x="10237" y="5236"/>
                  </a:lnTo>
                  <a:lnTo>
                    <a:pt x="10232" y="5236"/>
                  </a:lnTo>
                  <a:cubicBezTo>
                    <a:pt x="10174" y="5265"/>
                    <a:pt x="10112" y="5278"/>
                    <a:pt x="10050" y="5278"/>
                  </a:cubicBezTo>
                  <a:cubicBezTo>
                    <a:pt x="9935" y="5278"/>
                    <a:pt x="9822" y="5231"/>
                    <a:pt x="9737" y="5146"/>
                  </a:cubicBezTo>
                  <a:cubicBezTo>
                    <a:pt x="9193" y="4603"/>
                    <a:pt x="8449" y="4297"/>
                    <a:pt x="7685" y="4297"/>
                  </a:cubicBezTo>
                  <a:cubicBezTo>
                    <a:pt x="7304" y="4297"/>
                    <a:pt x="6917" y="4373"/>
                    <a:pt x="6548" y="4534"/>
                  </a:cubicBezTo>
                  <a:cubicBezTo>
                    <a:pt x="6256" y="4655"/>
                    <a:pt x="5999" y="4822"/>
                    <a:pt x="5778" y="5020"/>
                  </a:cubicBezTo>
                  <a:cubicBezTo>
                    <a:pt x="5428" y="5326"/>
                    <a:pt x="4991" y="5503"/>
                    <a:pt x="4534" y="5503"/>
                  </a:cubicBezTo>
                  <a:cubicBezTo>
                    <a:pt x="4473" y="5503"/>
                    <a:pt x="4412" y="5499"/>
                    <a:pt x="4351" y="5493"/>
                  </a:cubicBezTo>
                  <a:cubicBezTo>
                    <a:pt x="4232" y="5481"/>
                    <a:pt x="4112" y="5475"/>
                    <a:pt x="3992" y="5475"/>
                  </a:cubicBezTo>
                  <a:cubicBezTo>
                    <a:pt x="3428" y="5475"/>
                    <a:pt x="2854" y="5608"/>
                    <a:pt x="2319" y="5894"/>
                  </a:cubicBezTo>
                  <a:cubicBezTo>
                    <a:pt x="707" y="6750"/>
                    <a:pt x="0" y="8713"/>
                    <a:pt x="703" y="10397"/>
                  </a:cubicBezTo>
                  <a:cubicBezTo>
                    <a:pt x="802" y="10636"/>
                    <a:pt x="928" y="10857"/>
                    <a:pt x="1068" y="11059"/>
                  </a:cubicBezTo>
                  <a:cubicBezTo>
                    <a:pt x="1696" y="12284"/>
                    <a:pt x="2943" y="12992"/>
                    <a:pt x="4236" y="12992"/>
                  </a:cubicBezTo>
                  <a:cubicBezTo>
                    <a:pt x="4769" y="12992"/>
                    <a:pt x="5310" y="12871"/>
                    <a:pt x="5819" y="12618"/>
                  </a:cubicBezTo>
                  <a:cubicBezTo>
                    <a:pt x="6440" y="12307"/>
                    <a:pt x="6931" y="11839"/>
                    <a:pt x="7269" y="11285"/>
                  </a:cubicBezTo>
                  <a:cubicBezTo>
                    <a:pt x="7539" y="10839"/>
                    <a:pt x="7980" y="10524"/>
                    <a:pt x="8494" y="10420"/>
                  </a:cubicBezTo>
                  <a:cubicBezTo>
                    <a:pt x="8742" y="10370"/>
                    <a:pt x="8985" y="10289"/>
                    <a:pt x="9219" y="10172"/>
                  </a:cubicBezTo>
                  <a:cubicBezTo>
                    <a:pt x="10187" y="9690"/>
                    <a:pt x="10768" y="8736"/>
                    <a:pt x="10818" y="7731"/>
                  </a:cubicBezTo>
                  <a:cubicBezTo>
                    <a:pt x="10831" y="7484"/>
                    <a:pt x="10980" y="7268"/>
                    <a:pt x="11200" y="7155"/>
                  </a:cubicBezTo>
                  <a:lnTo>
                    <a:pt x="18667" y="3426"/>
                  </a:lnTo>
                  <a:cubicBezTo>
                    <a:pt x="18717" y="3432"/>
                    <a:pt x="18767" y="3435"/>
                    <a:pt x="18817" y="3435"/>
                  </a:cubicBezTo>
                  <a:cubicBezTo>
                    <a:pt x="19008" y="3435"/>
                    <a:pt x="19202" y="3393"/>
                    <a:pt x="19383" y="3300"/>
                  </a:cubicBezTo>
                  <a:cubicBezTo>
                    <a:pt x="19591" y="3196"/>
                    <a:pt x="19762" y="3043"/>
                    <a:pt x="19879" y="2859"/>
                  </a:cubicBezTo>
                  <a:cubicBezTo>
                    <a:pt x="20005" y="2674"/>
                    <a:pt x="20213" y="2560"/>
                    <a:pt x="20434" y="2560"/>
                  </a:cubicBezTo>
                  <a:cubicBezTo>
                    <a:pt x="20450" y="2560"/>
                    <a:pt x="20466" y="2560"/>
                    <a:pt x="20482" y="2561"/>
                  </a:cubicBezTo>
                  <a:cubicBezTo>
                    <a:pt x="20508" y="2563"/>
                    <a:pt x="20533" y="2564"/>
                    <a:pt x="20559" y="2564"/>
                  </a:cubicBezTo>
                  <a:cubicBezTo>
                    <a:pt x="20754" y="2564"/>
                    <a:pt x="20948" y="2518"/>
                    <a:pt x="21135" y="2426"/>
                  </a:cubicBezTo>
                  <a:cubicBezTo>
                    <a:pt x="21793" y="2097"/>
                    <a:pt x="22045" y="1282"/>
                    <a:pt x="21667" y="634"/>
                  </a:cubicBezTo>
                  <a:cubicBezTo>
                    <a:pt x="21433" y="231"/>
                    <a:pt x="21003" y="1"/>
                    <a:pt x="2055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25"/>
            <p:cNvSpPr/>
            <p:nvPr/>
          </p:nvSpPr>
          <p:spPr>
            <a:xfrm rot="-468496">
              <a:off x="3746991" y="2654566"/>
              <a:ext cx="1992695" cy="1233402"/>
            </a:xfrm>
            <a:custGeom>
              <a:rect b="b" l="l" r="r" t="t"/>
              <a:pathLst>
                <a:path extrusionOk="0" fill="none" h="13646" w="22046">
                  <a:moveTo>
                    <a:pt x="21667" y="793"/>
                  </a:moveTo>
                  <a:cubicBezTo>
                    <a:pt x="21338" y="225"/>
                    <a:pt x="20617" y="0"/>
                    <a:pt x="20018" y="279"/>
                  </a:cubicBezTo>
                  <a:cubicBezTo>
                    <a:pt x="19798" y="383"/>
                    <a:pt x="19618" y="541"/>
                    <a:pt x="19496" y="734"/>
                  </a:cubicBezTo>
                  <a:cubicBezTo>
                    <a:pt x="19361" y="932"/>
                    <a:pt x="19131" y="1050"/>
                    <a:pt x="18888" y="1036"/>
                  </a:cubicBezTo>
                  <a:cubicBezTo>
                    <a:pt x="18672" y="1023"/>
                    <a:pt x="18447" y="1063"/>
                    <a:pt x="18240" y="1167"/>
                  </a:cubicBezTo>
                  <a:cubicBezTo>
                    <a:pt x="18010" y="1284"/>
                    <a:pt x="17830" y="1455"/>
                    <a:pt x="17708" y="1662"/>
                  </a:cubicBezTo>
                  <a:lnTo>
                    <a:pt x="10237" y="5395"/>
                  </a:lnTo>
                  <a:cubicBezTo>
                    <a:pt x="10232" y="5395"/>
                    <a:pt x="10232" y="5395"/>
                    <a:pt x="10232" y="5395"/>
                  </a:cubicBezTo>
                  <a:cubicBezTo>
                    <a:pt x="10066" y="5476"/>
                    <a:pt x="9867" y="5436"/>
                    <a:pt x="9737" y="5305"/>
                  </a:cubicBezTo>
                  <a:cubicBezTo>
                    <a:pt x="8922" y="4490"/>
                    <a:pt x="7656" y="4211"/>
                    <a:pt x="6548" y="4693"/>
                  </a:cubicBezTo>
                  <a:cubicBezTo>
                    <a:pt x="6256" y="4814"/>
                    <a:pt x="5999" y="4981"/>
                    <a:pt x="5778" y="5179"/>
                  </a:cubicBezTo>
                  <a:cubicBezTo>
                    <a:pt x="5382" y="5526"/>
                    <a:pt x="4873" y="5706"/>
                    <a:pt x="4351" y="5652"/>
                  </a:cubicBezTo>
                  <a:cubicBezTo>
                    <a:pt x="3675" y="5585"/>
                    <a:pt x="2968" y="5706"/>
                    <a:pt x="2319" y="6053"/>
                  </a:cubicBezTo>
                  <a:cubicBezTo>
                    <a:pt x="707" y="6909"/>
                    <a:pt x="0" y="8872"/>
                    <a:pt x="703" y="10556"/>
                  </a:cubicBezTo>
                  <a:cubicBezTo>
                    <a:pt x="802" y="10795"/>
                    <a:pt x="928" y="11016"/>
                    <a:pt x="1068" y="11218"/>
                  </a:cubicBezTo>
                  <a:cubicBezTo>
                    <a:pt x="1955" y="12948"/>
                    <a:pt x="4076" y="13646"/>
                    <a:pt x="5819" y="12777"/>
                  </a:cubicBezTo>
                  <a:cubicBezTo>
                    <a:pt x="6440" y="12466"/>
                    <a:pt x="6931" y="11998"/>
                    <a:pt x="7269" y="11444"/>
                  </a:cubicBezTo>
                  <a:cubicBezTo>
                    <a:pt x="7539" y="10998"/>
                    <a:pt x="7980" y="10683"/>
                    <a:pt x="8494" y="10579"/>
                  </a:cubicBezTo>
                  <a:cubicBezTo>
                    <a:pt x="8742" y="10529"/>
                    <a:pt x="8985" y="10448"/>
                    <a:pt x="9219" y="10331"/>
                  </a:cubicBezTo>
                  <a:cubicBezTo>
                    <a:pt x="10187" y="9849"/>
                    <a:pt x="10768" y="8895"/>
                    <a:pt x="10818" y="7890"/>
                  </a:cubicBezTo>
                  <a:cubicBezTo>
                    <a:pt x="10831" y="7643"/>
                    <a:pt x="10980" y="7427"/>
                    <a:pt x="11200" y="7314"/>
                  </a:cubicBezTo>
                  <a:lnTo>
                    <a:pt x="18667" y="3585"/>
                  </a:lnTo>
                  <a:cubicBezTo>
                    <a:pt x="18906" y="3612"/>
                    <a:pt x="19154" y="3576"/>
                    <a:pt x="19383" y="3459"/>
                  </a:cubicBezTo>
                  <a:cubicBezTo>
                    <a:pt x="19591" y="3355"/>
                    <a:pt x="19762" y="3202"/>
                    <a:pt x="19879" y="3018"/>
                  </a:cubicBezTo>
                  <a:cubicBezTo>
                    <a:pt x="20014" y="2819"/>
                    <a:pt x="20244" y="2702"/>
                    <a:pt x="20482" y="2720"/>
                  </a:cubicBezTo>
                  <a:cubicBezTo>
                    <a:pt x="20703" y="2734"/>
                    <a:pt x="20924" y="2689"/>
                    <a:pt x="21135" y="2585"/>
                  </a:cubicBezTo>
                  <a:cubicBezTo>
                    <a:pt x="21793" y="2256"/>
                    <a:pt x="22045" y="1441"/>
                    <a:pt x="21667" y="79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25"/>
            <p:cNvSpPr/>
            <p:nvPr/>
          </p:nvSpPr>
          <p:spPr>
            <a:xfrm rot="-468496">
              <a:off x="5305975" y="2625266"/>
              <a:ext cx="85597" cy="100690"/>
            </a:xfrm>
            <a:custGeom>
              <a:rect b="b" l="l" r="r" t="t"/>
              <a:pathLst>
                <a:path extrusionOk="0" h="1114" w="947">
                  <a:moveTo>
                    <a:pt x="347" y="1"/>
                  </a:moveTo>
                  <a:cubicBezTo>
                    <a:pt x="302" y="1"/>
                    <a:pt x="256" y="11"/>
                    <a:pt x="213" y="33"/>
                  </a:cubicBezTo>
                  <a:cubicBezTo>
                    <a:pt x="64" y="105"/>
                    <a:pt x="1" y="290"/>
                    <a:pt x="77" y="439"/>
                  </a:cubicBezTo>
                  <a:lnTo>
                    <a:pt x="330" y="947"/>
                  </a:lnTo>
                  <a:cubicBezTo>
                    <a:pt x="384" y="1053"/>
                    <a:pt x="491" y="1113"/>
                    <a:pt x="602" y="1113"/>
                  </a:cubicBezTo>
                  <a:cubicBezTo>
                    <a:pt x="647" y="1113"/>
                    <a:pt x="692" y="1103"/>
                    <a:pt x="735" y="1083"/>
                  </a:cubicBezTo>
                  <a:cubicBezTo>
                    <a:pt x="884" y="1006"/>
                    <a:pt x="947" y="826"/>
                    <a:pt x="870" y="677"/>
                  </a:cubicBezTo>
                  <a:lnTo>
                    <a:pt x="618" y="168"/>
                  </a:lnTo>
                  <a:cubicBezTo>
                    <a:pt x="564" y="63"/>
                    <a:pt x="457" y="1"/>
                    <a:pt x="34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25"/>
            <p:cNvSpPr/>
            <p:nvPr/>
          </p:nvSpPr>
          <p:spPr>
            <a:xfrm rot="-468496">
              <a:off x="5305956" y="2621290"/>
              <a:ext cx="85597" cy="108372"/>
            </a:xfrm>
            <a:custGeom>
              <a:rect b="b" l="l" r="r" t="t"/>
              <a:pathLst>
                <a:path extrusionOk="0" fill="none" h="1199" w="947">
                  <a:moveTo>
                    <a:pt x="735" y="1127"/>
                  </a:moveTo>
                  <a:lnTo>
                    <a:pt x="735" y="1127"/>
                  </a:lnTo>
                  <a:cubicBezTo>
                    <a:pt x="586" y="1199"/>
                    <a:pt x="406" y="1140"/>
                    <a:pt x="330" y="991"/>
                  </a:cubicBezTo>
                  <a:lnTo>
                    <a:pt x="77" y="483"/>
                  </a:lnTo>
                  <a:cubicBezTo>
                    <a:pt x="1" y="334"/>
                    <a:pt x="64" y="149"/>
                    <a:pt x="213" y="77"/>
                  </a:cubicBezTo>
                  <a:cubicBezTo>
                    <a:pt x="361" y="1"/>
                    <a:pt x="541" y="64"/>
                    <a:pt x="618" y="212"/>
                  </a:cubicBezTo>
                  <a:lnTo>
                    <a:pt x="870" y="721"/>
                  </a:lnTo>
                  <a:cubicBezTo>
                    <a:pt x="947" y="870"/>
                    <a:pt x="884" y="1050"/>
                    <a:pt x="735" y="1127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25"/>
            <p:cNvSpPr/>
            <p:nvPr/>
          </p:nvSpPr>
          <p:spPr>
            <a:xfrm rot="-468496">
              <a:off x="5385172" y="2568277"/>
              <a:ext cx="85597" cy="100690"/>
            </a:xfrm>
            <a:custGeom>
              <a:rect b="b" l="l" r="r" t="t"/>
              <a:pathLst>
                <a:path extrusionOk="0" h="1114" w="947">
                  <a:moveTo>
                    <a:pt x="349" y="0"/>
                  </a:moveTo>
                  <a:cubicBezTo>
                    <a:pt x="303" y="0"/>
                    <a:pt x="256" y="11"/>
                    <a:pt x="212" y="34"/>
                  </a:cubicBezTo>
                  <a:cubicBezTo>
                    <a:pt x="59" y="106"/>
                    <a:pt x="0" y="286"/>
                    <a:pt x="77" y="439"/>
                  </a:cubicBezTo>
                  <a:lnTo>
                    <a:pt x="329" y="948"/>
                  </a:lnTo>
                  <a:cubicBezTo>
                    <a:pt x="384" y="1054"/>
                    <a:pt x="491" y="1114"/>
                    <a:pt x="601" y="1114"/>
                  </a:cubicBezTo>
                  <a:cubicBezTo>
                    <a:pt x="646" y="1114"/>
                    <a:pt x="692" y="1104"/>
                    <a:pt x="735" y="1083"/>
                  </a:cubicBezTo>
                  <a:cubicBezTo>
                    <a:pt x="883" y="1006"/>
                    <a:pt x="946" y="826"/>
                    <a:pt x="870" y="678"/>
                  </a:cubicBezTo>
                  <a:lnTo>
                    <a:pt x="617" y="169"/>
                  </a:lnTo>
                  <a:cubicBezTo>
                    <a:pt x="564" y="61"/>
                    <a:pt x="458" y="0"/>
                    <a:pt x="34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25"/>
            <p:cNvSpPr/>
            <p:nvPr/>
          </p:nvSpPr>
          <p:spPr>
            <a:xfrm rot="-468496">
              <a:off x="5385166" y="2564391"/>
              <a:ext cx="85597" cy="108372"/>
            </a:xfrm>
            <a:custGeom>
              <a:rect b="b" l="l" r="r" t="t"/>
              <a:pathLst>
                <a:path extrusionOk="0" fill="none" h="1199" w="947">
                  <a:moveTo>
                    <a:pt x="735" y="1126"/>
                  </a:moveTo>
                  <a:lnTo>
                    <a:pt x="735" y="1126"/>
                  </a:lnTo>
                  <a:cubicBezTo>
                    <a:pt x="586" y="1198"/>
                    <a:pt x="406" y="1140"/>
                    <a:pt x="329" y="991"/>
                  </a:cubicBezTo>
                  <a:lnTo>
                    <a:pt x="77" y="482"/>
                  </a:lnTo>
                  <a:cubicBezTo>
                    <a:pt x="0" y="329"/>
                    <a:pt x="59" y="149"/>
                    <a:pt x="212" y="77"/>
                  </a:cubicBezTo>
                  <a:cubicBezTo>
                    <a:pt x="361" y="0"/>
                    <a:pt x="541" y="59"/>
                    <a:pt x="617" y="212"/>
                  </a:cubicBezTo>
                  <a:lnTo>
                    <a:pt x="870" y="721"/>
                  </a:lnTo>
                  <a:cubicBezTo>
                    <a:pt x="946" y="869"/>
                    <a:pt x="883" y="1049"/>
                    <a:pt x="735" y="1126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25"/>
            <p:cNvSpPr/>
            <p:nvPr/>
          </p:nvSpPr>
          <p:spPr>
            <a:xfrm rot="-468496">
              <a:off x="5445705" y="2818061"/>
              <a:ext cx="85236" cy="100780"/>
            </a:xfrm>
            <a:custGeom>
              <a:rect b="b" l="l" r="r" t="t"/>
              <a:pathLst>
                <a:path extrusionOk="0" h="1115" w="943">
                  <a:moveTo>
                    <a:pt x="342" y="1"/>
                  </a:moveTo>
                  <a:cubicBezTo>
                    <a:pt x="297" y="1"/>
                    <a:pt x="251" y="11"/>
                    <a:pt x="208" y="32"/>
                  </a:cubicBezTo>
                  <a:cubicBezTo>
                    <a:pt x="59" y="108"/>
                    <a:pt x="1" y="288"/>
                    <a:pt x="73" y="437"/>
                  </a:cubicBezTo>
                  <a:lnTo>
                    <a:pt x="330" y="946"/>
                  </a:lnTo>
                  <a:cubicBezTo>
                    <a:pt x="380" y="1054"/>
                    <a:pt x="484" y="1114"/>
                    <a:pt x="595" y="1114"/>
                  </a:cubicBezTo>
                  <a:cubicBezTo>
                    <a:pt x="642" y="1114"/>
                    <a:pt x="690" y="1104"/>
                    <a:pt x="735" y="1081"/>
                  </a:cubicBezTo>
                  <a:cubicBezTo>
                    <a:pt x="884" y="1009"/>
                    <a:pt x="942" y="829"/>
                    <a:pt x="870" y="676"/>
                  </a:cubicBezTo>
                  <a:lnTo>
                    <a:pt x="613" y="167"/>
                  </a:lnTo>
                  <a:cubicBezTo>
                    <a:pt x="562" y="61"/>
                    <a:pt x="454" y="1"/>
                    <a:pt x="342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25"/>
            <p:cNvSpPr/>
            <p:nvPr/>
          </p:nvSpPr>
          <p:spPr>
            <a:xfrm rot="-468496">
              <a:off x="5445705" y="2814266"/>
              <a:ext cx="85236" cy="108372"/>
            </a:xfrm>
            <a:custGeom>
              <a:rect b="b" l="l" r="r" t="t"/>
              <a:pathLst>
                <a:path extrusionOk="0" fill="none" h="1199" w="943">
                  <a:moveTo>
                    <a:pt x="735" y="1122"/>
                  </a:moveTo>
                  <a:lnTo>
                    <a:pt x="735" y="1122"/>
                  </a:lnTo>
                  <a:cubicBezTo>
                    <a:pt x="582" y="1199"/>
                    <a:pt x="402" y="1140"/>
                    <a:pt x="330" y="987"/>
                  </a:cubicBezTo>
                  <a:lnTo>
                    <a:pt x="73" y="478"/>
                  </a:lnTo>
                  <a:cubicBezTo>
                    <a:pt x="1" y="329"/>
                    <a:pt x="59" y="149"/>
                    <a:pt x="208" y="73"/>
                  </a:cubicBezTo>
                  <a:cubicBezTo>
                    <a:pt x="357" y="1"/>
                    <a:pt x="541" y="59"/>
                    <a:pt x="613" y="208"/>
                  </a:cubicBezTo>
                  <a:lnTo>
                    <a:pt x="870" y="717"/>
                  </a:lnTo>
                  <a:cubicBezTo>
                    <a:pt x="942" y="870"/>
                    <a:pt x="884" y="1050"/>
                    <a:pt x="735" y="1122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25"/>
            <p:cNvSpPr/>
            <p:nvPr/>
          </p:nvSpPr>
          <p:spPr>
            <a:xfrm rot="-468496">
              <a:off x="3779366" y="2693358"/>
              <a:ext cx="1971544" cy="1174380"/>
            </a:xfrm>
            <a:custGeom>
              <a:rect b="b" l="l" r="r" t="t"/>
              <a:pathLst>
                <a:path extrusionOk="0" h="12993" w="21812">
                  <a:moveTo>
                    <a:pt x="20326" y="1"/>
                  </a:moveTo>
                  <a:cubicBezTo>
                    <a:pt x="20145" y="1"/>
                    <a:pt x="19961" y="39"/>
                    <a:pt x="19789" y="120"/>
                  </a:cubicBezTo>
                  <a:cubicBezTo>
                    <a:pt x="19568" y="224"/>
                    <a:pt x="19388" y="386"/>
                    <a:pt x="19262" y="575"/>
                  </a:cubicBezTo>
                  <a:cubicBezTo>
                    <a:pt x="19138" y="763"/>
                    <a:pt x="18921" y="878"/>
                    <a:pt x="18696" y="878"/>
                  </a:cubicBezTo>
                  <a:cubicBezTo>
                    <a:pt x="18684" y="878"/>
                    <a:pt x="18671" y="877"/>
                    <a:pt x="18659" y="877"/>
                  </a:cubicBezTo>
                  <a:cubicBezTo>
                    <a:pt x="18632" y="875"/>
                    <a:pt x="18605" y="874"/>
                    <a:pt x="18578" y="874"/>
                  </a:cubicBezTo>
                  <a:cubicBezTo>
                    <a:pt x="18387" y="874"/>
                    <a:pt x="18192" y="917"/>
                    <a:pt x="18010" y="1007"/>
                  </a:cubicBezTo>
                  <a:cubicBezTo>
                    <a:pt x="17780" y="1124"/>
                    <a:pt x="17600" y="1300"/>
                    <a:pt x="17479" y="1503"/>
                  </a:cubicBezTo>
                  <a:lnTo>
                    <a:pt x="10003" y="5236"/>
                  </a:lnTo>
                  <a:cubicBezTo>
                    <a:pt x="9906" y="5284"/>
                    <a:pt x="9800" y="5308"/>
                    <a:pt x="9695" y="5308"/>
                  </a:cubicBezTo>
                  <a:cubicBezTo>
                    <a:pt x="9562" y="5308"/>
                    <a:pt x="9430" y="5269"/>
                    <a:pt x="9314" y="5191"/>
                  </a:cubicBezTo>
                  <a:cubicBezTo>
                    <a:pt x="8837" y="4872"/>
                    <a:pt x="8271" y="4699"/>
                    <a:pt x="7695" y="4699"/>
                  </a:cubicBezTo>
                  <a:cubicBezTo>
                    <a:pt x="7312" y="4699"/>
                    <a:pt x="6926" y="4775"/>
                    <a:pt x="6558" y="4934"/>
                  </a:cubicBezTo>
                  <a:cubicBezTo>
                    <a:pt x="6265" y="5061"/>
                    <a:pt x="6004" y="5227"/>
                    <a:pt x="5778" y="5425"/>
                  </a:cubicBezTo>
                  <a:cubicBezTo>
                    <a:pt x="5434" y="5734"/>
                    <a:pt x="4996" y="5903"/>
                    <a:pt x="4541" y="5903"/>
                  </a:cubicBezTo>
                  <a:cubicBezTo>
                    <a:pt x="4478" y="5903"/>
                    <a:pt x="4414" y="5900"/>
                    <a:pt x="4351" y="5894"/>
                  </a:cubicBezTo>
                  <a:cubicBezTo>
                    <a:pt x="4234" y="5882"/>
                    <a:pt x="4116" y="5876"/>
                    <a:pt x="3998" y="5876"/>
                  </a:cubicBezTo>
                  <a:cubicBezTo>
                    <a:pt x="3428" y="5876"/>
                    <a:pt x="2847" y="6013"/>
                    <a:pt x="2306" y="6303"/>
                  </a:cubicBezTo>
                  <a:cubicBezTo>
                    <a:pt x="689" y="7177"/>
                    <a:pt x="0" y="9168"/>
                    <a:pt x="735" y="10852"/>
                  </a:cubicBezTo>
                  <a:cubicBezTo>
                    <a:pt x="1324" y="12205"/>
                    <a:pt x="2636" y="12993"/>
                    <a:pt x="4002" y="12993"/>
                  </a:cubicBezTo>
                  <a:cubicBezTo>
                    <a:pt x="4536" y="12993"/>
                    <a:pt x="5079" y="12872"/>
                    <a:pt x="5589" y="12617"/>
                  </a:cubicBezTo>
                  <a:cubicBezTo>
                    <a:pt x="6211" y="12307"/>
                    <a:pt x="6702" y="11838"/>
                    <a:pt x="7035" y="11284"/>
                  </a:cubicBezTo>
                  <a:cubicBezTo>
                    <a:pt x="7310" y="10839"/>
                    <a:pt x="7751" y="10523"/>
                    <a:pt x="8264" y="10420"/>
                  </a:cubicBezTo>
                  <a:cubicBezTo>
                    <a:pt x="8512" y="10375"/>
                    <a:pt x="8755" y="10289"/>
                    <a:pt x="8990" y="10172"/>
                  </a:cubicBezTo>
                  <a:cubicBezTo>
                    <a:pt x="9958" y="9690"/>
                    <a:pt x="10534" y="8740"/>
                    <a:pt x="10588" y="7731"/>
                  </a:cubicBezTo>
                  <a:cubicBezTo>
                    <a:pt x="10597" y="7483"/>
                    <a:pt x="10746" y="7267"/>
                    <a:pt x="10967" y="7155"/>
                  </a:cubicBezTo>
                  <a:lnTo>
                    <a:pt x="18438" y="3426"/>
                  </a:lnTo>
                  <a:cubicBezTo>
                    <a:pt x="18488" y="3431"/>
                    <a:pt x="18538" y="3434"/>
                    <a:pt x="18588" y="3434"/>
                  </a:cubicBezTo>
                  <a:cubicBezTo>
                    <a:pt x="18779" y="3434"/>
                    <a:pt x="18972" y="3392"/>
                    <a:pt x="19154" y="3300"/>
                  </a:cubicBezTo>
                  <a:cubicBezTo>
                    <a:pt x="19361" y="3196"/>
                    <a:pt x="19528" y="3043"/>
                    <a:pt x="19649" y="2863"/>
                  </a:cubicBezTo>
                  <a:cubicBezTo>
                    <a:pt x="19771" y="2674"/>
                    <a:pt x="19983" y="2559"/>
                    <a:pt x="20205" y="2559"/>
                  </a:cubicBezTo>
                  <a:cubicBezTo>
                    <a:pt x="20221" y="2559"/>
                    <a:pt x="20237" y="2560"/>
                    <a:pt x="20253" y="2561"/>
                  </a:cubicBezTo>
                  <a:cubicBezTo>
                    <a:pt x="20278" y="2563"/>
                    <a:pt x="20303" y="2563"/>
                    <a:pt x="20328" y="2563"/>
                  </a:cubicBezTo>
                  <a:cubicBezTo>
                    <a:pt x="20521" y="2563"/>
                    <a:pt x="20718" y="2518"/>
                    <a:pt x="20901" y="2426"/>
                  </a:cubicBezTo>
                  <a:cubicBezTo>
                    <a:pt x="21559" y="2097"/>
                    <a:pt x="21811" y="1282"/>
                    <a:pt x="21437" y="638"/>
                  </a:cubicBezTo>
                  <a:cubicBezTo>
                    <a:pt x="21204" y="232"/>
                    <a:pt x="20771" y="1"/>
                    <a:pt x="2032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25"/>
            <p:cNvSpPr/>
            <p:nvPr/>
          </p:nvSpPr>
          <p:spPr>
            <a:xfrm rot="-468496">
              <a:off x="3781638" y="2678741"/>
              <a:ext cx="1971544" cy="1236746"/>
            </a:xfrm>
            <a:custGeom>
              <a:rect b="b" l="l" r="r" t="t"/>
              <a:pathLst>
                <a:path extrusionOk="0" fill="none" h="13683" w="21812">
                  <a:moveTo>
                    <a:pt x="19789" y="280"/>
                  </a:moveTo>
                  <a:cubicBezTo>
                    <a:pt x="19568" y="384"/>
                    <a:pt x="19388" y="546"/>
                    <a:pt x="19262" y="735"/>
                  </a:cubicBezTo>
                  <a:cubicBezTo>
                    <a:pt x="19131" y="933"/>
                    <a:pt x="18897" y="1050"/>
                    <a:pt x="18659" y="1037"/>
                  </a:cubicBezTo>
                  <a:cubicBezTo>
                    <a:pt x="18442" y="1023"/>
                    <a:pt x="18217" y="1064"/>
                    <a:pt x="18010" y="1167"/>
                  </a:cubicBezTo>
                  <a:cubicBezTo>
                    <a:pt x="17780" y="1284"/>
                    <a:pt x="17600" y="1460"/>
                    <a:pt x="17479" y="1663"/>
                  </a:cubicBezTo>
                  <a:lnTo>
                    <a:pt x="10003" y="5396"/>
                  </a:lnTo>
                  <a:cubicBezTo>
                    <a:pt x="9782" y="5504"/>
                    <a:pt x="9521" y="5491"/>
                    <a:pt x="9314" y="5351"/>
                  </a:cubicBezTo>
                  <a:cubicBezTo>
                    <a:pt x="8521" y="4820"/>
                    <a:pt x="7481" y="4694"/>
                    <a:pt x="6558" y="5094"/>
                  </a:cubicBezTo>
                  <a:cubicBezTo>
                    <a:pt x="6265" y="5221"/>
                    <a:pt x="6004" y="5387"/>
                    <a:pt x="5778" y="5585"/>
                  </a:cubicBezTo>
                  <a:cubicBezTo>
                    <a:pt x="5387" y="5937"/>
                    <a:pt x="4873" y="6108"/>
                    <a:pt x="4351" y="6054"/>
                  </a:cubicBezTo>
                  <a:cubicBezTo>
                    <a:pt x="3671" y="5986"/>
                    <a:pt x="2959" y="6112"/>
                    <a:pt x="2306" y="6463"/>
                  </a:cubicBezTo>
                  <a:cubicBezTo>
                    <a:pt x="689" y="7337"/>
                    <a:pt x="0" y="9328"/>
                    <a:pt x="735" y="11012"/>
                  </a:cubicBezTo>
                  <a:cubicBezTo>
                    <a:pt x="1554" y="12895"/>
                    <a:pt x="3774" y="13683"/>
                    <a:pt x="5589" y="12777"/>
                  </a:cubicBezTo>
                  <a:cubicBezTo>
                    <a:pt x="6211" y="12467"/>
                    <a:pt x="6702" y="11998"/>
                    <a:pt x="7035" y="11444"/>
                  </a:cubicBezTo>
                  <a:cubicBezTo>
                    <a:pt x="7310" y="10999"/>
                    <a:pt x="7751" y="10683"/>
                    <a:pt x="8264" y="10580"/>
                  </a:cubicBezTo>
                  <a:cubicBezTo>
                    <a:pt x="8512" y="10535"/>
                    <a:pt x="8755" y="10449"/>
                    <a:pt x="8990" y="10332"/>
                  </a:cubicBezTo>
                  <a:cubicBezTo>
                    <a:pt x="9958" y="9850"/>
                    <a:pt x="10534" y="8900"/>
                    <a:pt x="10588" y="7891"/>
                  </a:cubicBezTo>
                  <a:cubicBezTo>
                    <a:pt x="10597" y="7643"/>
                    <a:pt x="10746" y="7427"/>
                    <a:pt x="10967" y="7315"/>
                  </a:cubicBezTo>
                  <a:lnTo>
                    <a:pt x="18438" y="3586"/>
                  </a:lnTo>
                  <a:cubicBezTo>
                    <a:pt x="18677" y="3613"/>
                    <a:pt x="18924" y="3577"/>
                    <a:pt x="19154" y="3460"/>
                  </a:cubicBezTo>
                  <a:cubicBezTo>
                    <a:pt x="19361" y="3356"/>
                    <a:pt x="19528" y="3203"/>
                    <a:pt x="19649" y="3023"/>
                  </a:cubicBezTo>
                  <a:cubicBezTo>
                    <a:pt x="19780" y="2820"/>
                    <a:pt x="20014" y="2703"/>
                    <a:pt x="20253" y="2721"/>
                  </a:cubicBezTo>
                  <a:cubicBezTo>
                    <a:pt x="20469" y="2735"/>
                    <a:pt x="20694" y="2690"/>
                    <a:pt x="20901" y="2586"/>
                  </a:cubicBezTo>
                  <a:cubicBezTo>
                    <a:pt x="21559" y="2257"/>
                    <a:pt x="21811" y="1442"/>
                    <a:pt x="21437" y="798"/>
                  </a:cubicBezTo>
                  <a:cubicBezTo>
                    <a:pt x="21109" y="226"/>
                    <a:pt x="20383" y="1"/>
                    <a:pt x="19789" y="280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25"/>
            <p:cNvSpPr/>
            <p:nvPr/>
          </p:nvSpPr>
          <p:spPr>
            <a:xfrm rot="-468496">
              <a:off x="3982971" y="3366993"/>
              <a:ext cx="136848" cy="99605"/>
            </a:xfrm>
            <a:custGeom>
              <a:rect b="b" l="l" r="r" t="t"/>
              <a:pathLst>
                <a:path extrusionOk="0" h="1102" w="1514">
                  <a:moveTo>
                    <a:pt x="1374" y="1"/>
                  </a:moveTo>
                  <a:cubicBezTo>
                    <a:pt x="883" y="32"/>
                    <a:pt x="505" y="199"/>
                    <a:pt x="253" y="356"/>
                  </a:cubicBezTo>
                  <a:cubicBezTo>
                    <a:pt x="41" y="487"/>
                    <a:pt x="1" y="784"/>
                    <a:pt x="172" y="969"/>
                  </a:cubicBezTo>
                  <a:cubicBezTo>
                    <a:pt x="249" y="1057"/>
                    <a:pt x="360" y="1102"/>
                    <a:pt x="471" y="1102"/>
                  </a:cubicBezTo>
                  <a:cubicBezTo>
                    <a:pt x="554" y="1102"/>
                    <a:pt x="637" y="1077"/>
                    <a:pt x="708" y="1027"/>
                  </a:cubicBezTo>
                  <a:cubicBezTo>
                    <a:pt x="982" y="829"/>
                    <a:pt x="1307" y="681"/>
                    <a:pt x="1514" y="595"/>
                  </a:cubicBezTo>
                  <a:lnTo>
                    <a:pt x="137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25"/>
            <p:cNvSpPr/>
            <p:nvPr/>
          </p:nvSpPr>
          <p:spPr>
            <a:xfrm rot="-468496">
              <a:off x="4375767" y="3199084"/>
              <a:ext cx="124645" cy="76195"/>
            </a:xfrm>
            <a:custGeom>
              <a:rect b="b" l="l" r="r" t="t"/>
              <a:pathLst>
                <a:path extrusionOk="0" h="843" w="1379">
                  <a:moveTo>
                    <a:pt x="964" y="1"/>
                  </a:moveTo>
                  <a:cubicBezTo>
                    <a:pt x="687" y="1"/>
                    <a:pt x="450" y="77"/>
                    <a:pt x="270" y="164"/>
                  </a:cubicBezTo>
                  <a:cubicBezTo>
                    <a:pt x="41" y="277"/>
                    <a:pt x="0" y="583"/>
                    <a:pt x="194" y="754"/>
                  </a:cubicBezTo>
                  <a:cubicBezTo>
                    <a:pt x="258" y="811"/>
                    <a:pt x="344" y="842"/>
                    <a:pt x="430" y="842"/>
                  </a:cubicBezTo>
                  <a:cubicBezTo>
                    <a:pt x="453" y="842"/>
                    <a:pt x="477" y="840"/>
                    <a:pt x="500" y="835"/>
                  </a:cubicBezTo>
                  <a:cubicBezTo>
                    <a:pt x="653" y="799"/>
                    <a:pt x="856" y="786"/>
                    <a:pt x="1027" y="777"/>
                  </a:cubicBezTo>
                  <a:cubicBezTo>
                    <a:pt x="1207" y="768"/>
                    <a:pt x="1356" y="624"/>
                    <a:pt x="1365" y="439"/>
                  </a:cubicBezTo>
                  <a:lnTo>
                    <a:pt x="1369" y="376"/>
                  </a:lnTo>
                  <a:cubicBezTo>
                    <a:pt x="1378" y="178"/>
                    <a:pt x="1225" y="11"/>
                    <a:pt x="1032" y="2"/>
                  </a:cubicBezTo>
                  <a:cubicBezTo>
                    <a:pt x="1009" y="1"/>
                    <a:pt x="987" y="1"/>
                    <a:pt x="96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25"/>
            <p:cNvSpPr/>
            <p:nvPr/>
          </p:nvSpPr>
          <p:spPr>
            <a:xfrm rot="-468496">
              <a:off x="3869910" y="3531351"/>
              <a:ext cx="713704" cy="413785"/>
            </a:xfrm>
            <a:custGeom>
              <a:rect b="b" l="l" r="r" t="t"/>
              <a:pathLst>
                <a:path extrusionOk="0" h="4578" w="7896">
                  <a:moveTo>
                    <a:pt x="631" y="1"/>
                  </a:moveTo>
                  <a:lnTo>
                    <a:pt x="154" y="266"/>
                  </a:lnTo>
                  <a:cubicBezTo>
                    <a:pt x="1" y="973"/>
                    <a:pt x="59" y="1730"/>
                    <a:pt x="366" y="2437"/>
                  </a:cubicBezTo>
                  <a:cubicBezTo>
                    <a:pt x="955" y="3790"/>
                    <a:pt x="2267" y="4578"/>
                    <a:pt x="3633" y="4578"/>
                  </a:cubicBezTo>
                  <a:cubicBezTo>
                    <a:pt x="4167" y="4578"/>
                    <a:pt x="4710" y="4457"/>
                    <a:pt x="5220" y="4202"/>
                  </a:cubicBezTo>
                  <a:cubicBezTo>
                    <a:pt x="5842" y="3892"/>
                    <a:pt x="6333" y="3423"/>
                    <a:pt x="6666" y="2869"/>
                  </a:cubicBezTo>
                  <a:cubicBezTo>
                    <a:pt x="6941" y="2424"/>
                    <a:pt x="7382" y="2108"/>
                    <a:pt x="7895" y="2005"/>
                  </a:cubicBezTo>
                  <a:lnTo>
                    <a:pt x="7895" y="2005"/>
                  </a:lnTo>
                  <a:cubicBezTo>
                    <a:pt x="6283" y="2167"/>
                    <a:pt x="6022" y="2950"/>
                    <a:pt x="4288" y="3698"/>
                  </a:cubicBezTo>
                  <a:cubicBezTo>
                    <a:pt x="3990" y="3827"/>
                    <a:pt x="3696" y="3880"/>
                    <a:pt x="3424" y="3880"/>
                  </a:cubicBezTo>
                  <a:cubicBezTo>
                    <a:pt x="2192" y="3880"/>
                    <a:pt x="1385" y="2799"/>
                    <a:pt x="2447" y="2799"/>
                  </a:cubicBezTo>
                  <a:cubicBezTo>
                    <a:pt x="2510" y="2799"/>
                    <a:pt x="2581" y="2803"/>
                    <a:pt x="2658" y="2811"/>
                  </a:cubicBezTo>
                  <a:cubicBezTo>
                    <a:pt x="2763" y="2822"/>
                    <a:pt x="2868" y="2828"/>
                    <a:pt x="2970" y="2828"/>
                  </a:cubicBezTo>
                  <a:cubicBezTo>
                    <a:pt x="4469" y="2828"/>
                    <a:pt x="5590" y="1671"/>
                    <a:pt x="5590" y="1671"/>
                  </a:cubicBezTo>
                  <a:lnTo>
                    <a:pt x="631" y="1"/>
                  </a:ln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25"/>
            <p:cNvSpPr/>
            <p:nvPr/>
          </p:nvSpPr>
          <p:spPr>
            <a:xfrm rot="-468496">
              <a:off x="4182104" y="3395938"/>
              <a:ext cx="298823" cy="261757"/>
            </a:xfrm>
            <a:custGeom>
              <a:rect b="b" l="l" r="r" t="t"/>
              <a:pathLst>
                <a:path extrusionOk="0" h="2896" w="3306">
                  <a:moveTo>
                    <a:pt x="1651" y="1"/>
                  </a:moveTo>
                  <a:cubicBezTo>
                    <a:pt x="1433" y="1"/>
                    <a:pt x="1212" y="50"/>
                    <a:pt x="1004" y="153"/>
                  </a:cubicBezTo>
                  <a:cubicBezTo>
                    <a:pt x="293" y="509"/>
                    <a:pt x="0" y="1378"/>
                    <a:pt x="356" y="2094"/>
                  </a:cubicBezTo>
                  <a:cubicBezTo>
                    <a:pt x="612" y="2602"/>
                    <a:pt x="1124" y="2895"/>
                    <a:pt x="1654" y="2895"/>
                  </a:cubicBezTo>
                  <a:cubicBezTo>
                    <a:pt x="1870" y="2895"/>
                    <a:pt x="2090" y="2846"/>
                    <a:pt x="2297" y="2743"/>
                  </a:cubicBezTo>
                  <a:cubicBezTo>
                    <a:pt x="3013" y="2387"/>
                    <a:pt x="3306" y="1518"/>
                    <a:pt x="2946" y="802"/>
                  </a:cubicBezTo>
                  <a:cubicBezTo>
                    <a:pt x="2693" y="294"/>
                    <a:pt x="2182" y="1"/>
                    <a:pt x="1651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25"/>
            <p:cNvSpPr/>
            <p:nvPr/>
          </p:nvSpPr>
          <p:spPr>
            <a:xfrm rot="-468496">
              <a:off x="4182104" y="3377590"/>
              <a:ext cx="298823" cy="298453"/>
            </a:xfrm>
            <a:custGeom>
              <a:rect b="b" l="l" r="r" t="t"/>
              <a:pathLst>
                <a:path extrusionOk="0" fill="none" h="3302" w="3306">
                  <a:moveTo>
                    <a:pt x="2946" y="1005"/>
                  </a:moveTo>
                  <a:cubicBezTo>
                    <a:pt x="3306" y="1721"/>
                    <a:pt x="3013" y="2590"/>
                    <a:pt x="2297" y="2946"/>
                  </a:cubicBezTo>
                  <a:cubicBezTo>
                    <a:pt x="1585" y="3302"/>
                    <a:pt x="716" y="3013"/>
                    <a:pt x="356" y="2297"/>
                  </a:cubicBezTo>
                  <a:cubicBezTo>
                    <a:pt x="0" y="1581"/>
                    <a:pt x="293" y="712"/>
                    <a:pt x="1004" y="356"/>
                  </a:cubicBezTo>
                  <a:cubicBezTo>
                    <a:pt x="1721" y="0"/>
                    <a:pt x="2590" y="289"/>
                    <a:pt x="2946" y="1005"/>
                  </a:cubicBezTo>
                  <a:close/>
                </a:path>
              </a:pathLst>
            </a:custGeom>
            <a:noFill/>
            <a:ln cap="rnd" cmpd="sng" w="54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25"/>
            <p:cNvSpPr/>
            <p:nvPr/>
          </p:nvSpPr>
          <p:spPr>
            <a:xfrm rot="-468496">
              <a:off x="4032610" y="3601364"/>
              <a:ext cx="121391" cy="176252"/>
            </a:xfrm>
            <a:custGeom>
              <a:rect b="b" l="l" r="r" t="t"/>
              <a:pathLst>
                <a:path extrusionOk="0" h="1950" w="1343">
                  <a:moveTo>
                    <a:pt x="325" y="1"/>
                  </a:moveTo>
                  <a:cubicBezTo>
                    <a:pt x="283" y="1"/>
                    <a:pt x="239" y="10"/>
                    <a:pt x="199" y="30"/>
                  </a:cubicBezTo>
                  <a:cubicBezTo>
                    <a:pt x="59" y="102"/>
                    <a:pt x="1" y="273"/>
                    <a:pt x="73" y="412"/>
                  </a:cubicBezTo>
                  <a:lnTo>
                    <a:pt x="762" y="1790"/>
                  </a:lnTo>
                  <a:cubicBezTo>
                    <a:pt x="810" y="1893"/>
                    <a:pt x="910" y="1950"/>
                    <a:pt x="1016" y="1950"/>
                  </a:cubicBezTo>
                  <a:cubicBezTo>
                    <a:pt x="1059" y="1950"/>
                    <a:pt x="1103" y="1941"/>
                    <a:pt x="1145" y="1921"/>
                  </a:cubicBezTo>
                  <a:cubicBezTo>
                    <a:pt x="1284" y="1849"/>
                    <a:pt x="1343" y="1678"/>
                    <a:pt x="1271" y="1538"/>
                  </a:cubicBezTo>
                  <a:lnTo>
                    <a:pt x="582" y="156"/>
                  </a:lnTo>
                  <a:cubicBezTo>
                    <a:pt x="531" y="57"/>
                    <a:pt x="429" y="1"/>
                    <a:pt x="325" y="1"/>
                  </a:cubicBezTo>
                  <a:close/>
                </a:path>
              </a:pathLst>
            </a:custGeom>
            <a:solidFill>
              <a:srgbClr val="FFA1A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25"/>
            <p:cNvSpPr/>
            <p:nvPr/>
          </p:nvSpPr>
          <p:spPr>
            <a:xfrm rot="-468496">
              <a:off x="4032616" y="3597929"/>
              <a:ext cx="121391" cy="183212"/>
            </a:xfrm>
            <a:custGeom>
              <a:rect b="b" l="l" r="r" t="t"/>
              <a:pathLst>
                <a:path extrusionOk="0" fill="none" h="2027" w="1343">
                  <a:moveTo>
                    <a:pt x="1145" y="1959"/>
                  </a:moveTo>
                  <a:lnTo>
                    <a:pt x="1145" y="1959"/>
                  </a:lnTo>
                  <a:cubicBezTo>
                    <a:pt x="1000" y="2027"/>
                    <a:pt x="829" y="1973"/>
                    <a:pt x="762" y="1828"/>
                  </a:cubicBezTo>
                  <a:lnTo>
                    <a:pt x="73" y="450"/>
                  </a:lnTo>
                  <a:cubicBezTo>
                    <a:pt x="1" y="311"/>
                    <a:pt x="59" y="140"/>
                    <a:pt x="199" y="68"/>
                  </a:cubicBezTo>
                  <a:cubicBezTo>
                    <a:pt x="338" y="0"/>
                    <a:pt x="510" y="54"/>
                    <a:pt x="582" y="194"/>
                  </a:cubicBezTo>
                  <a:lnTo>
                    <a:pt x="1271" y="1576"/>
                  </a:lnTo>
                  <a:cubicBezTo>
                    <a:pt x="1343" y="1716"/>
                    <a:pt x="1284" y="1887"/>
                    <a:pt x="1145" y="1959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25"/>
            <p:cNvSpPr/>
            <p:nvPr/>
          </p:nvSpPr>
          <p:spPr>
            <a:xfrm rot="-468496">
              <a:off x="5491466" y="2638325"/>
              <a:ext cx="94456" cy="123105"/>
            </a:xfrm>
            <a:custGeom>
              <a:rect b="b" l="l" r="r" t="t"/>
              <a:pathLst>
                <a:path extrusionOk="0" h="1362" w="1045">
                  <a:moveTo>
                    <a:pt x="325" y="0"/>
                  </a:moveTo>
                  <a:cubicBezTo>
                    <a:pt x="282" y="0"/>
                    <a:pt x="239" y="9"/>
                    <a:pt x="198" y="29"/>
                  </a:cubicBezTo>
                  <a:cubicBezTo>
                    <a:pt x="59" y="101"/>
                    <a:pt x="0" y="272"/>
                    <a:pt x="72" y="412"/>
                  </a:cubicBezTo>
                  <a:lnTo>
                    <a:pt x="468" y="1205"/>
                  </a:lnTo>
                  <a:cubicBezTo>
                    <a:pt x="516" y="1303"/>
                    <a:pt x="616" y="1362"/>
                    <a:pt x="720" y="1362"/>
                  </a:cubicBezTo>
                  <a:cubicBezTo>
                    <a:pt x="762" y="1362"/>
                    <a:pt x="806" y="1352"/>
                    <a:pt x="847" y="1331"/>
                  </a:cubicBezTo>
                  <a:cubicBezTo>
                    <a:pt x="991" y="1263"/>
                    <a:pt x="1045" y="1092"/>
                    <a:pt x="977" y="948"/>
                  </a:cubicBezTo>
                  <a:lnTo>
                    <a:pt x="581" y="155"/>
                  </a:lnTo>
                  <a:cubicBezTo>
                    <a:pt x="530" y="56"/>
                    <a:pt x="429" y="0"/>
                    <a:pt x="325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25"/>
            <p:cNvSpPr/>
            <p:nvPr/>
          </p:nvSpPr>
          <p:spPr>
            <a:xfrm rot="-468496">
              <a:off x="5491478" y="2634711"/>
              <a:ext cx="94456" cy="130336"/>
            </a:xfrm>
            <a:custGeom>
              <a:rect b="b" l="l" r="r" t="t"/>
              <a:pathLst>
                <a:path extrusionOk="0" fill="none" h="1442" w="1045">
                  <a:moveTo>
                    <a:pt x="847" y="1370"/>
                  </a:moveTo>
                  <a:lnTo>
                    <a:pt x="847" y="1370"/>
                  </a:lnTo>
                  <a:cubicBezTo>
                    <a:pt x="707" y="1442"/>
                    <a:pt x="536" y="1383"/>
                    <a:pt x="468" y="1244"/>
                  </a:cubicBezTo>
                  <a:lnTo>
                    <a:pt x="72" y="451"/>
                  </a:lnTo>
                  <a:cubicBezTo>
                    <a:pt x="0" y="311"/>
                    <a:pt x="59" y="140"/>
                    <a:pt x="198" y="68"/>
                  </a:cubicBezTo>
                  <a:cubicBezTo>
                    <a:pt x="338" y="1"/>
                    <a:pt x="509" y="55"/>
                    <a:pt x="581" y="194"/>
                  </a:cubicBezTo>
                  <a:lnTo>
                    <a:pt x="977" y="987"/>
                  </a:lnTo>
                  <a:cubicBezTo>
                    <a:pt x="1045" y="1131"/>
                    <a:pt x="991" y="1302"/>
                    <a:pt x="847" y="1370"/>
                  </a:cubicBezTo>
                  <a:close/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25"/>
            <p:cNvSpPr/>
            <p:nvPr/>
          </p:nvSpPr>
          <p:spPr>
            <a:xfrm rot="-468496">
              <a:off x="4029736" y="2768384"/>
              <a:ext cx="1538405" cy="768187"/>
            </a:xfrm>
            <a:custGeom>
              <a:rect b="b" l="l" r="r" t="t"/>
              <a:pathLst>
                <a:path extrusionOk="0" h="8499" w="17020">
                  <a:moveTo>
                    <a:pt x="0" y="8499"/>
                  </a:moveTo>
                  <a:lnTo>
                    <a:pt x="17019" y="1"/>
                  </a:lnTo>
                </a:path>
              </a:pathLst>
            </a:custGeom>
            <a:solidFill>
              <a:srgbClr val="FFC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25"/>
            <p:cNvSpPr/>
            <p:nvPr/>
          </p:nvSpPr>
          <p:spPr>
            <a:xfrm rot="-468496">
              <a:off x="4029736" y="2768384"/>
              <a:ext cx="1538405" cy="768187"/>
            </a:xfrm>
            <a:custGeom>
              <a:rect b="b" l="l" r="r" t="t"/>
              <a:pathLst>
                <a:path extrusionOk="0" fill="none" h="8499" w="17020">
                  <a:moveTo>
                    <a:pt x="0" y="8499"/>
                  </a:moveTo>
                  <a:lnTo>
                    <a:pt x="17019" y="1"/>
                  </a:ln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25"/>
            <p:cNvSpPr/>
            <p:nvPr/>
          </p:nvSpPr>
          <p:spPr>
            <a:xfrm rot="-468496">
              <a:off x="4054974" y="2806038"/>
              <a:ext cx="1538857" cy="768187"/>
            </a:xfrm>
            <a:custGeom>
              <a:rect b="b" l="l" r="r" t="t"/>
              <a:pathLst>
                <a:path extrusionOk="0" h="8499" w="17025">
                  <a:moveTo>
                    <a:pt x="1" y="8498"/>
                  </a:moveTo>
                  <a:lnTo>
                    <a:pt x="17024" y="0"/>
                  </a:lnTo>
                </a:path>
              </a:pathLst>
            </a:custGeom>
            <a:solidFill>
              <a:srgbClr val="FFC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25"/>
            <p:cNvSpPr/>
            <p:nvPr/>
          </p:nvSpPr>
          <p:spPr>
            <a:xfrm rot="-468496">
              <a:off x="4054974" y="2806038"/>
              <a:ext cx="1538857" cy="768187"/>
            </a:xfrm>
            <a:custGeom>
              <a:rect b="b" l="l" r="r" t="t"/>
              <a:pathLst>
                <a:path extrusionOk="0" fill="none" h="8499" w="17025">
                  <a:moveTo>
                    <a:pt x="1" y="8498"/>
                  </a:moveTo>
                  <a:lnTo>
                    <a:pt x="17024" y="0"/>
                  </a:ln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25"/>
            <p:cNvSpPr/>
            <p:nvPr/>
          </p:nvSpPr>
          <p:spPr>
            <a:xfrm rot="-468496">
              <a:off x="4080714" y="2843568"/>
              <a:ext cx="1538766" cy="767826"/>
            </a:xfrm>
            <a:custGeom>
              <a:rect b="b" l="l" r="r" t="t"/>
              <a:pathLst>
                <a:path extrusionOk="0" h="8495" w="17024">
                  <a:moveTo>
                    <a:pt x="0" y="8494"/>
                  </a:moveTo>
                  <a:lnTo>
                    <a:pt x="17024" y="0"/>
                  </a:lnTo>
                </a:path>
              </a:pathLst>
            </a:custGeom>
            <a:solidFill>
              <a:srgbClr val="FFC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25"/>
            <p:cNvSpPr/>
            <p:nvPr/>
          </p:nvSpPr>
          <p:spPr>
            <a:xfrm rot="-468496">
              <a:off x="4080714" y="2843568"/>
              <a:ext cx="1538766" cy="767826"/>
            </a:xfrm>
            <a:custGeom>
              <a:rect b="b" l="l" r="r" t="t"/>
              <a:pathLst>
                <a:path extrusionOk="0" fill="none" h="8495" w="17024">
                  <a:moveTo>
                    <a:pt x="0" y="8494"/>
                  </a:moveTo>
                  <a:lnTo>
                    <a:pt x="17024" y="0"/>
                  </a:ln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25"/>
            <p:cNvSpPr/>
            <p:nvPr/>
          </p:nvSpPr>
          <p:spPr>
            <a:xfrm rot="-468496">
              <a:off x="3597338" y="2886145"/>
              <a:ext cx="847659" cy="859928"/>
            </a:xfrm>
            <a:custGeom>
              <a:rect b="b" l="l" r="r" t="t"/>
              <a:pathLst>
                <a:path extrusionOk="0" h="9514" w="9378">
                  <a:moveTo>
                    <a:pt x="5031" y="1"/>
                  </a:moveTo>
                  <a:cubicBezTo>
                    <a:pt x="902" y="1919"/>
                    <a:pt x="1" y="7711"/>
                    <a:pt x="3347" y="9039"/>
                  </a:cubicBezTo>
                  <a:cubicBezTo>
                    <a:pt x="4222" y="9386"/>
                    <a:pt x="5058" y="9513"/>
                    <a:pt x="5816" y="9513"/>
                  </a:cubicBezTo>
                  <a:cubicBezTo>
                    <a:pt x="7019" y="9513"/>
                    <a:pt x="8025" y="9191"/>
                    <a:pt x="8675" y="8909"/>
                  </a:cubicBezTo>
                  <a:cubicBezTo>
                    <a:pt x="9139" y="8706"/>
                    <a:pt x="9377" y="8188"/>
                    <a:pt x="9238" y="7702"/>
                  </a:cubicBezTo>
                  <a:cubicBezTo>
                    <a:pt x="9108" y="7263"/>
                    <a:pt x="8710" y="6975"/>
                    <a:pt x="8271" y="6975"/>
                  </a:cubicBezTo>
                  <a:cubicBezTo>
                    <a:pt x="8205" y="6975"/>
                    <a:pt x="8138" y="6981"/>
                    <a:pt x="8071" y="6995"/>
                  </a:cubicBezTo>
                  <a:cubicBezTo>
                    <a:pt x="7473" y="7117"/>
                    <a:pt x="6655" y="7246"/>
                    <a:pt x="5875" y="7246"/>
                  </a:cubicBezTo>
                  <a:cubicBezTo>
                    <a:pt x="4847" y="7246"/>
                    <a:pt x="3885" y="7022"/>
                    <a:pt x="3586" y="6261"/>
                  </a:cubicBezTo>
                  <a:cubicBezTo>
                    <a:pt x="2847" y="4410"/>
                    <a:pt x="5293" y="2136"/>
                    <a:pt x="5293" y="2136"/>
                  </a:cubicBezTo>
                  <a:lnTo>
                    <a:pt x="503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25"/>
            <p:cNvSpPr/>
            <p:nvPr/>
          </p:nvSpPr>
          <p:spPr>
            <a:xfrm rot="-468496">
              <a:off x="3757214" y="3444762"/>
              <a:ext cx="725906" cy="290409"/>
            </a:xfrm>
            <a:custGeom>
              <a:rect b="b" l="l" r="r" t="t"/>
              <a:pathLst>
                <a:path extrusionOk="0" h="3213" w="8031">
                  <a:moveTo>
                    <a:pt x="9" y="0"/>
                  </a:moveTo>
                  <a:lnTo>
                    <a:pt x="0" y="27"/>
                  </a:lnTo>
                  <a:cubicBezTo>
                    <a:pt x="167" y="1243"/>
                    <a:pt x="820" y="2266"/>
                    <a:pt x="2000" y="2738"/>
                  </a:cubicBezTo>
                  <a:cubicBezTo>
                    <a:pt x="2875" y="3085"/>
                    <a:pt x="3711" y="3212"/>
                    <a:pt x="4469" y="3212"/>
                  </a:cubicBezTo>
                  <a:cubicBezTo>
                    <a:pt x="5672" y="3212"/>
                    <a:pt x="6678" y="2890"/>
                    <a:pt x="7328" y="2608"/>
                  </a:cubicBezTo>
                  <a:cubicBezTo>
                    <a:pt x="7792" y="2405"/>
                    <a:pt x="8030" y="1887"/>
                    <a:pt x="7891" y="1401"/>
                  </a:cubicBezTo>
                  <a:cubicBezTo>
                    <a:pt x="7864" y="1315"/>
                    <a:pt x="7832" y="1239"/>
                    <a:pt x="7787" y="1167"/>
                  </a:cubicBezTo>
                  <a:cubicBezTo>
                    <a:pt x="7787" y="1185"/>
                    <a:pt x="7783" y="1203"/>
                    <a:pt x="7783" y="1221"/>
                  </a:cubicBezTo>
                  <a:cubicBezTo>
                    <a:pt x="7707" y="2221"/>
                    <a:pt x="6052" y="2641"/>
                    <a:pt x="4423" y="2641"/>
                  </a:cubicBezTo>
                  <a:cubicBezTo>
                    <a:pt x="3903" y="2641"/>
                    <a:pt x="3386" y="2598"/>
                    <a:pt x="2923" y="2518"/>
                  </a:cubicBezTo>
                  <a:cubicBezTo>
                    <a:pt x="559" y="2103"/>
                    <a:pt x="9" y="0"/>
                    <a:pt x="9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25"/>
            <p:cNvSpPr/>
            <p:nvPr/>
          </p:nvSpPr>
          <p:spPr>
            <a:xfrm rot="-468496">
              <a:off x="3849124" y="3046217"/>
              <a:ext cx="190176" cy="487269"/>
            </a:xfrm>
            <a:custGeom>
              <a:rect b="b" l="l" r="r" t="t"/>
              <a:pathLst>
                <a:path extrusionOk="0" h="5391" w="2104">
                  <a:moveTo>
                    <a:pt x="2086" y="0"/>
                  </a:moveTo>
                  <a:cubicBezTo>
                    <a:pt x="2086" y="0"/>
                    <a:pt x="1" y="1239"/>
                    <a:pt x="1" y="3108"/>
                  </a:cubicBezTo>
                  <a:cubicBezTo>
                    <a:pt x="1" y="4977"/>
                    <a:pt x="1455" y="5391"/>
                    <a:pt x="1455" y="5391"/>
                  </a:cubicBezTo>
                  <a:cubicBezTo>
                    <a:pt x="1455" y="5391"/>
                    <a:pt x="275" y="4936"/>
                    <a:pt x="591" y="3049"/>
                  </a:cubicBezTo>
                  <a:cubicBezTo>
                    <a:pt x="591" y="3049"/>
                    <a:pt x="1720" y="1064"/>
                    <a:pt x="2037" y="1064"/>
                  </a:cubicBezTo>
                  <a:cubicBezTo>
                    <a:pt x="2067" y="1064"/>
                    <a:pt x="2090" y="1082"/>
                    <a:pt x="2104" y="1122"/>
                  </a:cubicBezTo>
                  <a:lnTo>
                    <a:pt x="2086" y="0"/>
                  </a:ln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25"/>
            <p:cNvSpPr/>
            <p:nvPr/>
          </p:nvSpPr>
          <p:spPr>
            <a:xfrm rot="-468496">
              <a:off x="4019405" y="3021720"/>
              <a:ext cx="90" cy="186556"/>
            </a:xfrm>
            <a:custGeom>
              <a:rect b="b" l="l" r="r" t="t"/>
              <a:pathLst>
                <a:path extrusionOk="0" fill="none" h="2064" w="1">
                  <a:moveTo>
                    <a:pt x="1" y="2063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25"/>
            <p:cNvSpPr/>
            <p:nvPr/>
          </p:nvSpPr>
          <p:spPr>
            <a:xfrm rot="-468496">
              <a:off x="3599929" y="2885968"/>
              <a:ext cx="847659" cy="898071"/>
            </a:xfrm>
            <a:custGeom>
              <a:rect b="b" l="l" r="r" t="t"/>
              <a:pathLst>
                <a:path extrusionOk="0" fill="none" h="9936" w="9378">
                  <a:moveTo>
                    <a:pt x="4923" y="2514"/>
                  </a:moveTo>
                  <a:cubicBezTo>
                    <a:pt x="4923" y="2514"/>
                    <a:pt x="4824" y="2608"/>
                    <a:pt x="4676" y="2771"/>
                  </a:cubicBezTo>
                  <a:cubicBezTo>
                    <a:pt x="4144" y="3347"/>
                    <a:pt x="3009" y="4820"/>
                    <a:pt x="3586" y="6261"/>
                  </a:cubicBezTo>
                  <a:cubicBezTo>
                    <a:pt x="4117" y="7598"/>
                    <a:pt x="6684" y="7279"/>
                    <a:pt x="8071" y="6995"/>
                  </a:cubicBezTo>
                  <a:cubicBezTo>
                    <a:pt x="8585" y="6891"/>
                    <a:pt x="9089" y="7197"/>
                    <a:pt x="9238" y="7702"/>
                  </a:cubicBezTo>
                  <a:cubicBezTo>
                    <a:pt x="9377" y="8188"/>
                    <a:pt x="9139" y="8706"/>
                    <a:pt x="8675" y="8909"/>
                  </a:cubicBezTo>
                  <a:cubicBezTo>
                    <a:pt x="7616" y="9368"/>
                    <a:pt x="5612" y="9936"/>
                    <a:pt x="3347" y="9039"/>
                  </a:cubicBezTo>
                  <a:cubicBezTo>
                    <a:pt x="1" y="7711"/>
                    <a:pt x="906" y="1919"/>
                    <a:pt x="5031" y="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25"/>
            <p:cNvSpPr/>
            <p:nvPr/>
          </p:nvSpPr>
          <p:spPr>
            <a:xfrm rot="-468496">
              <a:off x="4495732" y="1693167"/>
              <a:ext cx="517472" cy="490432"/>
            </a:xfrm>
            <a:custGeom>
              <a:rect b="b" l="l" r="r" t="t"/>
              <a:pathLst>
                <a:path extrusionOk="0" h="5426" w="5725">
                  <a:moveTo>
                    <a:pt x="4200" y="0"/>
                  </a:moveTo>
                  <a:cubicBezTo>
                    <a:pt x="4142" y="0"/>
                    <a:pt x="4084" y="7"/>
                    <a:pt x="4026" y="22"/>
                  </a:cubicBezTo>
                  <a:cubicBezTo>
                    <a:pt x="1171" y="724"/>
                    <a:pt x="0" y="3097"/>
                    <a:pt x="0" y="3097"/>
                  </a:cubicBezTo>
                  <a:cubicBezTo>
                    <a:pt x="581" y="4039"/>
                    <a:pt x="4828" y="5426"/>
                    <a:pt x="4828" y="5426"/>
                  </a:cubicBezTo>
                  <a:cubicBezTo>
                    <a:pt x="5724" y="3219"/>
                    <a:pt x="5220" y="1337"/>
                    <a:pt x="4864" y="449"/>
                  </a:cubicBezTo>
                  <a:cubicBezTo>
                    <a:pt x="4752" y="172"/>
                    <a:pt x="4486" y="0"/>
                    <a:pt x="420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25"/>
            <p:cNvSpPr/>
            <p:nvPr/>
          </p:nvSpPr>
          <p:spPr>
            <a:xfrm rot="-468496">
              <a:off x="4495333" y="1687319"/>
              <a:ext cx="517472" cy="496307"/>
            </a:xfrm>
            <a:custGeom>
              <a:rect b="b" l="l" r="r" t="t"/>
              <a:pathLst>
                <a:path extrusionOk="0" fill="none" h="5491" w="5725">
                  <a:moveTo>
                    <a:pt x="0" y="3162"/>
                  </a:moveTo>
                  <a:cubicBezTo>
                    <a:pt x="0" y="3162"/>
                    <a:pt x="1171" y="789"/>
                    <a:pt x="4026" y="87"/>
                  </a:cubicBezTo>
                  <a:cubicBezTo>
                    <a:pt x="4373" y="1"/>
                    <a:pt x="4729" y="181"/>
                    <a:pt x="4864" y="514"/>
                  </a:cubicBezTo>
                  <a:cubicBezTo>
                    <a:pt x="5220" y="1402"/>
                    <a:pt x="5724" y="3284"/>
                    <a:pt x="4828" y="5491"/>
                  </a:cubicBezTo>
                  <a:cubicBezTo>
                    <a:pt x="4828" y="5491"/>
                    <a:pt x="581" y="4104"/>
                    <a:pt x="0" y="3162"/>
                  </a:cubicBezTo>
                  <a:close/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25"/>
            <p:cNvSpPr/>
            <p:nvPr/>
          </p:nvSpPr>
          <p:spPr>
            <a:xfrm rot="-468496">
              <a:off x="4771249" y="1784045"/>
              <a:ext cx="168212" cy="329727"/>
            </a:xfrm>
            <a:custGeom>
              <a:rect b="b" l="l" r="r" t="t"/>
              <a:pathLst>
                <a:path extrusionOk="0" h="3648" w="1861">
                  <a:moveTo>
                    <a:pt x="698" y="0"/>
                  </a:moveTo>
                  <a:cubicBezTo>
                    <a:pt x="698" y="0"/>
                    <a:pt x="0" y="775"/>
                    <a:pt x="252" y="1442"/>
                  </a:cubicBezTo>
                  <a:cubicBezTo>
                    <a:pt x="252" y="1442"/>
                    <a:pt x="1027" y="1829"/>
                    <a:pt x="860" y="2108"/>
                  </a:cubicBezTo>
                  <a:cubicBezTo>
                    <a:pt x="698" y="2383"/>
                    <a:pt x="252" y="2716"/>
                    <a:pt x="252" y="2716"/>
                  </a:cubicBezTo>
                  <a:cubicBezTo>
                    <a:pt x="252" y="2716"/>
                    <a:pt x="1033" y="3647"/>
                    <a:pt x="1360" y="3647"/>
                  </a:cubicBezTo>
                  <a:cubicBezTo>
                    <a:pt x="1382" y="3647"/>
                    <a:pt x="1401" y="3643"/>
                    <a:pt x="1419" y="3635"/>
                  </a:cubicBezTo>
                  <a:cubicBezTo>
                    <a:pt x="1419" y="3635"/>
                    <a:pt x="1860" y="2522"/>
                    <a:pt x="1693" y="1469"/>
                  </a:cubicBezTo>
                  <a:cubicBezTo>
                    <a:pt x="1527" y="415"/>
                    <a:pt x="698" y="0"/>
                    <a:pt x="69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25"/>
            <p:cNvSpPr/>
            <p:nvPr/>
          </p:nvSpPr>
          <p:spPr>
            <a:xfrm rot="-468496">
              <a:off x="4766820" y="1757000"/>
              <a:ext cx="82705" cy="283811"/>
            </a:xfrm>
            <a:custGeom>
              <a:rect b="b" l="l" r="r" t="t"/>
              <a:pathLst>
                <a:path extrusionOk="0" fill="none" h="3140" w="915">
                  <a:moveTo>
                    <a:pt x="775" y="1"/>
                  </a:moveTo>
                  <a:cubicBezTo>
                    <a:pt x="775" y="1"/>
                    <a:pt x="1" y="861"/>
                    <a:pt x="221" y="1807"/>
                  </a:cubicBezTo>
                  <a:cubicBezTo>
                    <a:pt x="221" y="1807"/>
                    <a:pt x="915" y="2140"/>
                    <a:pt x="829" y="2473"/>
                  </a:cubicBezTo>
                  <a:cubicBezTo>
                    <a:pt x="748" y="2806"/>
                    <a:pt x="28" y="3140"/>
                    <a:pt x="28" y="3140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25"/>
            <p:cNvSpPr/>
            <p:nvPr/>
          </p:nvSpPr>
          <p:spPr>
            <a:xfrm rot="-468496">
              <a:off x="3535851" y="1824798"/>
              <a:ext cx="517472" cy="490432"/>
            </a:xfrm>
            <a:custGeom>
              <a:rect b="b" l="l" r="r" t="t"/>
              <a:pathLst>
                <a:path extrusionOk="0" h="5426" w="5725">
                  <a:moveTo>
                    <a:pt x="1529" y="0"/>
                  </a:moveTo>
                  <a:cubicBezTo>
                    <a:pt x="1242" y="0"/>
                    <a:pt x="974" y="172"/>
                    <a:pt x="861" y="449"/>
                  </a:cubicBezTo>
                  <a:cubicBezTo>
                    <a:pt x="505" y="1337"/>
                    <a:pt x="1" y="3219"/>
                    <a:pt x="897" y="5426"/>
                  </a:cubicBezTo>
                  <a:cubicBezTo>
                    <a:pt x="897" y="5426"/>
                    <a:pt x="5144" y="4039"/>
                    <a:pt x="5725" y="3097"/>
                  </a:cubicBezTo>
                  <a:cubicBezTo>
                    <a:pt x="5725" y="3097"/>
                    <a:pt x="4554" y="724"/>
                    <a:pt x="1703" y="22"/>
                  </a:cubicBezTo>
                  <a:cubicBezTo>
                    <a:pt x="1645" y="7"/>
                    <a:pt x="1587" y="0"/>
                    <a:pt x="1529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25"/>
            <p:cNvSpPr/>
            <p:nvPr/>
          </p:nvSpPr>
          <p:spPr>
            <a:xfrm rot="-468496">
              <a:off x="3535452" y="1818950"/>
              <a:ext cx="517472" cy="496307"/>
            </a:xfrm>
            <a:custGeom>
              <a:rect b="b" l="l" r="r" t="t"/>
              <a:pathLst>
                <a:path extrusionOk="0" fill="none" h="5491" w="5725">
                  <a:moveTo>
                    <a:pt x="5725" y="3162"/>
                  </a:moveTo>
                  <a:cubicBezTo>
                    <a:pt x="5725" y="3162"/>
                    <a:pt x="4554" y="789"/>
                    <a:pt x="1703" y="87"/>
                  </a:cubicBezTo>
                  <a:cubicBezTo>
                    <a:pt x="1356" y="1"/>
                    <a:pt x="996" y="181"/>
                    <a:pt x="861" y="514"/>
                  </a:cubicBezTo>
                  <a:cubicBezTo>
                    <a:pt x="505" y="1402"/>
                    <a:pt x="1" y="3284"/>
                    <a:pt x="897" y="5491"/>
                  </a:cubicBezTo>
                  <a:cubicBezTo>
                    <a:pt x="897" y="5491"/>
                    <a:pt x="5144" y="4104"/>
                    <a:pt x="5725" y="3162"/>
                  </a:cubicBezTo>
                  <a:close/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25"/>
            <p:cNvSpPr/>
            <p:nvPr/>
          </p:nvSpPr>
          <p:spPr>
            <a:xfrm rot="-468496">
              <a:off x="3616150" y="1942446"/>
              <a:ext cx="168212" cy="329727"/>
            </a:xfrm>
            <a:custGeom>
              <a:rect b="b" l="l" r="r" t="t"/>
              <a:pathLst>
                <a:path extrusionOk="0" h="3648" w="1861">
                  <a:moveTo>
                    <a:pt x="1167" y="0"/>
                  </a:moveTo>
                  <a:cubicBezTo>
                    <a:pt x="1167" y="0"/>
                    <a:pt x="334" y="415"/>
                    <a:pt x="168" y="1469"/>
                  </a:cubicBezTo>
                  <a:cubicBezTo>
                    <a:pt x="1" y="2522"/>
                    <a:pt x="447" y="3635"/>
                    <a:pt x="447" y="3635"/>
                  </a:cubicBezTo>
                  <a:cubicBezTo>
                    <a:pt x="464" y="3643"/>
                    <a:pt x="483" y="3647"/>
                    <a:pt x="505" y="3647"/>
                  </a:cubicBezTo>
                  <a:cubicBezTo>
                    <a:pt x="828" y="3647"/>
                    <a:pt x="1609" y="2716"/>
                    <a:pt x="1609" y="2716"/>
                  </a:cubicBezTo>
                  <a:cubicBezTo>
                    <a:pt x="1609" y="2716"/>
                    <a:pt x="1167" y="2383"/>
                    <a:pt x="1001" y="2108"/>
                  </a:cubicBezTo>
                  <a:cubicBezTo>
                    <a:pt x="834" y="1829"/>
                    <a:pt x="1609" y="1442"/>
                    <a:pt x="1609" y="1442"/>
                  </a:cubicBezTo>
                  <a:cubicBezTo>
                    <a:pt x="1861" y="775"/>
                    <a:pt x="1167" y="0"/>
                    <a:pt x="116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25"/>
            <p:cNvSpPr/>
            <p:nvPr/>
          </p:nvSpPr>
          <p:spPr>
            <a:xfrm rot="-468496">
              <a:off x="3690881" y="1904522"/>
              <a:ext cx="83067" cy="283811"/>
            </a:xfrm>
            <a:custGeom>
              <a:rect b="b" l="l" r="r" t="t"/>
              <a:pathLst>
                <a:path extrusionOk="0" fill="none" h="3140" w="919">
                  <a:moveTo>
                    <a:pt x="140" y="1"/>
                  </a:moveTo>
                  <a:cubicBezTo>
                    <a:pt x="140" y="1"/>
                    <a:pt x="919" y="861"/>
                    <a:pt x="694" y="1807"/>
                  </a:cubicBezTo>
                  <a:cubicBezTo>
                    <a:pt x="694" y="1807"/>
                    <a:pt x="0" y="2140"/>
                    <a:pt x="86" y="2473"/>
                  </a:cubicBezTo>
                  <a:cubicBezTo>
                    <a:pt x="167" y="2806"/>
                    <a:pt x="892" y="3140"/>
                    <a:pt x="892" y="3140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25"/>
            <p:cNvSpPr/>
            <p:nvPr/>
          </p:nvSpPr>
          <p:spPr>
            <a:xfrm rot="-468496">
              <a:off x="3619855" y="1982490"/>
              <a:ext cx="1421985" cy="948597"/>
            </a:xfrm>
            <a:custGeom>
              <a:rect b="b" l="l" r="r" t="t"/>
              <a:pathLst>
                <a:path extrusionOk="0" h="10495" w="15732">
                  <a:moveTo>
                    <a:pt x="5243" y="1"/>
                  </a:moveTo>
                  <a:cubicBezTo>
                    <a:pt x="2347" y="1"/>
                    <a:pt x="1" y="2352"/>
                    <a:pt x="1" y="5248"/>
                  </a:cubicBezTo>
                  <a:cubicBezTo>
                    <a:pt x="1" y="8143"/>
                    <a:pt x="2347" y="10494"/>
                    <a:pt x="5243" y="10494"/>
                  </a:cubicBezTo>
                  <a:lnTo>
                    <a:pt x="10489" y="10494"/>
                  </a:lnTo>
                  <a:cubicBezTo>
                    <a:pt x="13385" y="10494"/>
                    <a:pt x="15731" y="8143"/>
                    <a:pt x="15731" y="5248"/>
                  </a:cubicBezTo>
                  <a:cubicBezTo>
                    <a:pt x="15731" y="2352"/>
                    <a:pt x="13385" y="1"/>
                    <a:pt x="1048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4" name="Google Shape;994;p25"/>
            <p:cNvSpPr/>
            <p:nvPr/>
          </p:nvSpPr>
          <p:spPr>
            <a:xfrm rot="-468496">
              <a:off x="3603953" y="1983575"/>
              <a:ext cx="1421985" cy="714498"/>
            </a:xfrm>
            <a:custGeom>
              <a:rect b="b" l="l" r="r" t="t"/>
              <a:pathLst>
                <a:path extrusionOk="0" h="7905" w="15732">
                  <a:moveTo>
                    <a:pt x="5243" y="1"/>
                  </a:moveTo>
                  <a:cubicBezTo>
                    <a:pt x="2401" y="1"/>
                    <a:pt x="91" y="2262"/>
                    <a:pt x="1" y="5081"/>
                  </a:cubicBezTo>
                  <a:lnTo>
                    <a:pt x="185" y="6387"/>
                  </a:lnTo>
                  <a:cubicBezTo>
                    <a:pt x="185" y="6387"/>
                    <a:pt x="777" y="6495"/>
                    <a:pt x="1585" y="6495"/>
                  </a:cubicBezTo>
                  <a:cubicBezTo>
                    <a:pt x="2819" y="6495"/>
                    <a:pt x="4556" y="6243"/>
                    <a:pt x="5459" y="4973"/>
                  </a:cubicBezTo>
                  <a:cubicBezTo>
                    <a:pt x="7044" y="2753"/>
                    <a:pt x="6598" y="1253"/>
                    <a:pt x="7985" y="1253"/>
                  </a:cubicBezTo>
                  <a:cubicBezTo>
                    <a:pt x="9764" y="1253"/>
                    <a:pt x="8931" y="4360"/>
                    <a:pt x="11399" y="6247"/>
                  </a:cubicBezTo>
                  <a:cubicBezTo>
                    <a:pt x="13318" y="7711"/>
                    <a:pt x="14691" y="7891"/>
                    <a:pt x="15006" y="7905"/>
                  </a:cubicBezTo>
                  <a:cubicBezTo>
                    <a:pt x="15466" y="7126"/>
                    <a:pt x="15731" y="6216"/>
                    <a:pt x="15731" y="5248"/>
                  </a:cubicBezTo>
                  <a:cubicBezTo>
                    <a:pt x="15731" y="2352"/>
                    <a:pt x="13381" y="1"/>
                    <a:pt x="10485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25"/>
            <p:cNvSpPr/>
            <p:nvPr/>
          </p:nvSpPr>
          <p:spPr>
            <a:xfrm rot="-468496">
              <a:off x="3645440" y="2183870"/>
              <a:ext cx="1404450" cy="745862"/>
            </a:xfrm>
            <a:custGeom>
              <a:rect b="b" l="l" r="r" t="t"/>
              <a:pathLst>
                <a:path extrusionOk="0" h="8252" w="15538">
                  <a:moveTo>
                    <a:pt x="14592" y="1"/>
                  </a:moveTo>
                  <a:lnTo>
                    <a:pt x="14592" y="1"/>
                  </a:lnTo>
                  <a:cubicBezTo>
                    <a:pt x="14718" y="456"/>
                    <a:pt x="14790" y="928"/>
                    <a:pt x="14790" y="1424"/>
                  </a:cubicBezTo>
                  <a:cubicBezTo>
                    <a:pt x="14790" y="4320"/>
                    <a:pt x="12439" y="6666"/>
                    <a:pt x="9543" y="6666"/>
                  </a:cubicBezTo>
                  <a:lnTo>
                    <a:pt x="4301" y="6666"/>
                  </a:lnTo>
                  <a:cubicBezTo>
                    <a:pt x="2518" y="6666"/>
                    <a:pt x="946" y="5779"/>
                    <a:pt x="0" y="4423"/>
                  </a:cubicBezTo>
                  <a:lnTo>
                    <a:pt x="0" y="4423"/>
                  </a:lnTo>
                  <a:cubicBezTo>
                    <a:pt x="622" y="6630"/>
                    <a:pt x="2644" y="8251"/>
                    <a:pt x="5049" y="8251"/>
                  </a:cubicBezTo>
                  <a:lnTo>
                    <a:pt x="10291" y="8251"/>
                  </a:lnTo>
                  <a:cubicBezTo>
                    <a:pt x="13191" y="8251"/>
                    <a:pt x="15537" y="5900"/>
                    <a:pt x="15537" y="3005"/>
                  </a:cubicBezTo>
                  <a:cubicBezTo>
                    <a:pt x="15537" y="1888"/>
                    <a:pt x="15186" y="852"/>
                    <a:pt x="14592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25"/>
            <p:cNvSpPr/>
            <p:nvPr/>
          </p:nvSpPr>
          <p:spPr>
            <a:xfrm rot="-468496">
              <a:off x="3619855" y="1982490"/>
              <a:ext cx="1421985" cy="948597"/>
            </a:xfrm>
            <a:custGeom>
              <a:rect b="b" l="l" r="r" t="t"/>
              <a:pathLst>
                <a:path extrusionOk="0" fill="none" h="10495" w="15732">
                  <a:moveTo>
                    <a:pt x="5243" y="10494"/>
                  </a:moveTo>
                  <a:lnTo>
                    <a:pt x="10489" y="10494"/>
                  </a:lnTo>
                  <a:cubicBezTo>
                    <a:pt x="13385" y="10494"/>
                    <a:pt x="15731" y="8143"/>
                    <a:pt x="15731" y="5248"/>
                  </a:cubicBezTo>
                  <a:cubicBezTo>
                    <a:pt x="15731" y="2352"/>
                    <a:pt x="13385" y="1"/>
                    <a:pt x="10489" y="1"/>
                  </a:cubicBezTo>
                  <a:lnTo>
                    <a:pt x="5243" y="1"/>
                  </a:lnTo>
                  <a:cubicBezTo>
                    <a:pt x="2347" y="1"/>
                    <a:pt x="1" y="2352"/>
                    <a:pt x="1" y="5248"/>
                  </a:cubicBezTo>
                  <a:cubicBezTo>
                    <a:pt x="1" y="8143"/>
                    <a:pt x="2347" y="10494"/>
                    <a:pt x="5243" y="10494"/>
                  </a:cubicBezTo>
                  <a:close/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7" name="Google Shape;997;p25"/>
            <p:cNvSpPr/>
            <p:nvPr/>
          </p:nvSpPr>
          <p:spPr>
            <a:xfrm rot="-468496">
              <a:off x="4212924" y="2230093"/>
              <a:ext cx="179240" cy="79901"/>
            </a:xfrm>
            <a:custGeom>
              <a:rect b="b" l="l" r="r" t="t"/>
              <a:pathLst>
                <a:path extrusionOk="0" h="884" w="1983">
                  <a:moveTo>
                    <a:pt x="442" y="1"/>
                  </a:moveTo>
                  <a:cubicBezTo>
                    <a:pt x="199" y="1"/>
                    <a:pt x="1" y="199"/>
                    <a:pt x="1" y="442"/>
                  </a:cubicBezTo>
                  <a:cubicBezTo>
                    <a:pt x="1" y="685"/>
                    <a:pt x="199" y="883"/>
                    <a:pt x="442" y="883"/>
                  </a:cubicBezTo>
                  <a:lnTo>
                    <a:pt x="1541" y="883"/>
                  </a:lnTo>
                  <a:cubicBezTo>
                    <a:pt x="1784" y="883"/>
                    <a:pt x="1983" y="685"/>
                    <a:pt x="1983" y="442"/>
                  </a:cubicBezTo>
                  <a:cubicBezTo>
                    <a:pt x="1983" y="199"/>
                    <a:pt x="1784" y="1"/>
                    <a:pt x="1541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25"/>
            <p:cNvSpPr/>
            <p:nvPr/>
          </p:nvSpPr>
          <p:spPr>
            <a:xfrm rot="-468496">
              <a:off x="4212924" y="2230093"/>
              <a:ext cx="179240" cy="79901"/>
            </a:xfrm>
            <a:custGeom>
              <a:rect b="b" l="l" r="r" t="t"/>
              <a:pathLst>
                <a:path extrusionOk="0" fill="none" h="884" w="1983">
                  <a:moveTo>
                    <a:pt x="442" y="883"/>
                  </a:moveTo>
                  <a:lnTo>
                    <a:pt x="1541" y="883"/>
                  </a:lnTo>
                  <a:cubicBezTo>
                    <a:pt x="1784" y="883"/>
                    <a:pt x="1983" y="685"/>
                    <a:pt x="1983" y="442"/>
                  </a:cubicBezTo>
                  <a:cubicBezTo>
                    <a:pt x="1983" y="199"/>
                    <a:pt x="1784" y="1"/>
                    <a:pt x="1541" y="1"/>
                  </a:cubicBezTo>
                  <a:lnTo>
                    <a:pt x="442" y="1"/>
                  </a:lnTo>
                  <a:cubicBezTo>
                    <a:pt x="199" y="1"/>
                    <a:pt x="1" y="199"/>
                    <a:pt x="1" y="442"/>
                  </a:cubicBezTo>
                  <a:cubicBezTo>
                    <a:pt x="1" y="685"/>
                    <a:pt x="199" y="883"/>
                    <a:pt x="442" y="88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25"/>
            <p:cNvSpPr/>
            <p:nvPr/>
          </p:nvSpPr>
          <p:spPr>
            <a:xfrm rot="-468496">
              <a:off x="4319780" y="2274894"/>
              <a:ext cx="212141" cy="185290"/>
            </a:xfrm>
            <a:custGeom>
              <a:rect b="b" l="l" r="r" t="t"/>
              <a:pathLst>
                <a:path extrusionOk="0" fill="none" h="2050" w="2347">
                  <a:moveTo>
                    <a:pt x="0" y="1"/>
                  </a:moveTo>
                  <a:lnTo>
                    <a:pt x="0" y="915"/>
                  </a:lnTo>
                  <a:cubicBezTo>
                    <a:pt x="0" y="1541"/>
                    <a:pt x="505" y="2050"/>
                    <a:pt x="1131" y="2050"/>
                  </a:cubicBezTo>
                  <a:lnTo>
                    <a:pt x="1216" y="2050"/>
                  </a:lnTo>
                  <a:cubicBezTo>
                    <a:pt x="1842" y="2050"/>
                    <a:pt x="2347" y="1541"/>
                    <a:pt x="2347" y="91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25"/>
            <p:cNvSpPr/>
            <p:nvPr/>
          </p:nvSpPr>
          <p:spPr>
            <a:xfrm rot="-468496">
              <a:off x="4109247" y="2303734"/>
              <a:ext cx="212593" cy="185290"/>
            </a:xfrm>
            <a:custGeom>
              <a:rect b="b" l="l" r="r" t="t"/>
              <a:pathLst>
                <a:path extrusionOk="0" fill="none" h="2050" w="2352">
                  <a:moveTo>
                    <a:pt x="2351" y="1"/>
                  </a:moveTo>
                  <a:lnTo>
                    <a:pt x="2351" y="915"/>
                  </a:lnTo>
                  <a:cubicBezTo>
                    <a:pt x="2351" y="1541"/>
                    <a:pt x="1842" y="2050"/>
                    <a:pt x="1216" y="2050"/>
                  </a:cubicBezTo>
                  <a:lnTo>
                    <a:pt x="1131" y="2050"/>
                  </a:lnTo>
                  <a:cubicBezTo>
                    <a:pt x="505" y="2050"/>
                    <a:pt x="0" y="1541"/>
                    <a:pt x="0" y="91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25"/>
            <p:cNvSpPr/>
            <p:nvPr/>
          </p:nvSpPr>
          <p:spPr>
            <a:xfrm rot="-468496">
              <a:off x="4236287" y="2241478"/>
              <a:ext cx="58752" cy="28200"/>
            </a:xfrm>
            <a:custGeom>
              <a:rect b="b" l="l" r="r" t="t"/>
              <a:pathLst>
                <a:path extrusionOk="0" h="312" w="650">
                  <a:moveTo>
                    <a:pt x="158" y="1"/>
                  </a:moveTo>
                  <a:cubicBezTo>
                    <a:pt x="73" y="1"/>
                    <a:pt x="1" y="68"/>
                    <a:pt x="1" y="154"/>
                  </a:cubicBezTo>
                  <a:cubicBezTo>
                    <a:pt x="1" y="239"/>
                    <a:pt x="73" y="311"/>
                    <a:pt x="158" y="311"/>
                  </a:cubicBezTo>
                  <a:lnTo>
                    <a:pt x="492" y="311"/>
                  </a:lnTo>
                  <a:cubicBezTo>
                    <a:pt x="577" y="311"/>
                    <a:pt x="649" y="239"/>
                    <a:pt x="649" y="154"/>
                  </a:cubicBezTo>
                  <a:cubicBezTo>
                    <a:pt x="649" y="68"/>
                    <a:pt x="577" y="1"/>
                    <a:pt x="49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25"/>
            <p:cNvSpPr/>
            <p:nvPr/>
          </p:nvSpPr>
          <p:spPr>
            <a:xfrm rot="-468496">
              <a:off x="4259587" y="2416053"/>
              <a:ext cx="135582" cy="150673"/>
            </a:xfrm>
            <a:custGeom>
              <a:rect b="b" l="l" r="r" t="t"/>
              <a:pathLst>
                <a:path extrusionOk="0" h="1667" w="1500">
                  <a:moveTo>
                    <a:pt x="833" y="0"/>
                  </a:moveTo>
                  <a:cubicBezTo>
                    <a:pt x="833" y="0"/>
                    <a:pt x="667" y="482"/>
                    <a:pt x="126" y="586"/>
                  </a:cubicBezTo>
                  <a:cubicBezTo>
                    <a:pt x="126" y="586"/>
                    <a:pt x="0" y="1667"/>
                    <a:pt x="748" y="1667"/>
                  </a:cubicBezTo>
                  <a:cubicBezTo>
                    <a:pt x="1500" y="1667"/>
                    <a:pt x="1437" y="563"/>
                    <a:pt x="1437" y="563"/>
                  </a:cubicBezTo>
                  <a:cubicBezTo>
                    <a:pt x="1437" y="563"/>
                    <a:pt x="959" y="379"/>
                    <a:pt x="833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25"/>
            <p:cNvSpPr/>
            <p:nvPr/>
          </p:nvSpPr>
          <p:spPr>
            <a:xfrm rot="-468496">
              <a:off x="4259587" y="2416053"/>
              <a:ext cx="135582" cy="150673"/>
            </a:xfrm>
            <a:custGeom>
              <a:rect b="b" l="l" r="r" t="t"/>
              <a:pathLst>
                <a:path extrusionOk="0" fill="none" h="1667" w="1500">
                  <a:moveTo>
                    <a:pt x="126" y="586"/>
                  </a:moveTo>
                  <a:cubicBezTo>
                    <a:pt x="126" y="586"/>
                    <a:pt x="0" y="1667"/>
                    <a:pt x="748" y="1667"/>
                  </a:cubicBezTo>
                  <a:cubicBezTo>
                    <a:pt x="1500" y="1667"/>
                    <a:pt x="1437" y="563"/>
                    <a:pt x="1437" y="563"/>
                  </a:cubicBezTo>
                  <a:cubicBezTo>
                    <a:pt x="1437" y="563"/>
                    <a:pt x="959" y="379"/>
                    <a:pt x="833" y="0"/>
                  </a:cubicBezTo>
                  <a:cubicBezTo>
                    <a:pt x="833" y="0"/>
                    <a:pt x="667" y="482"/>
                    <a:pt x="126" y="586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25"/>
            <p:cNvSpPr/>
            <p:nvPr/>
          </p:nvSpPr>
          <p:spPr>
            <a:xfrm rot="-468496">
              <a:off x="4284026" y="2508866"/>
              <a:ext cx="84422" cy="45554"/>
            </a:xfrm>
            <a:custGeom>
              <a:rect b="b" l="l" r="r" t="t"/>
              <a:pathLst>
                <a:path extrusionOk="0" h="504" w="934">
                  <a:moveTo>
                    <a:pt x="663" y="1"/>
                  </a:moveTo>
                  <a:cubicBezTo>
                    <a:pt x="599" y="1"/>
                    <a:pt x="529" y="22"/>
                    <a:pt x="457" y="83"/>
                  </a:cubicBezTo>
                  <a:cubicBezTo>
                    <a:pt x="457" y="83"/>
                    <a:pt x="338" y="3"/>
                    <a:pt x="210" y="3"/>
                  </a:cubicBezTo>
                  <a:cubicBezTo>
                    <a:pt x="153" y="3"/>
                    <a:pt x="94" y="19"/>
                    <a:pt x="42" y="65"/>
                  </a:cubicBezTo>
                  <a:cubicBezTo>
                    <a:pt x="42" y="65"/>
                    <a:pt x="1" y="504"/>
                    <a:pt x="403" y="504"/>
                  </a:cubicBezTo>
                  <a:cubicBezTo>
                    <a:pt x="420" y="504"/>
                    <a:pt x="438" y="503"/>
                    <a:pt x="457" y="501"/>
                  </a:cubicBezTo>
                  <a:cubicBezTo>
                    <a:pt x="916" y="456"/>
                    <a:pt x="934" y="128"/>
                    <a:pt x="934" y="128"/>
                  </a:cubicBezTo>
                  <a:cubicBezTo>
                    <a:pt x="934" y="128"/>
                    <a:pt x="819" y="1"/>
                    <a:pt x="663" y="1"/>
                  </a:cubicBezTo>
                  <a:close/>
                </a:path>
              </a:pathLst>
            </a:custGeom>
            <a:solidFill>
              <a:srgbClr val="FF53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25"/>
            <p:cNvSpPr/>
            <p:nvPr/>
          </p:nvSpPr>
          <p:spPr>
            <a:xfrm rot="-468496">
              <a:off x="4401971" y="2466125"/>
              <a:ext cx="57125" cy="90024"/>
            </a:xfrm>
            <a:custGeom>
              <a:rect b="b" l="l" r="r" t="t"/>
              <a:pathLst>
                <a:path extrusionOk="0" fill="none" h="996" w="632">
                  <a:moveTo>
                    <a:pt x="631" y="0"/>
                  </a:moveTo>
                  <a:cubicBezTo>
                    <a:pt x="631" y="0"/>
                    <a:pt x="483" y="955"/>
                    <a:pt x="298" y="973"/>
                  </a:cubicBezTo>
                  <a:cubicBezTo>
                    <a:pt x="109" y="996"/>
                    <a:pt x="1" y="23"/>
                    <a:pt x="1" y="2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25"/>
            <p:cNvSpPr/>
            <p:nvPr/>
          </p:nvSpPr>
          <p:spPr>
            <a:xfrm rot="-468496">
              <a:off x="4210067" y="2492448"/>
              <a:ext cx="57035" cy="90024"/>
            </a:xfrm>
            <a:custGeom>
              <a:rect b="b" l="l" r="r" t="t"/>
              <a:pathLst>
                <a:path extrusionOk="0" fill="none" h="996" w="631">
                  <a:moveTo>
                    <a:pt x="0" y="0"/>
                  </a:moveTo>
                  <a:cubicBezTo>
                    <a:pt x="0" y="0"/>
                    <a:pt x="149" y="955"/>
                    <a:pt x="333" y="973"/>
                  </a:cubicBezTo>
                  <a:cubicBezTo>
                    <a:pt x="523" y="996"/>
                    <a:pt x="631" y="23"/>
                    <a:pt x="631" y="2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25"/>
            <p:cNvSpPr/>
            <p:nvPr/>
          </p:nvSpPr>
          <p:spPr>
            <a:xfrm rot="-468496">
              <a:off x="3685042" y="2213844"/>
              <a:ext cx="428711" cy="312192"/>
            </a:xfrm>
            <a:custGeom>
              <a:rect b="b" l="l" r="r" t="t"/>
              <a:pathLst>
                <a:path extrusionOk="0" h="3454" w="4743">
                  <a:moveTo>
                    <a:pt x="3350" y="1"/>
                  </a:moveTo>
                  <a:cubicBezTo>
                    <a:pt x="2972" y="1"/>
                    <a:pt x="2598" y="174"/>
                    <a:pt x="2356" y="499"/>
                  </a:cubicBezTo>
                  <a:lnTo>
                    <a:pt x="2262" y="630"/>
                  </a:lnTo>
                  <a:lnTo>
                    <a:pt x="2126" y="535"/>
                  </a:lnTo>
                  <a:cubicBezTo>
                    <a:pt x="1906" y="372"/>
                    <a:pt x="1649" y="292"/>
                    <a:pt x="1394" y="292"/>
                  </a:cubicBezTo>
                  <a:cubicBezTo>
                    <a:pt x="1019" y="292"/>
                    <a:pt x="648" y="465"/>
                    <a:pt x="406" y="792"/>
                  </a:cubicBezTo>
                  <a:cubicBezTo>
                    <a:pt x="1" y="1337"/>
                    <a:pt x="113" y="2112"/>
                    <a:pt x="663" y="2512"/>
                  </a:cubicBezTo>
                  <a:cubicBezTo>
                    <a:pt x="1190" y="2904"/>
                    <a:pt x="2680" y="3454"/>
                    <a:pt x="2680" y="3454"/>
                  </a:cubicBezTo>
                  <a:cubicBezTo>
                    <a:pt x="2680" y="3454"/>
                    <a:pt x="3946" y="2494"/>
                    <a:pt x="4338" y="1963"/>
                  </a:cubicBezTo>
                  <a:cubicBezTo>
                    <a:pt x="4743" y="1418"/>
                    <a:pt x="4630" y="648"/>
                    <a:pt x="4081" y="243"/>
                  </a:cubicBezTo>
                  <a:cubicBezTo>
                    <a:pt x="3862" y="79"/>
                    <a:pt x="3605" y="1"/>
                    <a:pt x="3350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25"/>
            <p:cNvSpPr/>
            <p:nvPr/>
          </p:nvSpPr>
          <p:spPr>
            <a:xfrm rot="-468496">
              <a:off x="3684041" y="2199179"/>
              <a:ext cx="428711" cy="326925"/>
            </a:xfrm>
            <a:custGeom>
              <a:rect b="b" l="l" r="r" t="t"/>
              <a:pathLst>
                <a:path extrusionOk="0" fill="none" h="3617" w="4743">
                  <a:moveTo>
                    <a:pt x="2680" y="3617"/>
                  </a:moveTo>
                  <a:cubicBezTo>
                    <a:pt x="2680" y="3617"/>
                    <a:pt x="1190" y="3067"/>
                    <a:pt x="663" y="2675"/>
                  </a:cubicBezTo>
                  <a:cubicBezTo>
                    <a:pt x="113" y="2275"/>
                    <a:pt x="1" y="1500"/>
                    <a:pt x="406" y="955"/>
                  </a:cubicBezTo>
                  <a:cubicBezTo>
                    <a:pt x="811" y="406"/>
                    <a:pt x="1582" y="293"/>
                    <a:pt x="2126" y="698"/>
                  </a:cubicBezTo>
                  <a:lnTo>
                    <a:pt x="2262" y="793"/>
                  </a:lnTo>
                  <a:lnTo>
                    <a:pt x="2356" y="662"/>
                  </a:lnTo>
                  <a:cubicBezTo>
                    <a:pt x="2761" y="117"/>
                    <a:pt x="3536" y="0"/>
                    <a:pt x="4081" y="406"/>
                  </a:cubicBezTo>
                  <a:cubicBezTo>
                    <a:pt x="4630" y="811"/>
                    <a:pt x="4743" y="1581"/>
                    <a:pt x="4338" y="2126"/>
                  </a:cubicBezTo>
                  <a:cubicBezTo>
                    <a:pt x="3946" y="2657"/>
                    <a:pt x="2680" y="3617"/>
                    <a:pt x="2680" y="3617"/>
                  </a:cubicBezTo>
                  <a:close/>
                </a:path>
              </a:pathLst>
            </a:custGeom>
            <a:noFill/>
            <a:ln cap="rnd" cmpd="sng" w="54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25"/>
            <p:cNvSpPr/>
            <p:nvPr/>
          </p:nvSpPr>
          <p:spPr>
            <a:xfrm rot="-468496">
              <a:off x="3730040" y="2211967"/>
              <a:ext cx="358298" cy="120122"/>
            </a:xfrm>
            <a:custGeom>
              <a:rect b="b" l="l" r="r" t="t"/>
              <a:pathLst>
                <a:path extrusionOk="0" h="1329" w="3964">
                  <a:moveTo>
                    <a:pt x="2715" y="0"/>
                  </a:moveTo>
                  <a:cubicBezTo>
                    <a:pt x="2330" y="0"/>
                    <a:pt x="1948" y="180"/>
                    <a:pt x="1703" y="513"/>
                  </a:cubicBezTo>
                  <a:lnTo>
                    <a:pt x="1618" y="626"/>
                  </a:lnTo>
                  <a:lnTo>
                    <a:pt x="1482" y="531"/>
                  </a:lnTo>
                  <a:cubicBezTo>
                    <a:pt x="1263" y="367"/>
                    <a:pt x="1007" y="288"/>
                    <a:pt x="753" y="288"/>
                  </a:cubicBezTo>
                  <a:cubicBezTo>
                    <a:pt x="484" y="288"/>
                    <a:pt x="218" y="376"/>
                    <a:pt x="1" y="545"/>
                  </a:cubicBezTo>
                  <a:cubicBezTo>
                    <a:pt x="101" y="513"/>
                    <a:pt x="291" y="464"/>
                    <a:pt x="524" y="464"/>
                  </a:cubicBezTo>
                  <a:cubicBezTo>
                    <a:pt x="814" y="464"/>
                    <a:pt x="1172" y="540"/>
                    <a:pt x="1509" y="820"/>
                  </a:cubicBezTo>
                  <a:cubicBezTo>
                    <a:pt x="1556" y="857"/>
                    <a:pt x="1612" y="875"/>
                    <a:pt x="1667" y="875"/>
                  </a:cubicBezTo>
                  <a:cubicBezTo>
                    <a:pt x="1740" y="875"/>
                    <a:pt x="1812" y="843"/>
                    <a:pt x="1861" y="779"/>
                  </a:cubicBezTo>
                  <a:cubicBezTo>
                    <a:pt x="2005" y="590"/>
                    <a:pt x="2257" y="347"/>
                    <a:pt x="2631" y="275"/>
                  </a:cubicBezTo>
                  <a:cubicBezTo>
                    <a:pt x="2702" y="261"/>
                    <a:pt x="2772" y="255"/>
                    <a:pt x="2840" y="255"/>
                  </a:cubicBezTo>
                  <a:cubicBezTo>
                    <a:pt x="3379" y="255"/>
                    <a:pt x="3792" y="667"/>
                    <a:pt x="3896" y="1211"/>
                  </a:cubicBezTo>
                  <a:cubicBezTo>
                    <a:pt x="3905" y="1256"/>
                    <a:pt x="3919" y="1297"/>
                    <a:pt x="3932" y="1329"/>
                  </a:cubicBezTo>
                  <a:cubicBezTo>
                    <a:pt x="3964" y="910"/>
                    <a:pt x="3788" y="486"/>
                    <a:pt x="3419" y="225"/>
                  </a:cubicBezTo>
                  <a:cubicBezTo>
                    <a:pt x="3205" y="73"/>
                    <a:pt x="2959" y="0"/>
                    <a:pt x="271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0" name="Google Shape;1010;p25"/>
            <p:cNvSpPr/>
            <p:nvPr/>
          </p:nvSpPr>
          <p:spPr>
            <a:xfrm rot="-468496">
              <a:off x="3684041" y="2199179"/>
              <a:ext cx="428711" cy="326925"/>
            </a:xfrm>
            <a:custGeom>
              <a:rect b="b" l="l" r="r" t="t"/>
              <a:pathLst>
                <a:path extrusionOk="0" fill="none" h="3617" w="4743">
                  <a:moveTo>
                    <a:pt x="2680" y="3617"/>
                  </a:moveTo>
                  <a:cubicBezTo>
                    <a:pt x="2680" y="3617"/>
                    <a:pt x="1190" y="3067"/>
                    <a:pt x="663" y="2675"/>
                  </a:cubicBezTo>
                  <a:cubicBezTo>
                    <a:pt x="113" y="2275"/>
                    <a:pt x="1" y="1500"/>
                    <a:pt x="406" y="955"/>
                  </a:cubicBezTo>
                  <a:cubicBezTo>
                    <a:pt x="811" y="406"/>
                    <a:pt x="1582" y="293"/>
                    <a:pt x="2126" y="698"/>
                  </a:cubicBezTo>
                  <a:lnTo>
                    <a:pt x="2262" y="793"/>
                  </a:lnTo>
                  <a:lnTo>
                    <a:pt x="2356" y="662"/>
                  </a:lnTo>
                  <a:cubicBezTo>
                    <a:pt x="2761" y="117"/>
                    <a:pt x="3536" y="0"/>
                    <a:pt x="4081" y="406"/>
                  </a:cubicBezTo>
                  <a:cubicBezTo>
                    <a:pt x="4630" y="811"/>
                    <a:pt x="4743" y="1581"/>
                    <a:pt x="4338" y="2126"/>
                  </a:cubicBezTo>
                  <a:cubicBezTo>
                    <a:pt x="3946" y="2657"/>
                    <a:pt x="2680" y="3617"/>
                    <a:pt x="2680" y="3617"/>
                  </a:cubicBezTo>
                  <a:close/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25"/>
            <p:cNvSpPr/>
            <p:nvPr/>
          </p:nvSpPr>
          <p:spPr>
            <a:xfrm rot="-468496">
              <a:off x="3687494" y="2249761"/>
              <a:ext cx="370139" cy="280105"/>
            </a:xfrm>
            <a:custGeom>
              <a:rect b="b" l="l" r="r" t="t"/>
              <a:pathLst>
                <a:path extrusionOk="0" h="3099" w="4095">
                  <a:moveTo>
                    <a:pt x="1001" y="0"/>
                  </a:moveTo>
                  <a:cubicBezTo>
                    <a:pt x="771" y="81"/>
                    <a:pt x="559" y="225"/>
                    <a:pt x="406" y="437"/>
                  </a:cubicBezTo>
                  <a:cubicBezTo>
                    <a:pt x="1" y="982"/>
                    <a:pt x="113" y="1757"/>
                    <a:pt x="663" y="2157"/>
                  </a:cubicBezTo>
                  <a:cubicBezTo>
                    <a:pt x="1190" y="2549"/>
                    <a:pt x="2680" y="3099"/>
                    <a:pt x="2680" y="3099"/>
                  </a:cubicBezTo>
                  <a:cubicBezTo>
                    <a:pt x="2680" y="3099"/>
                    <a:pt x="3577" y="2423"/>
                    <a:pt x="4094" y="1892"/>
                  </a:cubicBezTo>
                  <a:lnTo>
                    <a:pt x="4094" y="1892"/>
                  </a:lnTo>
                  <a:cubicBezTo>
                    <a:pt x="3909" y="1995"/>
                    <a:pt x="3411" y="2171"/>
                    <a:pt x="2850" y="2171"/>
                  </a:cubicBezTo>
                  <a:cubicBezTo>
                    <a:pt x="2309" y="2171"/>
                    <a:pt x="1708" y="2007"/>
                    <a:pt x="1271" y="1459"/>
                  </a:cubicBezTo>
                  <a:cubicBezTo>
                    <a:pt x="685" y="730"/>
                    <a:pt x="811" y="261"/>
                    <a:pt x="1001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2" name="Google Shape;1012;p25"/>
            <p:cNvSpPr/>
            <p:nvPr/>
          </p:nvSpPr>
          <p:spPr>
            <a:xfrm rot="-468496">
              <a:off x="3958953" y="2237048"/>
              <a:ext cx="88671" cy="68512"/>
            </a:xfrm>
            <a:custGeom>
              <a:rect b="b" l="l" r="r" t="t"/>
              <a:pathLst>
                <a:path extrusionOk="0" h="758" w="981">
                  <a:moveTo>
                    <a:pt x="274" y="0"/>
                  </a:moveTo>
                  <a:cubicBezTo>
                    <a:pt x="126" y="0"/>
                    <a:pt x="0" y="126"/>
                    <a:pt x="12" y="279"/>
                  </a:cubicBezTo>
                  <a:cubicBezTo>
                    <a:pt x="21" y="383"/>
                    <a:pt x="89" y="468"/>
                    <a:pt x="183" y="509"/>
                  </a:cubicBezTo>
                  <a:cubicBezTo>
                    <a:pt x="296" y="549"/>
                    <a:pt x="386" y="621"/>
                    <a:pt x="445" y="684"/>
                  </a:cubicBezTo>
                  <a:cubicBezTo>
                    <a:pt x="494" y="731"/>
                    <a:pt x="559" y="758"/>
                    <a:pt x="626" y="758"/>
                  </a:cubicBezTo>
                  <a:cubicBezTo>
                    <a:pt x="649" y="758"/>
                    <a:pt x="673" y="754"/>
                    <a:pt x="697" y="747"/>
                  </a:cubicBezTo>
                  <a:lnTo>
                    <a:pt x="719" y="743"/>
                  </a:lnTo>
                  <a:cubicBezTo>
                    <a:pt x="908" y="693"/>
                    <a:pt x="981" y="459"/>
                    <a:pt x="845" y="315"/>
                  </a:cubicBezTo>
                  <a:cubicBezTo>
                    <a:pt x="679" y="135"/>
                    <a:pt x="494" y="49"/>
                    <a:pt x="341" y="9"/>
                  </a:cubicBezTo>
                  <a:cubicBezTo>
                    <a:pt x="318" y="3"/>
                    <a:pt x="296" y="0"/>
                    <a:pt x="27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25"/>
            <p:cNvSpPr/>
            <p:nvPr/>
          </p:nvSpPr>
          <p:spPr>
            <a:xfrm rot="-468496">
              <a:off x="4015981" y="2313254"/>
              <a:ext cx="55046" cy="63541"/>
            </a:xfrm>
            <a:custGeom>
              <a:rect b="b" l="l" r="r" t="t"/>
              <a:pathLst>
                <a:path extrusionOk="0" h="703" w="609">
                  <a:moveTo>
                    <a:pt x="343" y="0"/>
                  </a:moveTo>
                  <a:cubicBezTo>
                    <a:pt x="248" y="0"/>
                    <a:pt x="172" y="63"/>
                    <a:pt x="149" y="153"/>
                  </a:cubicBezTo>
                  <a:cubicBezTo>
                    <a:pt x="122" y="257"/>
                    <a:pt x="82" y="338"/>
                    <a:pt x="46" y="401"/>
                  </a:cubicBezTo>
                  <a:cubicBezTo>
                    <a:pt x="1" y="477"/>
                    <a:pt x="10" y="572"/>
                    <a:pt x="73" y="640"/>
                  </a:cubicBezTo>
                  <a:cubicBezTo>
                    <a:pt x="113" y="682"/>
                    <a:pt x="166" y="702"/>
                    <a:pt x="219" y="702"/>
                  </a:cubicBezTo>
                  <a:cubicBezTo>
                    <a:pt x="285" y="702"/>
                    <a:pt x="351" y="670"/>
                    <a:pt x="388" y="608"/>
                  </a:cubicBezTo>
                  <a:cubicBezTo>
                    <a:pt x="451" y="500"/>
                    <a:pt x="510" y="383"/>
                    <a:pt x="550" y="275"/>
                  </a:cubicBezTo>
                  <a:cubicBezTo>
                    <a:pt x="609" y="149"/>
                    <a:pt x="514" y="5"/>
                    <a:pt x="37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25"/>
            <p:cNvSpPr/>
            <p:nvPr/>
          </p:nvSpPr>
          <p:spPr>
            <a:xfrm rot="-468496">
              <a:off x="4508389" y="2099021"/>
              <a:ext cx="428711" cy="312463"/>
            </a:xfrm>
            <a:custGeom>
              <a:rect b="b" l="l" r="r" t="t"/>
              <a:pathLst>
                <a:path extrusionOk="0" h="3457" w="4743">
                  <a:moveTo>
                    <a:pt x="1393" y="0"/>
                  </a:moveTo>
                  <a:cubicBezTo>
                    <a:pt x="1141" y="0"/>
                    <a:pt x="888" y="77"/>
                    <a:pt x="671" y="237"/>
                  </a:cubicBezTo>
                  <a:cubicBezTo>
                    <a:pt x="122" y="642"/>
                    <a:pt x="0" y="1412"/>
                    <a:pt x="401" y="1962"/>
                  </a:cubicBezTo>
                  <a:cubicBezTo>
                    <a:pt x="788" y="2488"/>
                    <a:pt x="2049" y="3457"/>
                    <a:pt x="2049" y="3457"/>
                  </a:cubicBezTo>
                  <a:cubicBezTo>
                    <a:pt x="2049" y="3457"/>
                    <a:pt x="3544" y="2916"/>
                    <a:pt x="4076" y="2529"/>
                  </a:cubicBezTo>
                  <a:cubicBezTo>
                    <a:pt x="4625" y="2128"/>
                    <a:pt x="4742" y="1358"/>
                    <a:pt x="4341" y="809"/>
                  </a:cubicBezTo>
                  <a:cubicBezTo>
                    <a:pt x="4100" y="478"/>
                    <a:pt x="3725" y="302"/>
                    <a:pt x="3345" y="302"/>
                  </a:cubicBezTo>
                  <a:cubicBezTo>
                    <a:pt x="3093" y="302"/>
                    <a:pt x="2840" y="379"/>
                    <a:pt x="2621" y="538"/>
                  </a:cubicBezTo>
                  <a:lnTo>
                    <a:pt x="2486" y="637"/>
                  </a:lnTo>
                  <a:lnTo>
                    <a:pt x="2391" y="507"/>
                  </a:lnTo>
                  <a:cubicBezTo>
                    <a:pt x="2150" y="176"/>
                    <a:pt x="1773" y="0"/>
                    <a:pt x="1393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25"/>
            <p:cNvSpPr/>
            <p:nvPr/>
          </p:nvSpPr>
          <p:spPr>
            <a:xfrm rot="-468496">
              <a:off x="4507376" y="2084177"/>
              <a:ext cx="428711" cy="327377"/>
            </a:xfrm>
            <a:custGeom>
              <a:rect b="b" l="l" r="r" t="t"/>
              <a:pathLst>
                <a:path extrusionOk="0" fill="none" h="3622" w="4743">
                  <a:moveTo>
                    <a:pt x="2049" y="3622"/>
                  </a:moveTo>
                  <a:cubicBezTo>
                    <a:pt x="2049" y="3622"/>
                    <a:pt x="788" y="2653"/>
                    <a:pt x="401" y="2127"/>
                  </a:cubicBezTo>
                  <a:cubicBezTo>
                    <a:pt x="0" y="1577"/>
                    <a:pt x="122" y="807"/>
                    <a:pt x="671" y="402"/>
                  </a:cubicBezTo>
                  <a:cubicBezTo>
                    <a:pt x="1216" y="1"/>
                    <a:pt x="1991" y="122"/>
                    <a:pt x="2391" y="672"/>
                  </a:cubicBezTo>
                  <a:lnTo>
                    <a:pt x="2486" y="802"/>
                  </a:lnTo>
                  <a:lnTo>
                    <a:pt x="2621" y="703"/>
                  </a:lnTo>
                  <a:cubicBezTo>
                    <a:pt x="3170" y="303"/>
                    <a:pt x="3941" y="424"/>
                    <a:pt x="4341" y="974"/>
                  </a:cubicBezTo>
                  <a:cubicBezTo>
                    <a:pt x="4742" y="1523"/>
                    <a:pt x="4625" y="2293"/>
                    <a:pt x="4076" y="2694"/>
                  </a:cubicBezTo>
                  <a:cubicBezTo>
                    <a:pt x="3544" y="3081"/>
                    <a:pt x="2049" y="3622"/>
                    <a:pt x="2049" y="3622"/>
                  </a:cubicBezTo>
                  <a:close/>
                </a:path>
              </a:pathLst>
            </a:custGeom>
            <a:noFill/>
            <a:ln cap="rnd" cmpd="sng" w="54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25"/>
            <p:cNvSpPr/>
            <p:nvPr/>
          </p:nvSpPr>
          <p:spPr>
            <a:xfrm rot="-468496">
              <a:off x="4586542" y="2094364"/>
              <a:ext cx="332628" cy="180138"/>
            </a:xfrm>
            <a:custGeom>
              <a:rect b="b" l="l" r="r" t="t"/>
              <a:pathLst>
                <a:path extrusionOk="0" h="1993" w="3680">
                  <a:moveTo>
                    <a:pt x="429" y="0"/>
                  </a:moveTo>
                  <a:cubicBezTo>
                    <a:pt x="284" y="0"/>
                    <a:pt x="139" y="26"/>
                    <a:pt x="0" y="78"/>
                  </a:cubicBezTo>
                  <a:cubicBezTo>
                    <a:pt x="239" y="78"/>
                    <a:pt x="928" y="123"/>
                    <a:pt x="1360" y="790"/>
                  </a:cubicBezTo>
                  <a:cubicBezTo>
                    <a:pt x="1408" y="859"/>
                    <a:pt x="1486" y="898"/>
                    <a:pt x="1566" y="898"/>
                  </a:cubicBezTo>
                  <a:cubicBezTo>
                    <a:pt x="1615" y="898"/>
                    <a:pt x="1664" y="883"/>
                    <a:pt x="1707" y="853"/>
                  </a:cubicBezTo>
                  <a:cubicBezTo>
                    <a:pt x="1880" y="732"/>
                    <a:pt x="2145" y="594"/>
                    <a:pt x="2472" y="594"/>
                  </a:cubicBezTo>
                  <a:cubicBezTo>
                    <a:pt x="2512" y="594"/>
                    <a:pt x="2553" y="596"/>
                    <a:pt x="2594" y="600"/>
                  </a:cubicBezTo>
                  <a:cubicBezTo>
                    <a:pt x="3243" y="672"/>
                    <a:pt x="3594" y="1249"/>
                    <a:pt x="3522" y="1870"/>
                  </a:cubicBezTo>
                  <a:cubicBezTo>
                    <a:pt x="3518" y="1920"/>
                    <a:pt x="3518" y="1961"/>
                    <a:pt x="3522" y="1992"/>
                  </a:cubicBezTo>
                  <a:cubicBezTo>
                    <a:pt x="3680" y="1605"/>
                    <a:pt x="3635" y="1150"/>
                    <a:pt x="3360" y="790"/>
                  </a:cubicBezTo>
                  <a:cubicBezTo>
                    <a:pt x="3121" y="472"/>
                    <a:pt x="2755" y="308"/>
                    <a:pt x="2383" y="308"/>
                  </a:cubicBezTo>
                  <a:cubicBezTo>
                    <a:pt x="2122" y="308"/>
                    <a:pt x="1859" y="388"/>
                    <a:pt x="1635" y="551"/>
                  </a:cubicBezTo>
                  <a:lnTo>
                    <a:pt x="1518" y="636"/>
                  </a:lnTo>
                  <a:lnTo>
                    <a:pt x="1423" y="506"/>
                  </a:lnTo>
                  <a:cubicBezTo>
                    <a:pt x="1182" y="176"/>
                    <a:pt x="808" y="0"/>
                    <a:pt x="42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25"/>
            <p:cNvSpPr/>
            <p:nvPr/>
          </p:nvSpPr>
          <p:spPr>
            <a:xfrm rot="-468496">
              <a:off x="4507376" y="2084177"/>
              <a:ext cx="428711" cy="327377"/>
            </a:xfrm>
            <a:custGeom>
              <a:rect b="b" l="l" r="r" t="t"/>
              <a:pathLst>
                <a:path extrusionOk="0" fill="none" h="3622" w="4743">
                  <a:moveTo>
                    <a:pt x="2049" y="3622"/>
                  </a:moveTo>
                  <a:cubicBezTo>
                    <a:pt x="2049" y="3622"/>
                    <a:pt x="788" y="2653"/>
                    <a:pt x="401" y="2127"/>
                  </a:cubicBezTo>
                  <a:cubicBezTo>
                    <a:pt x="0" y="1577"/>
                    <a:pt x="122" y="807"/>
                    <a:pt x="671" y="402"/>
                  </a:cubicBezTo>
                  <a:cubicBezTo>
                    <a:pt x="1216" y="1"/>
                    <a:pt x="1991" y="122"/>
                    <a:pt x="2391" y="672"/>
                  </a:cubicBezTo>
                  <a:lnTo>
                    <a:pt x="2486" y="802"/>
                  </a:lnTo>
                  <a:lnTo>
                    <a:pt x="2621" y="703"/>
                  </a:lnTo>
                  <a:cubicBezTo>
                    <a:pt x="3170" y="303"/>
                    <a:pt x="3941" y="424"/>
                    <a:pt x="4341" y="974"/>
                  </a:cubicBezTo>
                  <a:cubicBezTo>
                    <a:pt x="4742" y="1523"/>
                    <a:pt x="4625" y="2293"/>
                    <a:pt x="4076" y="2694"/>
                  </a:cubicBezTo>
                  <a:cubicBezTo>
                    <a:pt x="3544" y="3081"/>
                    <a:pt x="2049" y="3622"/>
                    <a:pt x="2049" y="3622"/>
                  </a:cubicBezTo>
                  <a:close/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25"/>
            <p:cNvSpPr/>
            <p:nvPr/>
          </p:nvSpPr>
          <p:spPr>
            <a:xfrm rot="-468496">
              <a:off x="4508815" y="2105261"/>
              <a:ext cx="339498" cy="312282"/>
            </a:xfrm>
            <a:custGeom>
              <a:rect b="b" l="l" r="r" t="t"/>
              <a:pathLst>
                <a:path extrusionOk="0" h="3455" w="3756">
                  <a:moveTo>
                    <a:pt x="1369" y="0"/>
                  </a:moveTo>
                  <a:cubicBezTo>
                    <a:pt x="1126" y="5"/>
                    <a:pt x="883" y="82"/>
                    <a:pt x="671" y="235"/>
                  </a:cubicBezTo>
                  <a:cubicBezTo>
                    <a:pt x="122" y="640"/>
                    <a:pt x="0" y="1410"/>
                    <a:pt x="401" y="1960"/>
                  </a:cubicBezTo>
                  <a:cubicBezTo>
                    <a:pt x="788" y="2486"/>
                    <a:pt x="2049" y="3455"/>
                    <a:pt x="2049" y="3455"/>
                  </a:cubicBezTo>
                  <a:cubicBezTo>
                    <a:pt x="2049" y="3455"/>
                    <a:pt x="3107" y="3076"/>
                    <a:pt x="3756" y="2721"/>
                  </a:cubicBezTo>
                  <a:lnTo>
                    <a:pt x="3756" y="2721"/>
                  </a:lnTo>
                  <a:cubicBezTo>
                    <a:pt x="3674" y="2739"/>
                    <a:pt x="3542" y="2753"/>
                    <a:pt x="3378" y="2753"/>
                  </a:cubicBezTo>
                  <a:cubicBezTo>
                    <a:pt x="2734" y="2753"/>
                    <a:pt x="1606" y="2532"/>
                    <a:pt x="1189" y="1469"/>
                  </a:cubicBezTo>
                  <a:cubicBezTo>
                    <a:pt x="851" y="599"/>
                    <a:pt x="1112" y="190"/>
                    <a:pt x="1369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25"/>
            <p:cNvSpPr/>
            <p:nvPr/>
          </p:nvSpPr>
          <p:spPr>
            <a:xfrm rot="-468496">
              <a:off x="4801154" y="2152535"/>
              <a:ext cx="80536" cy="77460"/>
            </a:xfrm>
            <a:custGeom>
              <a:rect b="b" l="l" r="r" t="t"/>
              <a:pathLst>
                <a:path extrusionOk="0" h="857" w="891">
                  <a:moveTo>
                    <a:pt x="276" y="1"/>
                  </a:moveTo>
                  <a:cubicBezTo>
                    <a:pt x="161" y="1"/>
                    <a:pt x="52" y="78"/>
                    <a:pt x="23" y="203"/>
                  </a:cubicBezTo>
                  <a:cubicBezTo>
                    <a:pt x="1" y="302"/>
                    <a:pt x="37" y="405"/>
                    <a:pt x="118" y="468"/>
                  </a:cubicBezTo>
                  <a:cubicBezTo>
                    <a:pt x="212" y="545"/>
                    <a:pt x="275" y="640"/>
                    <a:pt x="316" y="716"/>
                  </a:cubicBezTo>
                  <a:cubicBezTo>
                    <a:pt x="361" y="797"/>
                    <a:pt x="446" y="851"/>
                    <a:pt x="537" y="856"/>
                  </a:cubicBezTo>
                  <a:lnTo>
                    <a:pt x="559" y="856"/>
                  </a:lnTo>
                  <a:cubicBezTo>
                    <a:pt x="563" y="856"/>
                    <a:pt x="567" y="856"/>
                    <a:pt x="572" y="856"/>
                  </a:cubicBezTo>
                  <a:cubicBezTo>
                    <a:pt x="763" y="856"/>
                    <a:pt x="891" y="654"/>
                    <a:pt x="807" y="482"/>
                  </a:cubicBezTo>
                  <a:cubicBezTo>
                    <a:pt x="699" y="261"/>
                    <a:pt x="550" y="126"/>
                    <a:pt x="415" y="41"/>
                  </a:cubicBezTo>
                  <a:cubicBezTo>
                    <a:pt x="371" y="13"/>
                    <a:pt x="323" y="1"/>
                    <a:pt x="27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25"/>
            <p:cNvSpPr/>
            <p:nvPr/>
          </p:nvSpPr>
          <p:spPr>
            <a:xfrm rot="-468496">
              <a:off x="4826810" y="2244454"/>
              <a:ext cx="63181" cy="58751"/>
            </a:xfrm>
            <a:custGeom>
              <a:rect b="b" l="l" r="r" t="t"/>
              <a:pathLst>
                <a:path extrusionOk="0" h="650" w="699">
                  <a:moveTo>
                    <a:pt x="428" y="0"/>
                  </a:moveTo>
                  <a:cubicBezTo>
                    <a:pt x="360" y="0"/>
                    <a:pt x="295" y="38"/>
                    <a:pt x="257" y="96"/>
                  </a:cubicBezTo>
                  <a:cubicBezTo>
                    <a:pt x="203" y="187"/>
                    <a:pt x="140" y="254"/>
                    <a:pt x="90" y="304"/>
                  </a:cubicBezTo>
                  <a:cubicBezTo>
                    <a:pt x="23" y="362"/>
                    <a:pt x="0" y="457"/>
                    <a:pt x="41" y="538"/>
                  </a:cubicBezTo>
                  <a:cubicBezTo>
                    <a:pt x="77" y="610"/>
                    <a:pt x="148" y="649"/>
                    <a:pt x="221" y="649"/>
                  </a:cubicBezTo>
                  <a:cubicBezTo>
                    <a:pt x="267" y="649"/>
                    <a:pt x="313" y="634"/>
                    <a:pt x="352" y="601"/>
                  </a:cubicBezTo>
                  <a:cubicBezTo>
                    <a:pt x="446" y="520"/>
                    <a:pt x="536" y="421"/>
                    <a:pt x="608" y="335"/>
                  </a:cubicBezTo>
                  <a:cubicBezTo>
                    <a:pt x="698" y="227"/>
                    <a:pt x="649" y="60"/>
                    <a:pt x="514" y="20"/>
                  </a:cubicBezTo>
                  <a:lnTo>
                    <a:pt x="491" y="11"/>
                  </a:lnTo>
                  <a:cubicBezTo>
                    <a:pt x="470" y="4"/>
                    <a:pt x="449" y="0"/>
                    <a:pt x="42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25"/>
            <p:cNvSpPr/>
            <p:nvPr/>
          </p:nvSpPr>
          <p:spPr>
            <a:xfrm rot="-468496">
              <a:off x="4116443" y="2026649"/>
              <a:ext cx="245494" cy="57124"/>
            </a:xfrm>
            <a:custGeom>
              <a:rect b="b" l="l" r="r" t="t"/>
              <a:pathLst>
                <a:path extrusionOk="0" h="632" w="2716">
                  <a:moveTo>
                    <a:pt x="316" y="1"/>
                  </a:moveTo>
                  <a:cubicBezTo>
                    <a:pt x="140" y="1"/>
                    <a:pt x="0" y="145"/>
                    <a:pt x="0" y="316"/>
                  </a:cubicBezTo>
                  <a:cubicBezTo>
                    <a:pt x="0" y="492"/>
                    <a:pt x="140" y="631"/>
                    <a:pt x="316" y="631"/>
                  </a:cubicBezTo>
                  <a:lnTo>
                    <a:pt x="2401" y="631"/>
                  </a:lnTo>
                  <a:cubicBezTo>
                    <a:pt x="2572" y="631"/>
                    <a:pt x="2716" y="492"/>
                    <a:pt x="2716" y="316"/>
                  </a:cubicBezTo>
                  <a:cubicBezTo>
                    <a:pt x="2716" y="145"/>
                    <a:pt x="2572" y="1"/>
                    <a:pt x="240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2" name="Google Shape;1022;p25"/>
            <p:cNvSpPr/>
            <p:nvPr/>
          </p:nvSpPr>
          <p:spPr>
            <a:xfrm rot="-468496">
              <a:off x="4381453" y="2000723"/>
              <a:ext cx="124193" cy="57033"/>
            </a:xfrm>
            <a:custGeom>
              <a:rect b="b" l="l" r="r" t="t"/>
              <a:pathLst>
                <a:path extrusionOk="0" h="631" w="1374">
                  <a:moveTo>
                    <a:pt x="315" y="0"/>
                  </a:moveTo>
                  <a:cubicBezTo>
                    <a:pt x="140" y="0"/>
                    <a:pt x="0" y="140"/>
                    <a:pt x="0" y="316"/>
                  </a:cubicBezTo>
                  <a:cubicBezTo>
                    <a:pt x="0" y="487"/>
                    <a:pt x="140" y="631"/>
                    <a:pt x="315" y="631"/>
                  </a:cubicBezTo>
                  <a:lnTo>
                    <a:pt x="1059" y="631"/>
                  </a:lnTo>
                  <a:cubicBezTo>
                    <a:pt x="1234" y="631"/>
                    <a:pt x="1374" y="487"/>
                    <a:pt x="1374" y="316"/>
                  </a:cubicBezTo>
                  <a:cubicBezTo>
                    <a:pt x="1374" y="140"/>
                    <a:pt x="1234" y="0"/>
                    <a:pt x="105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3" name="Google Shape;1023;p25"/>
            <p:cNvSpPr/>
            <p:nvPr/>
          </p:nvSpPr>
          <p:spPr>
            <a:xfrm rot="-468496">
              <a:off x="4365107" y="3489650"/>
              <a:ext cx="67610" cy="56672"/>
            </a:xfrm>
            <a:custGeom>
              <a:rect b="b" l="l" r="r" t="t"/>
              <a:pathLst>
                <a:path extrusionOk="0" fill="none" h="627" w="748">
                  <a:moveTo>
                    <a:pt x="0" y="568"/>
                  </a:moveTo>
                  <a:cubicBezTo>
                    <a:pt x="0" y="568"/>
                    <a:pt x="721" y="626"/>
                    <a:pt x="748" y="1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25"/>
            <p:cNvSpPr/>
            <p:nvPr/>
          </p:nvSpPr>
          <p:spPr>
            <a:xfrm rot="-468496">
              <a:off x="4403679" y="3534083"/>
              <a:ext cx="67610" cy="56672"/>
            </a:xfrm>
            <a:custGeom>
              <a:rect b="b" l="l" r="r" t="t"/>
              <a:pathLst>
                <a:path extrusionOk="0" fill="none" h="627" w="748">
                  <a:moveTo>
                    <a:pt x="748" y="0"/>
                  </a:moveTo>
                  <a:cubicBezTo>
                    <a:pt x="721" y="626"/>
                    <a:pt x="0" y="568"/>
                    <a:pt x="0" y="568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25"/>
            <p:cNvSpPr/>
            <p:nvPr/>
          </p:nvSpPr>
          <p:spPr>
            <a:xfrm rot="-468496">
              <a:off x="5118008" y="2889205"/>
              <a:ext cx="206085" cy="315988"/>
            </a:xfrm>
            <a:custGeom>
              <a:rect b="b" l="l" r="r" t="t"/>
              <a:pathLst>
                <a:path extrusionOk="0" h="3496" w="2280">
                  <a:moveTo>
                    <a:pt x="1133" y="0"/>
                  </a:moveTo>
                  <a:cubicBezTo>
                    <a:pt x="982" y="0"/>
                    <a:pt x="829" y="32"/>
                    <a:pt x="680" y="99"/>
                  </a:cubicBezTo>
                  <a:cubicBezTo>
                    <a:pt x="248" y="298"/>
                    <a:pt x="0" y="757"/>
                    <a:pt x="63" y="1230"/>
                  </a:cubicBezTo>
                  <a:lnTo>
                    <a:pt x="95" y="1455"/>
                  </a:lnTo>
                  <a:cubicBezTo>
                    <a:pt x="239" y="2477"/>
                    <a:pt x="50" y="3495"/>
                    <a:pt x="50" y="3495"/>
                  </a:cubicBezTo>
                  <a:lnTo>
                    <a:pt x="2243" y="1991"/>
                  </a:lnTo>
                  <a:cubicBezTo>
                    <a:pt x="2279" y="1595"/>
                    <a:pt x="2243" y="1234"/>
                    <a:pt x="2203" y="937"/>
                  </a:cubicBezTo>
                  <a:cubicBezTo>
                    <a:pt x="2133" y="378"/>
                    <a:pt x="1653" y="0"/>
                    <a:pt x="1133" y="0"/>
                  </a:cubicBezTo>
                  <a:close/>
                </a:path>
              </a:pathLst>
            </a:custGeom>
            <a:solidFill>
              <a:srgbClr val="9AEDD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25"/>
            <p:cNvSpPr/>
            <p:nvPr/>
          </p:nvSpPr>
          <p:spPr>
            <a:xfrm rot="-468496">
              <a:off x="5116756" y="2870862"/>
              <a:ext cx="207260" cy="334336"/>
            </a:xfrm>
            <a:custGeom>
              <a:rect b="b" l="l" r="r" t="t"/>
              <a:pathLst>
                <a:path extrusionOk="0" fill="none" h="3699" w="2293">
                  <a:moveTo>
                    <a:pt x="50" y="3698"/>
                  </a:moveTo>
                  <a:cubicBezTo>
                    <a:pt x="50" y="3698"/>
                    <a:pt x="239" y="2680"/>
                    <a:pt x="95" y="1658"/>
                  </a:cubicBezTo>
                  <a:lnTo>
                    <a:pt x="63" y="1433"/>
                  </a:lnTo>
                  <a:cubicBezTo>
                    <a:pt x="0" y="960"/>
                    <a:pt x="248" y="501"/>
                    <a:pt x="680" y="302"/>
                  </a:cubicBezTo>
                  <a:cubicBezTo>
                    <a:pt x="1342" y="1"/>
                    <a:pt x="2112" y="419"/>
                    <a:pt x="2203" y="1140"/>
                  </a:cubicBezTo>
                  <a:cubicBezTo>
                    <a:pt x="2243" y="1437"/>
                    <a:pt x="2293" y="1987"/>
                    <a:pt x="2252" y="2383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25"/>
            <p:cNvSpPr/>
            <p:nvPr/>
          </p:nvSpPr>
          <p:spPr>
            <a:xfrm rot="-468496">
              <a:off x="5146290" y="2919516"/>
              <a:ext cx="43657" cy="56220"/>
            </a:xfrm>
            <a:custGeom>
              <a:rect b="b" l="l" r="r" t="t"/>
              <a:pathLst>
                <a:path extrusionOk="0" fill="none" h="622" w="483">
                  <a:moveTo>
                    <a:pt x="397" y="622"/>
                  </a:moveTo>
                  <a:cubicBezTo>
                    <a:pt x="397" y="622"/>
                    <a:pt x="483" y="86"/>
                    <a:pt x="1" y="0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25"/>
            <p:cNvSpPr/>
            <p:nvPr/>
          </p:nvSpPr>
          <p:spPr>
            <a:xfrm rot="-468496">
              <a:off x="5208284" y="2889377"/>
              <a:ext cx="42030" cy="68060"/>
            </a:xfrm>
            <a:custGeom>
              <a:rect b="b" l="l" r="r" t="t"/>
              <a:pathLst>
                <a:path extrusionOk="0" fill="none" h="753" w="465">
                  <a:moveTo>
                    <a:pt x="406" y="752"/>
                  </a:moveTo>
                  <a:cubicBezTo>
                    <a:pt x="406" y="752"/>
                    <a:pt x="465" y="135"/>
                    <a:pt x="1" y="0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25"/>
            <p:cNvSpPr/>
            <p:nvPr/>
          </p:nvSpPr>
          <p:spPr>
            <a:xfrm rot="-468496">
              <a:off x="4131020" y="2869381"/>
              <a:ext cx="215847" cy="228224"/>
            </a:xfrm>
            <a:custGeom>
              <a:rect b="b" l="l" r="r" t="t"/>
              <a:pathLst>
                <a:path extrusionOk="0" h="2525" w="2388">
                  <a:moveTo>
                    <a:pt x="472" y="0"/>
                  </a:moveTo>
                  <a:cubicBezTo>
                    <a:pt x="374" y="0"/>
                    <a:pt x="300" y="28"/>
                    <a:pt x="262" y="95"/>
                  </a:cubicBezTo>
                  <a:cubicBezTo>
                    <a:pt x="0" y="545"/>
                    <a:pt x="208" y="2414"/>
                    <a:pt x="505" y="2518"/>
                  </a:cubicBezTo>
                  <a:cubicBezTo>
                    <a:pt x="517" y="2522"/>
                    <a:pt x="532" y="2524"/>
                    <a:pt x="548" y="2524"/>
                  </a:cubicBezTo>
                  <a:cubicBezTo>
                    <a:pt x="928" y="2524"/>
                    <a:pt x="2374" y="1446"/>
                    <a:pt x="2374" y="1446"/>
                  </a:cubicBezTo>
                  <a:lnTo>
                    <a:pt x="2387" y="942"/>
                  </a:lnTo>
                  <a:cubicBezTo>
                    <a:pt x="2387" y="942"/>
                    <a:pt x="1034" y="0"/>
                    <a:pt x="472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25"/>
            <p:cNvSpPr/>
            <p:nvPr/>
          </p:nvSpPr>
          <p:spPr>
            <a:xfrm rot="-468496">
              <a:off x="4129430" y="2837312"/>
              <a:ext cx="215847" cy="269168"/>
            </a:xfrm>
            <a:custGeom>
              <a:rect b="b" l="l" r="r" t="t"/>
              <a:pathLst>
                <a:path extrusionOk="0" fill="none" h="2978" w="2388">
                  <a:moveTo>
                    <a:pt x="2387" y="1298"/>
                  </a:moveTo>
                  <a:cubicBezTo>
                    <a:pt x="2387" y="1298"/>
                    <a:pt x="523" y="1"/>
                    <a:pt x="262" y="451"/>
                  </a:cubicBezTo>
                  <a:cubicBezTo>
                    <a:pt x="0" y="901"/>
                    <a:pt x="208" y="2770"/>
                    <a:pt x="505" y="2874"/>
                  </a:cubicBezTo>
                  <a:cubicBezTo>
                    <a:pt x="798" y="2978"/>
                    <a:pt x="2374" y="1802"/>
                    <a:pt x="2374" y="1802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1" name="Google Shape;1031;p25"/>
            <p:cNvSpPr/>
            <p:nvPr/>
          </p:nvSpPr>
          <p:spPr>
            <a:xfrm rot="-468496">
              <a:off x="4148146" y="2894238"/>
              <a:ext cx="188459" cy="201289"/>
            </a:xfrm>
            <a:custGeom>
              <a:rect b="b" l="l" r="r" t="t"/>
              <a:pathLst>
                <a:path extrusionOk="0" h="2227" w="2085">
                  <a:moveTo>
                    <a:pt x="1134" y="1"/>
                  </a:moveTo>
                  <a:lnTo>
                    <a:pt x="1134" y="1"/>
                  </a:lnTo>
                  <a:cubicBezTo>
                    <a:pt x="1134" y="1"/>
                    <a:pt x="1369" y="465"/>
                    <a:pt x="1031" y="568"/>
                  </a:cubicBezTo>
                  <a:cubicBezTo>
                    <a:pt x="1031" y="568"/>
                    <a:pt x="1837" y="951"/>
                    <a:pt x="1612" y="1118"/>
                  </a:cubicBezTo>
                  <a:cubicBezTo>
                    <a:pt x="1421" y="1263"/>
                    <a:pt x="622" y="1694"/>
                    <a:pt x="273" y="1694"/>
                  </a:cubicBezTo>
                  <a:cubicBezTo>
                    <a:pt x="210" y="1694"/>
                    <a:pt x="163" y="1680"/>
                    <a:pt x="135" y="1649"/>
                  </a:cubicBezTo>
                  <a:cubicBezTo>
                    <a:pt x="112" y="1624"/>
                    <a:pt x="96" y="1613"/>
                    <a:pt x="85" y="1613"/>
                  </a:cubicBezTo>
                  <a:cubicBezTo>
                    <a:pt x="1" y="1613"/>
                    <a:pt x="181" y="2202"/>
                    <a:pt x="292" y="2225"/>
                  </a:cubicBezTo>
                  <a:cubicBezTo>
                    <a:pt x="294" y="2226"/>
                    <a:pt x="297" y="2226"/>
                    <a:pt x="300" y="2226"/>
                  </a:cubicBezTo>
                  <a:cubicBezTo>
                    <a:pt x="472" y="2226"/>
                    <a:pt x="1960" y="1382"/>
                    <a:pt x="2022" y="1289"/>
                  </a:cubicBezTo>
                  <a:cubicBezTo>
                    <a:pt x="2085" y="1190"/>
                    <a:pt x="1954" y="622"/>
                    <a:pt x="1954" y="622"/>
                  </a:cubicBezTo>
                  <a:lnTo>
                    <a:pt x="2044" y="505"/>
                  </a:lnTo>
                  <a:lnTo>
                    <a:pt x="1134" y="1"/>
                  </a:ln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25"/>
            <p:cNvSpPr/>
            <p:nvPr/>
          </p:nvSpPr>
          <p:spPr>
            <a:xfrm rot="-468496">
              <a:off x="4216372" y="2943257"/>
              <a:ext cx="114883" cy="56129"/>
            </a:xfrm>
            <a:custGeom>
              <a:rect b="b" l="l" r="r" t="t"/>
              <a:pathLst>
                <a:path extrusionOk="0" h="621" w="1271">
                  <a:moveTo>
                    <a:pt x="435" y="1"/>
                  </a:moveTo>
                  <a:cubicBezTo>
                    <a:pt x="189" y="1"/>
                    <a:pt x="1" y="30"/>
                    <a:pt x="1" y="30"/>
                  </a:cubicBezTo>
                  <a:lnTo>
                    <a:pt x="555" y="620"/>
                  </a:lnTo>
                  <a:cubicBezTo>
                    <a:pt x="703" y="494"/>
                    <a:pt x="1271" y="449"/>
                    <a:pt x="1271" y="449"/>
                  </a:cubicBezTo>
                  <a:lnTo>
                    <a:pt x="1271" y="174"/>
                  </a:lnTo>
                  <a:cubicBezTo>
                    <a:pt x="1031" y="35"/>
                    <a:pt x="699" y="1"/>
                    <a:pt x="435" y="1"/>
                  </a:cubicBezTo>
                  <a:close/>
                </a:path>
              </a:pathLst>
            </a:custGeom>
            <a:solidFill>
              <a:srgbClr val="FF53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3" name="Google Shape;1033;p25"/>
            <p:cNvSpPr/>
            <p:nvPr/>
          </p:nvSpPr>
          <p:spPr>
            <a:xfrm rot="-468496">
              <a:off x="4215782" y="2934620"/>
              <a:ext cx="114883" cy="64806"/>
            </a:xfrm>
            <a:custGeom>
              <a:rect b="b" l="l" r="r" t="t"/>
              <a:pathLst>
                <a:path extrusionOk="0" fill="none" h="717" w="1271">
                  <a:moveTo>
                    <a:pt x="1" y="126"/>
                  </a:moveTo>
                  <a:cubicBezTo>
                    <a:pt x="1" y="126"/>
                    <a:pt x="807" y="0"/>
                    <a:pt x="1271" y="270"/>
                  </a:cubicBezTo>
                  <a:lnTo>
                    <a:pt x="1271" y="545"/>
                  </a:lnTo>
                  <a:cubicBezTo>
                    <a:pt x="1271" y="545"/>
                    <a:pt x="703" y="590"/>
                    <a:pt x="555" y="716"/>
                  </a:cubicBezTo>
                </a:path>
              </a:pathLst>
            </a:custGeom>
            <a:noFill/>
            <a:ln cap="rnd" cmpd="sng" w="54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25"/>
            <p:cNvSpPr/>
            <p:nvPr/>
          </p:nvSpPr>
          <p:spPr>
            <a:xfrm rot="-468496">
              <a:off x="4389906" y="2833848"/>
              <a:ext cx="216299" cy="228224"/>
            </a:xfrm>
            <a:custGeom>
              <a:rect b="b" l="l" r="r" t="t"/>
              <a:pathLst>
                <a:path extrusionOk="0" h="2525" w="2393">
                  <a:moveTo>
                    <a:pt x="1921" y="0"/>
                  </a:moveTo>
                  <a:cubicBezTo>
                    <a:pt x="1358" y="0"/>
                    <a:pt x="1" y="942"/>
                    <a:pt x="1" y="942"/>
                  </a:cubicBezTo>
                  <a:lnTo>
                    <a:pt x="19" y="1446"/>
                  </a:lnTo>
                  <a:cubicBezTo>
                    <a:pt x="19" y="1446"/>
                    <a:pt x="1465" y="2524"/>
                    <a:pt x="1844" y="2524"/>
                  </a:cubicBezTo>
                  <a:cubicBezTo>
                    <a:pt x="1861" y="2524"/>
                    <a:pt x="1875" y="2522"/>
                    <a:pt x="1888" y="2518"/>
                  </a:cubicBezTo>
                  <a:cubicBezTo>
                    <a:pt x="2180" y="2414"/>
                    <a:pt x="2392" y="545"/>
                    <a:pt x="2131" y="95"/>
                  </a:cubicBezTo>
                  <a:cubicBezTo>
                    <a:pt x="2092" y="28"/>
                    <a:pt x="2018" y="0"/>
                    <a:pt x="1921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25"/>
            <p:cNvSpPr/>
            <p:nvPr/>
          </p:nvSpPr>
          <p:spPr>
            <a:xfrm rot="-468496">
              <a:off x="4388315" y="2801779"/>
              <a:ext cx="216299" cy="269168"/>
            </a:xfrm>
            <a:custGeom>
              <a:rect b="b" l="l" r="r" t="t"/>
              <a:pathLst>
                <a:path extrusionOk="0" fill="none" h="2978" w="2393">
                  <a:moveTo>
                    <a:pt x="1" y="1298"/>
                  </a:moveTo>
                  <a:cubicBezTo>
                    <a:pt x="1" y="1298"/>
                    <a:pt x="1870" y="1"/>
                    <a:pt x="2131" y="451"/>
                  </a:cubicBezTo>
                  <a:cubicBezTo>
                    <a:pt x="2392" y="901"/>
                    <a:pt x="2180" y="2770"/>
                    <a:pt x="1888" y="2874"/>
                  </a:cubicBezTo>
                  <a:cubicBezTo>
                    <a:pt x="1595" y="2978"/>
                    <a:pt x="19" y="1802"/>
                    <a:pt x="19" y="1802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25"/>
            <p:cNvSpPr/>
            <p:nvPr/>
          </p:nvSpPr>
          <p:spPr>
            <a:xfrm rot="-468496">
              <a:off x="4403720" y="2859190"/>
              <a:ext cx="188459" cy="201289"/>
            </a:xfrm>
            <a:custGeom>
              <a:rect b="b" l="l" r="r" t="t"/>
              <a:pathLst>
                <a:path extrusionOk="0" h="2227" w="2085">
                  <a:moveTo>
                    <a:pt x="951" y="1"/>
                  </a:moveTo>
                  <a:lnTo>
                    <a:pt x="41" y="505"/>
                  </a:lnTo>
                  <a:lnTo>
                    <a:pt x="131" y="622"/>
                  </a:lnTo>
                  <a:cubicBezTo>
                    <a:pt x="131" y="622"/>
                    <a:pt x="1" y="1190"/>
                    <a:pt x="64" y="1289"/>
                  </a:cubicBezTo>
                  <a:cubicBezTo>
                    <a:pt x="126" y="1382"/>
                    <a:pt x="1613" y="2226"/>
                    <a:pt x="1785" y="2226"/>
                  </a:cubicBezTo>
                  <a:cubicBezTo>
                    <a:pt x="1788" y="2226"/>
                    <a:pt x="1791" y="2226"/>
                    <a:pt x="1793" y="2225"/>
                  </a:cubicBezTo>
                  <a:cubicBezTo>
                    <a:pt x="1904" y="2202"/>
                    <a:pt x="2085" y="1613"/>
                    <a:pt x="2001" y="1613"/>
                  </a:cubicBezTo>
                  <a:cubicBezTo>
                    <a:pt x="1989" y="1613"/>
                    <a:pt x="1973" y="1624"/>
                    <a:pt x="1951" y="1649"/>
                  </a:cubicBezTo>
                  <a:cubicBezTo>
                    <a:pt x="1923" y="1680"/>
                    <a:pt x="1875" y="1694"/>
                    <a:pt x="1813" y="1694"/>
                  </a:cubicBezTo>
                  <a:cubicBezTo>
                    <a:pt x="1463" y="1694"/>
                    <a:pt x="665" y="1263"/>
                    <a:pt x="474" y="1118"/>
                  </a:cubicBezTo>
                  <a:cubicBezTo>
                    <a:pt x="248" y="951"/>
                    <a:pt x="1055" y="568"/>
                    <a:pt x="1055" y="568"/>
                  </a:cubicBezTo>
                  <a:cubicBezTo>
                    <a:pt x="717" y="465"/>
                    <a:pt x="951" y="1"/>
                    <a:pt x="951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7" name="Google Shape;1037;p25"/>
            <p:cNvSpPr/>
            <p:nvPr/>
          </p:nvSpPr>
          <p:spPr>
            <a:xfrm rot="-468496">
              <a:off x="4403888" y="2917543"/>
              <a:ext cx="114883" cy="56129"/>
            </a:xfrm>
            <a:custGeom>
              <a:rect b="b" l="l" r="r" t="t"/>
              <a:pathLst>
                <a:path extrusionOk="0" h="621" w="1271">
                  <a:moveTo>
                    <a:pt x="836" y="1"/>
                  </a:moveTo>
                  <a:cubicBezTo>
                    <a:pt x="572" y="1"/>
                    <a:pt x="241" y="35"/>
                    <a:pt x="1" y="174"/>
                  </a:cubicBezTo>
                  <a:lnTo>
                    <a:pt x="1" y="449"/>
                  </a:lnTo>
                  <a:cubicBezTo>
                    <a:pt x="1" y="449"/>
                    <a:pt x="568" y="494"/>
                    <a:pt x="717" y="620"/>
                  </a:cubicBezTo>
                  <a:lnTo>
                    <a:pt x="1271" y="30"/>
                  </a:lnTo>
                  <a:cubicBezTo>
                    <a:pt x="1271" y="30"/>
                    <a:pt x="1083" y="1"/>
                    <a:pt x="836" y="1"/>
                  </a:cubicBezTo>
                  <a:close/>
                </a:path>
              </a:pathLst>
            </a:custGeom>
            <a:solidFill>
              <a:srgbClr val="FF53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8" name="Google Shape;1038;p25"/>
            <p:cNvSpPr/>
            <p:nvPr/>
          </p:nvSpPr>
          <p:spPr>
            <a:xfrm rot="-468496">
              <a:off x="4403299" y="2908906"/>
              <a:ext cx="114883" cy="64806"/>
            </a:xfrm>
            <a:custGeom>
              <a:rect b="b" l="l" r="r" t="t"/>
              <a:pathLst>
                <a:path extrusionOk="0" fill="none" h="717" w="1271">
                  <a:moveTo>
                    <a:pt x="1271" y="126"/>
                  </a:moveTo>
                  <a:cubicBezTo>
                    <a:pt x="1271" y="126"/>
                    <a:pt x="465" y="0"/>
                    <a:pt x="1" y="270"/>
                  </a:cubicBezTo>
                  <a:lnTo>
                    <a:pt x="1" y="545"/>
                  </a:lnTo>
                  <a:cubicBezTo>
                    <a:pt x="1" y="545"/>
                    <a:pt x="568" y="590"/>
                    <a:pt x="717" y="716"/>
                  </a:cubicBezTo>
                </a:path>
              </a:pathLst>
            </a:custGeom>
            <a:noFill/>
            <a:ln cap="rnd" cmpd="sng" w="54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25"/>
            <p:cNvSpPr/>
            <p:nvPr/>
          </p:nvSpPr>
          <p:spPr>
            <a:xfrm rot="-468496">
              <a:off x="4317717" y="2910384"/>
              <a:ext cx="98613" cy="90838"/>
            </a:xfrm>
            <a:custGeom>
              <a:rect b="b" l="l" r="r" t="t"/>
              <a:pathLst>
                <a:path extrusionOk="0" h="1005" w="1091">
                  <a:moveTo>
                    <a:pt x="469" y="0"/>
                  </a:moveTo>
                  <a:cubicBezTo>
                    <a:pt x="208" y="0"/>
                    <a:pt x="1" y="207"/>
                    <a:pt x="1" y="468"/>
                  </a:cubicBezTo>
                  <a:lnTo>
                    <a:pt x="1" y="536"/>
                  </a:lnTo>
                  <a:cubicBezTo>
                    <a:pt x="1" y="797"/>
                    <a:pt x="208" y="1004"/>
                    <a:pt x="469" y="1004"/>
                  </a:cubicBezTo>
                  <a:lnTo>
                    <a:pt x="627" y="1004"/>
                  </a:lnTo>
                  <a:cubicBezTo>
                    <a:pt x="883" y="1004"/>
                    <a:pt x="1090" y="797"/>
                    <a:pt x="1090" y="536"/>
                  </a:cubicBezTo>
                  <a:lnTo>
                    <a:pt x="1090" y="468"/>
                  </a:lnTo>
                  <a:cubicBezTo>
                    <a:pt x="1090" y="207"/>
                    <a:pt x="883" y="0"/>
                    <a:pt x="627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25"/>
            <p:cNvSpPr/>
            <p:nvPr/>
          </p:nvSpPr>
          <p:spPr>
            <a:xfrm rot="-468496">
              <a:off x="4317717" y="2910384"/>
              <a:ext cx="98613" cy="90838"/>
            </a:xfrm>
            <a:custGeom>
              <a:rect b="b" l="l" r="r" t="t"/>
              <a:pathLst>
                <a:path extrusionOk="0" fill="none" h="1005" w="1091">
                  <a:moveTo>
                    <a:pt x="627" y="1004"/>
                  </a:moveTo>
                  <a:lnTo>
                    <a:pt x="469" y="1004"/>
                  </a:lnTo>
                  <a:cubicBezTo>
                    <a:pt x="208" y="1004"/>
                    <a:pt x="1" y="797"/>
                    <a:pt x="1" y="536"/>
                  </a:cubicBezTo>
                  <a:lnTo>
                    <a:pt x="1" y="468"/>
                  </a:lnTo>
                  <a:cubicBezTo>
                    <a:pt x="1" y="207"/>
                    <a:pt x="208" y="0"/>
                    <a:pt x="469" y="0"/>
                  </a:cubicBezTo>
                  <a:lnTo>
                    <a:pt x="627" y="0"/>
                  </a:lnTo>
                  <a:cubicBezTo>
                    <a:pt x="883" y="0"/>
                    <a:pt x="1090" y="207"/>
                    <a:pt x="1090" y="468"/>
                  </a:cubicBezTo>
                  <a:lnTo>
                    <a:pt x="1090" y="536"/>
                  </a:lnTo>
                  <a:cubicBezTo>
                    <a:pt x="1090" y="797"/>
                    <a:pt x="883" y="1004"/>
                    <a:pt x="627" y="1004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25"/>
            <p:cNvSpPr/>
            <p:nvPr/>
          </p:nvSpPr>
          <p:spPr>
            <a:xfrm rot="-468496">
              <a:off x="4353065" y="2927256"/>
              <a:ext cx="41217" cy="31002"/>
            </a:xfrm>
            <a:custGeom>
              <a:rect b="b" l="l" r="r" t="t"/>
              <a:pathLst>
                <a:path extrusionOk="0" h="343" w="456">
                  <a:moveTo>
                    <a:pt x="230" y="0"/>
                  </a:moveTo>
                  <a:cubicBezTo>
                    <a:pt x="104" y="0"/>
                    <a:pt x="0" y="77"/>
                    <a:pt x="0" y="171"/>
                  </a:cubicBezTo>
                  <a:cubicBezTo>
                    <a:pt x="0" y="266"/>
                    <a:pt x="104" y="342"/>
                    <a:pt x="230" y="342"/>
                  </a:cubicBezTo>
                  <a:cubicBezTo>
                    <a:pt x="356" y="342"/>
                    <a:pt x="455" y="266"/>
                    <a:pt x="455" y="171"/>
                  </a:cubicBezTo>
                  <a:cubicBezTo>
                    <a:pt x="455" y="77"/>
                    <a:pt x="356" y="0"/>
                    <a:pt x="23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25"/>
            <p:cNvSpPr/>
            <p:nvPr/>
          </p:nvSpPr>
          <p:spPr>
            <a:xfrm rot="-468496">
              <a:off x="4164991" y="2898734"/>
              <a:ext cx="57487" cy="29104"/>
            </a:xfrm>
            <a:custGeom>
              <a:rect b="b" l="l" r="r" t="t"/>
              <a:pathLst>
                <a:path extrusionOk="0" h="322" w="636">
                  <a:moveTo>
                    <a:pt x="162" y="1"/>
                  </a:moveTo>
                  <a:cubicBezTo>
                    <a:pt x="87" y="1"/>
                    <a:pt x="21" y="57"/>
                    <a:pt x="10" y="137"/>
                  </a:cubicBezTo>
                  <a:cubicBezTo>
                    <a:pt x="1" y="232"/>
                    <a:pt x="68" y="313"/>
                    <a:pt x="163" y="313"/>
                  </a:cubicBezTo>
                  <a:lnTo>
                    <a:pt x="537" y="322"/>
                  </a:lnTo>
                  <a:cubicBezTo>
                    <a:pt x="573" y="322"/>
                    <a:pt x="609" y="299"/>
                    <a:pt x="622" y="263"/>
                  </a:cubicBezTo>
                  <a:cubicBezTo>
                    <a:pt x="636" y="218"/>
                    <a:pt x="618" y="173"/>
                    <a:pt x="577" y="151"/>
                  </a:cubicBezTo>
                  <a:cubicBezTo>
                    <a:pt x="469" y="101"/>
                    <a:pt x="330" y="52"/>
                    <a:pt x="217" y="11"/>
                  </a:cubicBezTo>
                  <a:cubicBezTo>
                    <a:pt x="199" y="4"/>
                    <a:pt x="180" y="1"/>
                    <a:pt x="16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25"/>
            <p:cNvSpPr/>
            <p:nvPr/>
          </p:nvSpPr>
          <p:spPr>
            <a:xfrm rot="-468496">
              <a:off x="4503978" y="2853890"/>
              <a:ext cx="57487" cy="29104"/>
            </a:xfrm>
            <a:custGeom>
              <a:rect b="b" l="l" r="r" t="t"/>
              <a:pathLst>
                <a:path extrusionOk="0" h="322" w="636">
                  <a:moveTo>
                    <a:pt x="470" y="1"/>
                  </a:moveTo>
                  <a:cubicBezTo>
                    <a:pt x="452" y="1"/>
                    <a:pt x="433" y="4"/>
                    <a:pt x="415" y="11"/>
                  </a:cubicBezTo>
                  <a:cubicBezTo>
                    <a:pt x="307" y="47"/>
                    <a:pt x="163" y="101"/>
                    <a:pt x="59" y="151"/>
                  </a:cubicBezTo>
                  <a:cubicBezTo>
                    <a:pt x="19" y="173"/>
                    <a:pt x="1" y="218"/>
                    <a:pt x="14" y="259"/>
                  </a:cubicBezTo>
                  <a:cubicBezTo>
                    <a:pt x="28" y="295"/>
                    <a:pt x="59" y="322"/>
                    <a:pt x="100" y="322"/>
                  </a:cubicBezTo>
                  <a:lnTo>
                    <a:pt x="474" y="313"/>
                  </a:lnTo>
                  <a:cubicBezTo>
                    <a:pt x="564" y="313"/>
                    <a:pt x="636" y="227"/>
                    <a:pt x="622" y="137"/>
                  </a:cubicBezTo>
                  <a:cubicBezTo>
                    <a:pt x="615" y="57"/>
                    <a:pt x="546" y="1"/>
                    <a:pt x="47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4" name="Google Shape;1044;p25"/>
          <p:cNvGrpSpPr/>
          <p:nvPr/>
        </p:nvGrpSpPr>
        <p:grpSpPr>
          <a:xfrm>
            <a:off x="461750" y="1363550"/>
            <a:ext cx="2371200" cy="1434000"/>
            <a:chOff x="461750" y="1363550"/>
            <a:chExt cx="2371200" cy="1434000"/>
          </a:xfrm>
        </p:grpSpPr>
        <p:sp>
          <p:nvSpPr>
            <p:cNvPr id="1045" name="Google Shape;1045;p25"/>
            <p:cNvSpPr/>
            <p:nvPr/>
          </p:nvSpPr>
          <p:spPr>
            <a:xfrm>
              <a:off x="461750" y="1363550"/>
              <a:ext cx="2371200" cy="14340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6" name="Google Shape;1046;p25"/>
            <p:cNvSpPr txBox="1"/>
            <p:nvPr/>
          </p:nvSpPr>
          <p:spPr>
            <a:xfrm>
              <a:off x="722150" y="1556526"/>
              <a:ext cx="18504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1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Lifestyle</a:t>
              </a:r>
              <a:endParaRPr b="1" sz="1800">
                <a:solidFill>
                  <a:schemeClr val="accent1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47" name="Google Shape;1047;p25"/>
            <p:cNvSpPr txBox="1"/>
            <p:nvPr/>
          </p:nvSpPr>
          <p:spPr>
            <a:xfrm>
              <a:off x="722150" y="1808839"/>
              <a:ext cx="1850400" cy="7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Jupiter is a gas giant and the biggest planet in the Solar System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048" name="Google Shape;1048;p25"/>
          <p:cNvGrpSpPr/>
          <p:nvPr/>
        </p:nvGrpSpPr>
        <p:grpSpPr>
          <a:xfrm>
            <a:off x="6315375" y="1363550"/>
            <a:ext cx="2371200" cy="1434000"/>
            <a:chOff x="6315375" y="1363550"/>
            <a:chExt cx="2371200" cy="1434000"/>
          </a:xfrm>
        </p:grpSpPr>
        <p:sp>
          <p:nvSpPr>
            <p:cNvPr id="1049" name="Google Shape;1049;p25"/>
            <p:cNvSpPr/>
            <p:nvPr/>
          </p:nvSpPr>
          <p:spPr>
            <a:xfrm>
              <a:off x="6315375" y="1363550"/>
              <a:ext cx="2371200" cy="14340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25"/>
            <p:cNvSpPr txBox="1"/>
            <p:nvPr/>
          </p:nvSpPr>
          <p:spPr>
            <a:xfrm>
              <a:off x="6570420" y="1556526"/>
              <a:ext cx="18504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Animal lover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51" name="Google Shape;1051;p25"/>
            <p:cNvSpPr txBox="1"/>
            <p:nvPr/>
          </p:nvSpPr>
          <p:spPr>
            <a:xfrm>
              <a:off x="6570398" y="1835377"/>
              <a:ext cx="1850400" cy="7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Mars is actually a cold place full of iron oxide dust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052" name="Google Shape;1052;p25"/>
          <p:cNvGrpSpPr/>
          <p:nvPr/>
        </p:nvGrpSpPr>
        <p:grpSpPr>
          <a:xfrm>
            <a:off x="6315375" y="3275650"/>
            <a:ext cx="2371200" cy="1434000"/>
            <a:chOff x="6315375" y="3275650"/>
            <a:chExt cx="2371200" cy="1434000"/>
          </a:xfrm>
        </p:grpSpPr>
        <p:sp>
          <p:nvSpPr>
            <p:cNvPr id="1053" name="Google Shape;1053;p25"/>
            <p:cNvSpPr/>
            <p:nvPr/>
          </p:nvSpPr>
          <p:spPr>
            <a:xfrm>
              <a:off x="6315375" y="3275650"/>
              <a:ext cx="2371200" cy="14340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4" name="Google Shape;1054;p25"/>
            <p:cNvSpPr txBox="1"/>
            <p:nvPr/>
          </p:nvSpPr>
          <p:spPr>
            <a:xfrm>
              <a:off x="6570420" y="3490078"/>
              <a:ext cx="18504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Traveler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55" name="Google Shape;1055;p25"/>
            <p:cNvSpPr txBox="1"/>
            <p:nvPr/>
          </p:nvSpPr>
          <p:spPr>
            <a:xfrm>
              <a:off x="6570398" y="3768929"/>
              <a:ext cx="1850400" cy="7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has a beautiful name and is the second planet from the Sun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1056" name="Google Shape;1056;p25"/>
          <p:cNvSpPr/>
          <p:nvPr/>
        </p:nvSpPr>
        <p:spPr>
          <a:xfrm>
            <a:off x="3421738" y="3661300"/>
            <a:ext cx="662700" cy="6627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3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1057" name="Google Shape;1057;p25"/>
          <p:cNvSpPr/>
          <p:nvPr/>
        </p:nvSpPr>
        <p:spPr>
          <a:xfrm>
            <a:off x="5078050" y="3661300"/>
            <a:ext cx="662700" cy="6627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4</a:t>
            </a:r>
            <a:endParaRPr sz="1800">
              <a:solidFill>
                <a:srgbClr val="FFFFFF"/>
              </a:solidFill>
            </a:endParaRPr>
          </a:p>
        </p:txBody>
      </p:sp>
      <p:grpSp>
        <p:nvGrpSpPr>
          <p:cNvPr id="1058" name="Google Shape;1058;p25"/>
          <p:cNvGrpSpPr/>
          <p:nvPr/>
        </p:nvGrpSpPr>
        <p:grpSpPr>
          <a:xfrm>
            <a:off x="461750" y="3275650"/>
            <a:ext cx="2371200" cy="1434000"/>
            <a:chOff x="461750" y="3275650"/>
            <a:chExt cx="2371200" cy="1434000"/>
          </a:xfrm>
        </p:grpSpPr>
        <p:sp>
          <p:nvSpPr>
            <p:cNvPr id="1059" name="Google Shape;1059;p25"/>
            <p:cNvSpPr/>
            <p:nvPr/>
          </p:nvSpPr>
          <p:spPr>
            <a:xfrm>
              <a:off x="461750" y="3275650"/>
              <a:ext cx="2371200" cy="14340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0" name="Google Shape;1060;p25"/>
            <p:cNvSpPr txBox="1"/>
            <p:nvPr/>
          </p:nvSpPr>
          <p:spPr>
            <a:xfrm>
              <a:off x="722150" y="3490078"/>
              <a:ext cx="18504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Musician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61" name="Google Shape;1061;p25"/>
            <p:cNvSpPr txBox="1"/>
            <p:nvPr/>
          </p:nvSpPr>
          <p:spPr>
            <a:xfrm>
              <a:off x="722150" y="3768929"/>
              <a:ext cx="1850400" cy="7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closest planet to the Sun and the smallest one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1062" name="Google Shape;1062;p25"/>
          <p:cNvSpPr/>
          <p:nvPr/>
        </p:nvSpPr>
        <p:spPr>
          <a:xfrm>
            <a:off x="5078050" y="1749200"/>
            <a:ext cx="662700" cy="6627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2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1063" name="Google Shape;1063;p25"/>
          <p:cNvSpPr/>
          <p:nvPr/>
        </p:nvSpPr>
        <p:spPr>
          <a:xfrm>
            <a:off x="3421738" y="1749200"/>
            <a:ext cx="662700" cy="6627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1</a:t>
            </a:r>
            <a:endParaRPr sz="1800">
              <a:solidFill>
                <a:srgbClr val="FFFFFF"/>
              </a:solidFill>
            </a:endParaRPr>
          </a:p>
        </p:txBody>
      </p:sp>
      <p:cxnSp>
        <p:nvCxnSpPr>
          <p:cNvPr id="1064" name="Google Shape;1064;p25"/>
          <p:cNvCxnSpPr>
            <a:stCxn id="1063" idx="2"/>
            <a:endCxn id="1045" idx="3"/>
          </p:cNvCxnSpPr>
          <p:nvPr/>
        </p:nvCxnSpPr>
        <p:spPr>
          <a:xfrm rot="10800000">
            <a:off x="2832838" y="2080550"/>
            <a:ext cx="5889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065" name="Google Shape;1065;p25"/>
          <p:cNvCxnSpPr>
            <a:stCxn id="1056" idx="2"/>
            <a:endCxn id="1059" idx="3"/>
          </p:cNvCxnSpPr>
          <p:nvPr/>
        </p:nvCxnSpPr>
        <p:spPr>
          <a:xfrm rot="10800000">
            <a:off x="2832838" y="3992650"/>
            <a:ext cx="5889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066" name="Google Shape;1066;p25"/>
          <p:cNvCxnSpPr>
            <a:stCxn id="1062" idx="6"/>
            <a:endCxn id="1049" idx="1"/>
          </p:cNvCxnSpPr>
          <p:nvPr/>
        </p:nvCxnSpPr>
        <p:spPr>
          <a:xfrm>
            <a:off x="5740750" y="2080550"/>
            <a:ext cx="5745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067" name="Google Shape;1067;p25"/>
          <p:cNvCxnSpPr>
            <a:stCxn id="1057" idx="6"/>
            <a:endCxn id="1053" idx="1"/>
          </p:cNvCxnSpPr>
          <p:nvPr/>
        </p:nvCxnSpPr>
        <p:spPr>
          <a:xfrm>
            <a:off x="5740750" y="3992650"/>
            <a:ext cx="5745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71" name="Shape 10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2" name="Google Shape;1072;p26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1073" name="Google Shape;1073;p26"/>
          <p:cNvGrpSpPr/>
          <p:nvPr/>
        </p:nvGrpSpPr>
        <p:grpSpPr>
          <a:xfrm>
            <a:off x="457200" y="1439750"/>
            <a:ext cx="1726500" cy="3271537"/>
            <a:chOff x="690275" y="1439750"/>
            <a:chExt cx="1726500" cy="3271537"/>
          </a:xfrm>
        </p:grpSpPr>
        <p:sp>
          <p:nvSpPr>
            <p:cNvPr id="1074" name="Google Shape;1074;p26"/>
            <p:cNvSpPr/>
            <p:nvPr/>
          </p:nvSpPr>
          <p:spPr>
            <a:xfrm>
              <a:off x="690275" y="1439750"/>
              <a:ext cx="17265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1075" name="Google Shape;1075;p26"/>
            <p:cNvCxnSpPr>
              <a:endCxn id="1074" idx="2"/>
            </p:cNvCxnSpPr>
            <p:nvPr/>
          </p:nvCxnSpPr>
          <p:spPr>
            <a:xfrm flipH="1" rot="10800000">
              <a:off x="1552325" y="2498450"/>
              <a:ext cx="1200" cy="1150200"/>
            </a:xfrm>
            <a:prstGeom prst="straightConnector1">
              <a:avLst/>
            </a:prstGeom>
            <a:noFill/>
            <a:ln cap="flat" cmpd="sng" w="19050">
              <a:solidFill>
                <a:srgbClr val="0B3556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1076" name="Google Shape;1076;p26"/>
            <p:cNvSpPr/>
            <p:nvPr/>
          </p:nvSpPr>
          <p:spPr>
            <a:xfrm flipH="1" rot="10800000">
              <a:off x="982615" y="3571587"/>
              <a:ext cx="1139400" cy="1139700"/>
            </a:xfrm>
            <a:prstGeom prst="ellipse">
              <a:avLst/>
            </a:prstGeom>
            <a:solidFill>
              <a:srgbClr val="EBEB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7" name="Google Shape;1077;p26"/>
            <p:cNvSpPr/>
            <p:nvPr/>
          </p:nvSpPr>
          <p:spPr>
            <a:xfrm flipH="1" rot="10800000">
              <a:off x="982615" y="3571587"/>
              <a:ext cx="1139400" cy="1139700"/>
            </a:xfrm>
            <a:prstGeom prst="pie">
              <a:avLst>
                <a:gd fmla="val 16190274" name="adj1"/>
                <a:gd fmla="val 1217531" name="adj2"/>
              </a:avLst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8" name="Google Shape;1078;p26"/>
            <p:cNvSpPr txBox="1"/>
            <p:nvPr/>
          </p:nvSpPr>
          <p:spPr>
            <a:xfrm flipH="1">
              <a:off x="844575" y="154855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Inactivity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79" name="Google Shape;1079;p26"/>
            <p:cNvSpPr txBox="1"/>
            <p:nvPr/>
          </p:nvSpPr>
          <p:spPr>
            <a:xfrm flipH="1">
              <a:off x="844582" y="183324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smallest planet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080" name="Google Shape;1080;p26"/>
            <p:cNvSpPr/>
            <p:nvPr/>
          </p:nvSpPr>
          <p:spPr>
            <a:xfrm flipH="1">
              <a:off x="1241585" y="2723154"/>
              <a:ext cx="621300" cy="621300"/>
            </a:xfrm>
            <a:prstGeom prst="ellipse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30%</a:t>
              </a:r>
              <a:endParaRPr b="1" sz="20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81" name="Google Shape;1081;p26"/>
            <p:cNvSpPr/>
            <p:nvPr/>
          </p:nvSpPr>
          <p:spPr>
            <a:xfrm flipH="1" rot="10800000">
              <a:off x="1244601" y="3833599"/>
              <a:ext cx="615600" cy="6156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>
                <a:solidFill>
                  <a:srgbClr val="FF5D5E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082" name="Google Shape;1082;p26"/>
          <p:cNvGrpSpPr/>
          <p:nvPr/>
        </p:nvGrpSpPr>
        <p:grpSpPr>
          <a:xfrm>
            <a:off x="2625013" y="1439750"/>
            <a:ext cx="1726500" cy="3270328"/>
            <a:chOff x="2703676" y="1439750"/>
            <a:chExt cx="1726500" cy="3270328"/>
          </a:xfrm>
        </p:grpSpPr>
        <p:sp>
          <p:nvSpPr>
            <p:cNvPr id="1083" name="Google Shape;1083;p26"/>
            <p:cNvSpPr/>
            <p:nvPr/>
          </p:nvSpPr>
          <p:spPr>
            <a:xfrm>
              <a:off x="2703676" y="1439750"/>
              <a:ext cx="17265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1084" name="Google Shape;1084;p26"/>
            <p:cNvCxnSpPr>
              <a:endCxn id="1083" idx="2"/>
            </p:cNvCxnSpPr>
            <p:nvPr/>
          </p:nvCxnSpPr>
          <p:spPr>
            <a:xfrm flipH="1" rot="10800000">
              <a:off x="3565126" y="2498450"/>
              <a:ext cx="1800" cy="1143900"/>
            </a:xfrm>
            <a:prstGeom prst="straightConnector1">
              <a:avLst/>
            </a:prstGeom>
            <a:noFill/>
            <a:ln cap="flat" cmpd="sng" w="19050">
              <a:solidFill>
                <a:srgbClr val="0B3556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1085" name="Google Shape;1085;p26"/>
            <p:cNvSpPr txBox="1"/>
            <p:nvPr/>
          </p:nvSpPr>
          <p:spPr>
            <a:xfrm flipH="1">
              <a:off x="2855350" y="1548559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Fake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86" name="Google Shape;1086;p26"/>
            <p:cNvSpPr txBox="1"/>
            <p:nvPr/>
          </p:nvSpPr>
          <p:spPr>
            <a:xfrm flipH="1">
              <a:off x="2855362" y="183324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planet that harbors life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087" name="Google Shape;1087;p26"/>
            <p:cNvSpPr/>
            <p:nvPr/>
          </p:nvSpPr>
          <p:spPr>
            <a:xfrm>
              <a:off x="3254281" y="2730107"/>
              <a:ext cx="621300" cy="621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35</a:t>
              </a: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%</a:t>
              </a:r>
              <a:endParaRPr b="1" sz="20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88" name="Google Shape;1088;p26"/>
            <p:cNvSpPr/>
            <p:nvPr/>
          </p:nvSpPr>
          <p:spPr>
            <a:xfrm flipH="1" rot="10800000">
              <a:off x="2991899" y="3563778"/>
              <a:ext cx="1146300" cy="1146300"/>
            </a:xfrm>
            <a:prstGeom prst="ellipse">
              <a:avLst/>
            </a:prstGeom>
            <a:solidFill>
              <a:srgbClr val="EBEB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9" name="Google Shape;1089;p26"/>
            <p:cNvSpPr/>
            <p:nvPr/>
          </p:nvSpPr>
          <p:spPr>
            <a:xfrm flipH="1" rot="10800000">
              <a:off x="2991899" y="3563778"/>
              <a:ext cx="1146300" cy="1146300"/>
            </a:xfrm>
            <a:prstGeom prst="pie">
              <a:avLst>
                <a:gd fmla="val 16190274" name="adj1"/>
                <a:gd fmla="val 20140986" name="adj2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0" name="Google Shape;1090;p26"/>
            <p:cNvSpPr/>
            <p:nvPr/>
          </p:nvSpPr>
          <p:spPr>
            <a:xfrm flipH="1" rot="10800000">
              <a:off x="3260563" y="3833599"/>
              <a:ext cx="615600" cy="6156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>
                <a:solidFill>
                  <a:srgbClr val="FF5D5E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091" name="Google Shape;1091;p26"/>
          <p:cNvGrpSpPr/>
          <p:nvPr/>
        </p:nvGrpSpPr>
        <p:grpSpPr>
          <a:xfrm>
            <a:off x="4792826" y="1439750"/>
            <a:ext cx="1726500" cy="3271560"/>
            <a:chOff x="4715363" y="1439750"/>
            <a:chExt cx="1726500" cy="3271560"/>
          </a:xfrm>
        </p:grpSpPr>
        <p:sp>
          <p:nvSpPr>
            <p:cNvPr id="1092" name="Google Shape;1092;p26"/>
            <p:cNvSpPr/>
            <p:nvPr/>
          </p:nvSpPr>
          <p:spPr>
            <a:xfrm>
              <a:off x="4715363" y="1439750"/>
              <a:ext cx="17265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1093" name="Google Shape;1093;p26"/>
            <p:cNvCxnSpPr>
              <a:endCxn id="1092" idx="2"/>
            </p:cNvCxnSpPr>
            <p:nvPr/>
          </p:nvCxnSpPr>
          <p:spPr>
            <a:xfrm rot="10800000">
              <a:off x="5578613" y="2498450"/>
              <a:ext cx="3600" cy="1148400"/>
            </a:xfrm>
            <a:prstGeom prst="straightConnector1">
              <a:avLst/>
            </a:prstGeom>
            <a:noFill/>
            <a:ln cap="flat" cmpd="sng" w="19050">
              <a:solidFill>
                <a:srgbClr val="0B3556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1094" name="Google Shape;1094;p26"/>
            <p:cNvSpPr txBox="1"/>
            <p:nvPr/>
          </p:nvSpPr>
          <p:spPr>
            <a:xfrm flipH="1">
              <a:off x="4873289" y="154856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Match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95" name="Google Shape;1095;p26"/>
            <p:cNvSpPr txBox="1"/>
            <p:nvPr/>
          </p:nvSpPr>
          <p:spPr>
            <a:xfrm flipH="1">
              <a:off x="4873298" y="183324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has a beautiful name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096" name="Google Shape;1096;p26"/>
            <p:cNvSpPr/>
            <p:nvPr/>
          </p:nvSpPr>
          <p:spPr>
            <a:xfrm flipH="1">
              <a:off x="5271543" y="2730104"/>
              <a:ext cx="621300" cy="621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65%</a:t>
              </a:r>
              <a:endParaRPr b="1" sz="20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097" name="Google Shape;1097;p26"/>
            <p:cNvSpPr/>
            <p:nvPr/>
          </p:nvSpPr>
          <p:spPr>
            <a:xfrm flipH="1" rot="10800000">
              <a:off x="5014704" y="3576110"/>
              <a:ext cx="1134900" cy="1135200"/>
            </a:xfrm>
            <a:prstGeom prst="ellipse">
              <a:avLst/>
            </a:prstGeom>
            <a:solidFill>
              <a:srgbClr val="EBEB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8" name="Google Shape;1098;p26"/>
            <p:cNvSpPr/>
            <p:nvPr/>
          </p:nvSpPr>
          <p:spPr>
            <a:xfrm flipH="1" rot="10800000">
              <a:off x="5014704" y="3576110"/>
              <a:ext cx="1134900" cy="1135200"/>
            </a:xfrm>
            <a:prstGeom prst="pie">
              <a:avLst>
                <a:gd fmla="val 16190274" name="adj1"/>
                <a:gd fmla="val 6874873" name="adj2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9" name="Google Shape;1099;p26"/>
            <p:cNvSpPr/>
            <p:nvPr/>
          </p:nvSpPr>
          <p:spPr>
            <a:xfrm flipH="1" rot="10800000">
              <a:off x="5276526" y="3840457"/>
              <a:ext cx="615600" cy="6156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>
                <a:solidFill>
                  <a:srgbClr val="FF5D5E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100" name="Google Shape;1100;p26"/>
          <p:cNvGrpSpPr/>
          <p:nvPr/>
        </p:nvGrpSpPr>
        <p:grpSpPr>
          <a:xfrm>
            <a:off x="6960638" y="1439750"/>
            <a:ext cx="1726500" cy="3277191"/>
            <a:chOff x="6727063" y="1439750"/>
            <a:chExt cx="1726500" cy="3277191"/>
          </a:xfrm>
        </p:grpSpPr>
        <p:sp>
          <p:nvSpPr>
            <p:cNvPr id="1101" name="Google Shape;1101;p26"/>
            <p:cNvSpPr/>
            <p:nvPr/>
          </p:nvSpPr>
          <p:spPr>
            <a:xfrm>
              <a:off x="6727063" y="1439750"/>
              <a:ext cx="17265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1102" name="Google Shape;1102;p26"/>
            <p:cNvCxnSpPr>
              <a:endCxn id="1101" idx="2"/>
            </p:cNvCxnSpPr>
            <p:nvPr/>
          </p:nvCxnSpPr>
          <p:spPr>
            <a:xfrm rot="10800000">
              <a:off x="7590313" y="2498450"/>
              <a:ext cx="2700" cy="1153500"/>
            </a:xfrm>
            <a:prstGeom prst="straightConnector1">
              <a:avLst/>
            </a:prstGeom>
            <a:noFill/>
            <a:ln cap="flat" cmpd="sng" w="19050">
              <a:solidFill>
                <a:srgbClr val="0B3556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sp>
          <p:nvSpPr>
            <p:cNvPr id="1103" name="Google Shape;1103;p26"/>
            <p:cNvSpPr txBox="1"/>
            <p:nvPr/>
          </p:nvSpPr>
          <p:spPr>
            <a:xfrm flipH="1">
              <a:off x="6884069" y="154856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Unmatch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104" name="Google Shape;1104;p26"/>
            <p:cNvSpPr txBox="1"/>
            <p:nvPr/>
          </p:nvSpPr>
          <p:spPr>
            <a:xfrm flipH="1">
              <a:off x="6884076" y="183324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Saturn is 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the ringed planet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105" name="Google Shape;1105;p26"/>
            <p:cNvSpPr/>
            <p:nvPr/>
          </p:nvSpPr>
          <p:spPr>
            <a:xfrm flipH="1">
              <a:off x="7282200" y="2730079"/>
              <a:ext cx="621300" cy="6213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30</a:t>
              </a: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%</a:t>
              </a:r>
              <a:endParaRPr b="1" sz="20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106" name="Google Shape;1106;p26"/>
            <p:cNvSpPr/>
            <p:nvPr/>
          </p:nvSpPr>
          <p:spPr>
            <a:xfrm flipH="1" rot="10800000">
              <a:off x="7019040" y="3568841"/>
              <a:ext cx="1147800" cy="1148100"/>
            </a:xfrm>
            <a:prstGeom prst="ellipse">
              <a:avLst/>
            </a:prstGeom>
            <a:solidFill>
              <a:srgbClr val="EBEB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7" name="Google Shape;1107;p26"/>
            <p:cNvSpPr/>
            <p:nvPr/>
          </p:nvSpPr>
          <p:spPr>
            <a:xfrm flipH="1" rot="10800000">
              <a:off x="7019040" y="3568841"/>
              <a:ext cx="1147800" cy="1148100"/>
            </a:xfrm>
            <a:prstGeom prst="pie">
              <a:avLst>
                <a:gd fmla="val 16190274" name="adj1"/>
                <a:gd fmla="val 19202865" name="adj2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8" name="Google Shape;1108;p26"/>
            <p:cNvSpPr/>
            <p:nvPr/>
          </p:nvSpPr>
          <p:spPr>
            <a:xfrm flipH="1" rot="10800000">
              <a:off x="7282526" y="3840457"/>
              <a:ext cx="615600" cy="6156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>
                <a:solidFill>
                  <a:srgbClr val="FF5D5E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12" name="Shape 1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3" name="Google Shape;1113;p27"/>
          <p:cNvSpPr/>
          <p:nvPr/>
        </p:nvSpPr>
        <p:spPr>
          <a:xfrm>
            <a:off x="1724425" y="2997950"/>
            <a:ext cx="2361300" cy="11451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4" name="Google Shape;1114;p27"/>
          <p:cNvSpPr/>
          <p:nvPr/>
        </p:nvSpPr>
        <p:spPr>
          <a:xfrm>
            <a:off x="1724425" y="1669625"/>
            <a:ext cx="2361300" cy="11451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5" name="Google Shape;1115;p27"/>
          <p:cNvSpPr/>
          <p:nvPr/>
        </p:nvSpPr>
        <p:spPr>
          <a:xfrm flipH="1" rot="-1271358">
            <a:off x="4651259" y="2092011"/>
            <a:ext cx="3300867" cy="2089416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1116" name="Google Shape;1116;p27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sp>
        <p:nvSpPr>
          <p:cNvPr id="1117" name="Google Shape;1117;p27"/>
          <p:cNvSpPr/>
          <p:nvPr/>
        </p:nvSpPr>
        <p:spPr>
          <a:xfrm flipH="1" rot="198672">
            <a:off x="4654004" y="2035267"/>
            <a:ext cx="3324150" cy="2143783"/>
          </a:xfrm>
          <a:prstGeom prst="roundRect">
            <a:avLst>
              <a:gd fmla="val 16667" name="adj"/>
            </a:avLst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grpSp>
        <p:nvGrpSpPr>
          <p:cNvPr id="1118" name="Google Shape;1118;p27"/>
          <p:cNvGrpSpPr/>
          <p:nvPr/>
        </p:nvGrpSpPr>
        <p:grpSpPr>
          <a:xfrm>
            <a:off x="6912865" y="1666226"/>
            <a:ext cx="1606260" cy="1521636"/>
            <a:chOff x="1674056" y="1495464"/>
            <a:chExt cx="1929673" cy="1828011"/>
          </a:xfrm>
        </p:grpSpPr>
        <p:sp>
          <p:nvSpPr>
            <p:cNvPr id="1119" name="Google Shape;1119;p27"/>
            <p:cNvSpPr/>
            <p:nvPr/>
          </p:nvSpPr>
          <p:spPr>
            <a:xfrm>
              <a:off x="2753257" y="2421284"/>
              <a:ext cx="611001" cy="902191"/>
            </a:xfrm>
            <a:custGeom>
              <a:rect b="b" l="l" r="r" t="t"/>
              <a:pathLst>
                <a:path extrusionOk="0" h="11758" w="7963">
                  <a:moveTo>
                    <a:pt x="4093" y="1"/>
                  </a:moveTo>
                  <a:cubicBezTo>
                    <a:pt x="1796" y="1"/>
                    <a:pt x="2869" y="4629"/>
                    <a:pt x="2869" y="4629"/>
                  </a:cubicBezTo>
                  <a:cubicBezTo>
                    <a:pt x="2869" y="4629"/>
                    <a:pt x="3176" y="7390"/>
                    <a:pt x="1951" y="7881"/>
                  </a:cubicBezTo>
                  <a:cubicBezTo>
                    <a:pt x="721" y="8372"/>
                    <a:pt x="1" y="9299"/>
                    <a:pt x="298" y="10633"/>
                  </a:cubicBezTo>
                  <a:cubicBezTo>
                    <a:pt x="428" y="11209"/>
                    <a:pt x="1188" y="11758"/>
                    <a:pt x="2217" y="11758"/>
                  </a:cubicBezTo>
                  <a:cubicBezTo>
                    <a:pt x="3246" y="11758"/>
                    <a:pt x="4543" y="11210"/>
                    <a:pt x="5752" y="9597"/>
                  </a:cubicBezTo>
                  <a:cubicBezTo>
                    <a:pt x="7963" y="6651"/>
                    <a:pt x="7103" y="455"/>
                    <a:pt x="4405" y="27"/>
                  </a:cubicBezTo>
                  <a:cubicBezTo>
                    <a:pt x="4295" y="9"/>
                    <a:pt x="4191" y="1"/>
                    <a:pt x="4093" y="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0" name="Google Shape;1120;p27"/>
            <p:cNvSpPr/>
            <p:nvPr/>
          </p:nvSpPr>
          <p:spPr>
            <a:xfrm>
              <a:off x="2753257" y="2421284"/>
              <a:ext cx="527749" cy="902038"/>
            </a:xfrm>
            <a:custGeom>
              <a:rect b="b" l="l" r="r" t="t"/>
              <a:pathLst>
                <a:path extrusionOk="0" h="11756" w="6878">
                  <a:moveTo>
                    <a:pt x="4093" y="1"/>
                  </a:moveTo>
                  <a:cubicBezTo>
                    <a:pt x="1796" y="1"/>
                    <a:pt x="2869" y="4629"/>
                    <a:pt x="2869" y="4629"/>
                  </a:cubicBezTo>
                  <a:cubicBezTo>
                    <a:pt x="2869" y="4629"/>
                    <a:pt x="3176" y="7390"/>
                    <a:pt x="1951" y="7881"/>
                  </a:cubicBezTo>
                  <a:cubicBezTo>
                    <a:pt x="721" y="8372"/>
                    <a:pt x="1" y="9299"/>
                    <a:pt x="298" y="10633"/>
                  </a:cubicBezTo>
                  <a:cubicBezTo>
                    <a:pt x="427" y="11208"/>
                    <a:pt x="1186" y="11756"/>
                    <a:pt x="2216" y="11756"/>
                  </a:cubicBezTo>
                  <a:cubicBezTo>
                    <a:pt x="2838" y="11756"/>
                    <a:pt x="3558" y="11556"/>
                    <a:pt x="4297" y="11042"/>
                  </a:cubicBezTo>
                  <a:cubicBezTo>
                    <a:pt x="2788" y="10367"/>
                    <a:pt x="2982" y="8480"/>
                    <a:pt x="3788" y="6593"/>
                  </a:cubicBezTo>
                  <a:cubicBezTo>
                    <a:pt x="4428" y="5098"/>
                    <a:pt x="5986" y="4084"/>
                    <a:pt x="6877" y="3598"/>
                  </a:cubicBezTo>
                  <a:cubicBezTo>
                    <a:pt x="6558" y="1752"/>
                    <a:pt x="5689" y="234"/>
                    <a:pt x="4405" y="27"/>
                  </a:cubicBezTo>
                  <a:cubicBezTo>
                    <a:pt x="4295" y="9"/>
                    <a:pt x="4191" y="1"/>
                    <a:pt x="4093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1" name="Google Shape;1121;p27"/>
            <p:cNvSpPr/>
            <p:nvPr/>
          </p:nvSpPr>
          <p:spPr>
            <a:xfrm>
              <a:off x="2780189" y="3161725"/>
              <a:ext cx="79953" cy="31536"/>
            </a:xfrm>
            <a:custGeom>
              <a:rect b="b" l="l" r="r" t="t"/>
              <a:pathLst>
                <a:path extrusionOk="0" h="411" w="1042">
                  <a:moveTo>
                    <a:pt x="1041" y="1"/>
                  </a:moveTo>
                  <a:lnTo>
                    <a:pt x="1" y="411"/>
                  </a:lnTo>
                  <a:cubicBezTo>
                    <a:pt x="631" y="411"/>
                    <a:pt x="1041" y="1"/>
                    <a:pt x="1041" y="1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2" name="Google Shape;1122;p27"/>
            <p:cNvSpPr/>
            <p:nvPr/>
          </p:nvSpPr>
          <p:spPr>
            <a:xfrm>
              <a:off x="2780189" y="3161725"/>
              <a:ext cx="79953" cy="31536"/>
            </a:xfrm>
            <a:custGeom>
              <a:rect b="b" l="l" r="r" t="t"/>
              <a:pathLst>
                <a:path extrusionOk="0" fill="none" h="411" w="1042">
                  <a:moveTo>
                    <a:pt x="1041" y="1"/>
                  </a:moveTo>
                  <a:cubicBezTo>
                    <a:pt x="1041" y="1"/>
                    <a:pt x="631" y="411"/>
                    <a:pt x="1" y="41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3" name="Google Shape;1123;p27"/>
            <p:cNvSpPr/>
            <p:nvPr/>
          </p:nvSpPr>
          <p:spPr>
            <a:xfrm>
              <a:off x="2820319" y="3251959"/>
              <a:ext cx="96143" cy="41895"/>
            </a:xfrm>
            <a:custGeom>
              <a:rect b="b" l="l" r="r" t="t"/>
              <a:pathLst>
                <a:path extrusionOk="0" h="546" w="1253">
                  <a:moveTo>
                    <a:pt x="1252" y="0"/>
                  </a:moveTo>
                  <a:lnTo>
                    <a:pt x="0" y="545"/>
                  </a:lnTo>
                  <a:cubicBezTo>
                    <a:pt x="653" y="545"/>
                    <a:pt x="1252" y="0"/>
                    <a:pt x="1252" y="0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4" name="Google Shape;1124;p27"/>
            <p:cNvSpPr/>
            <p:nvPr/>
          </p:nvSpPr>
          <p:spPr>
            <a:xfrm>
              <a:off x="2820319" y="3251959"/>
              <a:ext cx="96143" cy="41895"/>
            </a:xfrm>
            <a:custGeom>
              <a:rect b="b" l="l" r="r" t="t"/>
              <a:pathLst>
                <a:path extrusionOk="0" fill="none" h="546" w="1253">
                  <a:moveTo>
                    <a:pt x="1252" y="0"/>
                  </a:moveTo>
                  <a:cubicBezTo>
                    <a:pt x="1252" y="0"/>
                    <a:pt x="653" y="545"/>
                    <a:pt x="0" y="5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5" name="Google Shape;1125;p27"/>
            <p:cNvSpPr/>
            <p:nvPr/>
          </p:nvSpPr>
          <p:spPr>
            <a:xfrm>
              <a:off x="2391477" y="1501756"/>
              <a:ext cx="423396" cy="387410"/>
            </a:xfrm>
            <a:custGeom>
              <a:rect b="b" l="l" r="r" t="t"/>
              <a:pathLst>
                <a:path extrusionOk="0" h="5049" w="5518">
                  <a:moveTo>
                    <a:pt x="2178" y="0"/>
                  </a:moveTo>
                  <a:cubicBezTo>
                    <a:pt x="1965" y="0"/>
                    <a:pt x="1756" y="94"/>
                    <a:pt x="1617" y="270"/>
                  </a:cubicBezTo>
                  <a:cubicBezTo>
                    <a:pt x="1023" y="1018"/>
                    <a:pt x="0" y="2675"/>
                    <a:pt x="230" y="5048"/>
                  </a:cubicBezTo>
                  <a:cubicBezTo>
                    <a:pt x="230" y="5048"/>
                    <a:pt x="4689" y="4931"/>
                    <a:pt x="5517" y="4193"/>
                  </a:cubicBezTo>
                  <a:cubicBezTo>
                    <a:pt x="5517" y="4193"/>
                    <a:pt x="5071" y="1590"/>
                    <a:pt x="2540" y="99"/>
                  </a:cubicBezTo>
                  <a:cubicBezTo>
                    <a:pt x="2427" y="32"/>
                    <a:pt x="2302" y="0"/>
                    <a:pt x="217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6" name="Google Shape;1126;p27"/>
            <p:cNvSpPr/>
            <p:nvPr/>
          </p:nvSpPr>
          <p:spPr>
            <a:xfrm>
              <a:off x="2391477" y="1495464"/>
              <a:ext cx="423396" cy="393702"/>
            </a:xfrm>
            <a:custGeom>
              <a:rect b="b" l="l" r="r" t="t"/>
              <a:pathLst>
                <a:path extrusionOk="0" fill="none" h="5131" w="5518">
                  <a:moveTo>
                    <a:pt x="5517" y="4275"/>
                  </a:moveTo>
                  <a:cubicBezTo>
                    <a:pt x="5517" y="4275"/>
                    <a:pt x="5071" y="1672"/>
                    <a:pt x="2540" y="181"/>
                  </a:cubicBezTo>
                  <a:cubicBezTo>
                    <a:pt x="2234" y="1"/>
                    <a:pt x="1838" y="73"/>
                    <a:pt x="1617" y="352"/>
                  </a:cubicBezTo>
                  <a:cubicBezTo>
                    <a:pt x="1023" y="1100"/>
                    <a:pt x="0" y="2757"/>
                    <a:pt x="230" y="5130"/>
                  </a:cubicBezTo>
                  <a:cubicBezTo>
                    <a:pt x="230" y="5130"/>
                    <a:pt x="4689" y="5013"/>
                    <a:pt x="5517" y="4275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7" name="Google Shape;1127;p27"/>
            <p:cNvSpPr/>
            <p:nvPr/>
          </p:nvSpPr>
          <p:spPr>
            <a:xfrm>
              <a:off x="2443270" y="1599510"/>
              <a:ext cx="174944" cy="254130"/>
            </a:xfrm>
            <a:custGeom>
              <a:rect b="b" l="l" r="r" t="t"/>
              <a:pathLst>
                <a:path extrusionOk="0" h="3312" w="2280">
                  <a:moveTo>
                    <a:pt x="1834" y="0"/>
                  </a:moveTo>
                  <a:cubicBezTo>
                    <a:pt x="1834" y="0"/>
                    <a:pt x="920" y="162"/>
                    <a:pt x="460" y="1122"/>
                  </a:cubicBezTo>
                  <a:cubicBezTo>
                    <a:pt x="1" y="2085"/>
                    <a:pt x="109" y="3274"/>
                    <a:pt x="109" y="3274"/>
                  </a:cubicBezTo>
                  <a:cubicBezTo>
                    <a:pt x="137" y="3300"/>
                    <a:pt x="178" y="3312"/>
                    <a:pt x="230" y="3312"/>
                  </a:cubicBezTo>
                  <a:cubicBezTo>
                    <a:pt x="600" y="3312"/>
                    <a:pt x="1487" y="2729"/>
                    <a:pt x="1487" y="2729"/>
                  </a:cubicBezTo>
                  <a:cubicBezTo>
                    <a:pt x="1487" y="2729"/>
                    <a:pt x="1154" y="2284"/>
                    <a:pt x="1073" y="1973"/>
                  </a:cubicBezTo>
                  <a:cubicBezTo>
                    <a:pt x="996" y="1658"/>
                    <a:pt x="1847" y="1509"/>
                    <a:pt x="1847" y="1509"/>
                  </a:cubicBezTo>
                  <a:cubicBezTo>
                    <a:pt x="2280" y="942"/>
                    <a:pt x="1834" y="0"/>
                    <a:pt x="1834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8" name="Google Shape;1128;p27"/>
            <p:cNvSpPr/>
            <p:nvPr/>
          </p:nvSpPr>
          <p:spPr>
            <a:xfrm>
              <a:off x="2524526" y="1570506"/>
              <a:ext cx="97524" cy="246764"/>
            </a:xfrm>
            <a:custGeom>
              <a:rect b="b" l="l" r="r" t="t"/>
              <a:pathLst>
                <a:path extrusionOk="0" fill="none" h="3216" w="1271">
                  <a:moveTo>
                    <a:pt x="775" y="0"/>
                  </a:moveTo>
                  <a:cubicBezTo>
                    <a:pt x="775" y="0"/>
                    <a:pt x="1270" y="1045"/>
                    <a:pt x="788" y="1887"/>
                  </a:cubicBezTo>
                  <a:cubicBezTo>
                    <a:pt x="788" y="1887"/>
                    <a:pt x="32" y="2009"/>
                    <a:pt x="14" y="2351"/>
                  </a:cubicBezTo>
                  <a:cubicBezTo>
                    <a:pt x="0" y="2693"/>
                    <a:pt x="595" y="3216"/>
                    <a:pt x="595" y="3216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9" name="Google Shape;1129;p27"/>
            <p:cNvSpPr/>
            <p:nvPr/>
          </p:nvSpPr>
          <p:spPr>
            <a:xfrm>
              <a:off x="3181715" y="1794556"/>
              <a:ext cx="422015" cy="415263"/>
            </a:xfrm>
            <a:custGeom>
              <a:rect b="b" l="l" r="r" t="t"/>
              <a:pathLst>
                <a:path extrusionOk="0" h="5412" w="5500">
                  <a:moveTo>
                    <a:pt x="4432" y="0"/>
                  </a:moveTo>
                  <a:cubicBezTo>
                    <a:pt x="1675" y="0"/>
                    <a:pt x="1" y="1804"/>
                    <a:pt x="1" y="1804"/>
                  </a:cubicBezTo>
                  <a:cubicBezTo>
                    <a:pt x="289" y="2872"/>
                    <a:pt x="3960" y="5412"/>
                    <a:pt x="3960" y="5412"/>
                  </a:cubicBezTo>
                  <a:cubicBezTo>
                    <a:pt x="5446" y="3552"/>
                    <a:pt x="5500" y="1606"/>
                    <a:pt x="5414" y="656"/>
                  </a:cubicBezTo>
                  <a:cubicBezTo>
                    <a:pt x="5378" y="300"/>
                    <a:pt x="5090" y="25"/>
                    <a:pt x="4734" y="7"/>
                  </a:cubicBezTo>
                  <a:cubicBezTo>
                    <a:pt x="4632" y="3"/>
                    <a:pt x="4531" y="0"/>
                    <a:pt x="4432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0" name="Google Shape;1130;p27"/>
            <p:cNvSpPr/>
            <p:nvPr/>
          </p:nvSpPr>
          <p:spPr>
            <a:xfrm>
              <a:off x="3181715" y="1784351"/>
              <a:ext cx="422015" cy="425468"/>
            </a:xfrm>
            <a:custGeom>
              <a:rect b="b" l="l" r="r" t="t"/>
              <a:pathLst>
                <a:path extrusionOk="0" fill="none" h="5545" w="5500">
                  <a:moveTo>
                    <a:pt x="1" y="1937"/>
                  </a:moveTo>
                  <a:cubicBezTo>
                    <a:pt x="1" y="1937"/>
                    <a:pt x="1798" y="1"/>
                    <a:pt x="4734" y="140"/>
                  </a:cubicBezTo>
                  <a:cubicBezTo>
                    <a:pt x="5090" y="158"/>
                    <a:pt x="5378" y="433"/>
                    <a:pt x="5414" y="789"/>
                  </a:cubicBezTo>
                  <a:cubicBezTo>
                    <a:pt x="5500" y="1739"/>
                    <a:pt x="5446" y="3685"/>
                    <a:pt x="3960" y="5545"/>
                  </a:cubicBezTo>
                  <a:cubicBezTo>
                    <a:pt x="3960" y="5545"/>
                    <a:pt x="289" y="3005"/>
                    <a:pt x="1" y="1937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1" name="Google Shape;1131;p27"/>
            <p:cNvSpPr/>
            <p:nvPr/>
          </p:nvSpPr>
          <p:spPr>
            <a:xfrm>
              <a:off x="3405304" y="1871439"/>
              <a:ext cx="144176" cy="283210"/>
            </a:xfrm>
            <a:custGeom>
              <a:rect b="b" l="l" r="r" t="t"/>
              <a:pathLst>
                <a:path extrusionOk="0" h="3691" w="1879">
                  <a:moveTo>
                    <a:pt x="1199" y="1"/>
                  </a:moveTo>
                  <a:cubicBezTo>
                    <a:pt x="1199" y="1"/>
                    <a:pt x="316" y="550"/>
                    <a:pt x="366" y="1257"/>
                  </a:cubicBezTo>
                  <a:cubicBezTo>
                    <a:pt x="366" y="1257"/>
                    <a:pt x="996" y="1852"/>
                    <a:pt x="757" y="2068"/>
                  </a:cubicBezTo>
                  <a:cubicBezTo>
                    <a:pt x="519" y="2288"/>
                    <a:pt x="1" y="2478"/>
                    <a:pt x="1" y="2478"/>
                  </a:cubicBezTo>
                  <a:cubicBezTo>
                    <a:pt x="1" y="2478"/>
                    <a:pt x="527" y="3691"/>
                    <a:pt x="837" y="3691"/>
                  </a:cubicBezTo>
                  <a:cubicBezTo>
                    <a:pt x="844" y="3691"/>
                    <a:pt x="850" y="3690"/>
                    <a:pt x="856" y="3689"/>
                  </a:cubicBezTo>
                  <a:cubicBezTo>
                    <a:pt x="856" y="3689"/>
                    <a:pt x="1595" y="2752"/>
                    <a:pt x="1739" y="1694"/>
                  </a:cubicBezTo>
                  <a:cubicBezTo>
                    <a:pt x="1879" y="640"/>
                    <a:pt x="1199" y="1"/>
                    <a:pt x="1199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2" name="Google Shape;1132;p27"/>
            <p:cNvSpPr/>
            <p:nvPr/>
          </p:nvSpPr>
          <p:spPr>
            <a:xfrm>
              <a:off x="3389805" y="1847576"/>
              <a:ext cx="123765" cy="214000"/>
            </a:xfrm>
            <a:custGeom>
              <a:rect b="b" l="l" r="r" t="t"/>
              <a:pathLst>
                <a:path extrusionOk="0" fill="none" h="2789" w="1613">
                  <a:moveTo>
                    <a:pt x="1612" y="1"/>
                  </a:moveTo>
                  <a:cubicBezTo>
                    <a:pt x="1612" y="1"/>
                    <a:pt x="622" y="600"/>
                    <a:pt x="568" y="1568"/>
                  </a:cubicBezTo>
                  <a:cubicBezTo>
                    <a:pt x="568" y="1568"/>
                    <a:pt x="1135" y="2086"/>
                    <a:pt x="959" y="2379"/>
                  </a:cubicBezTo>
                  <a:cubicBezTo>
                    <a:pt x="784" y="2676"/>
                    <a:pt x="0" y="2789"/>
                    <a:pt x="0" y="2789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3" name="Google Shape;1133;p27"/>
            <p:cNvSpPr/>
            <p:nvPr/>
          </p:nvSpPr>
          <p:spPr>
            <a:xfrm>
              <a:off x="2244233" y="1758110"/>
              <a:ext cx="1283156" cy="919456"/>
            </a:xfrm>
            <a:custGeom>
              <a:rect b="b" l="l" r="r" t="t"/>
              <a:pathLst>
                <a:path extrusionOk="0" h="11983" w="16723">
                  <a:moveTo>
                    <a:pt x="5846" y="1"/>
                  </a:moveTo>
                  <a:cubicBezTo>
                    <a:pt x="3588" y="1"/>
                    <a:pt x="1505" y="1473"/>
                    <a:pt x="829" y="3747"/>
                  </a:cubicBezTo>
                  <a:cubicBezTo>
                    <a:pt x="1" y="6522"/>
                    <a:pt x="1582" y="9440"/>
                    <a:pt x="4356" y="10264"/>
                  </a:cubicBezTo>
                  <a:lnTo>
                    <a:pt x="9377" y="11764"/>
                  </a:lnTo>
                  <a:cubicBezTo>
                    <a:pt x="9876" y="11912"/>
                    <a:pt x="10379" y="11982"/>
                    <a:pt x="10874" y="11982"/>
                  </a:cubicBezTo>
                  <a:cubicBezTo>
                    <a:pt x="13133" y="11982"/>
                    <a:pt x="15219" y="10513"/>
                    <a:pt x="15898" y="8237"/>
                  </a:cubicBezTo>
                  <a:cubicBezTo>
                    <a:pt x="16722" y="5463"/>
                    <a:pt x="15146" y="2540"/>
                    <a:pt x="12372" y="1716"/>
                  </a:cubicBezTo>
                  <a:lnTo>
                    <a:pt x="7346" y="221"/>
                  </a:lnTo>
                  <a:cubicBezTo>
                    <a:pt x="6846" y="72"/>
                    <a:pt x="6342" y="1"/>
                    <a:pt x="5846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4" name="Google Shape;1134;p27"/>
            <p:cNvSpPr/>
            <p:nvPr/>
          </p:nvSpPr>
          <p:spPr>
            <a:xfrm>
              <a:off x="2368305" y="2015538"/>
              <a:ext cx="138267" cy="121387"/>
            </a:xfrm>
            <a:custGeom>
              <a:rect b="b" l="l" r="r" t="t"/>
              <a:pathLst>
                <a:path extrusionOk="0" h="1582" w="1802">
                  <a:moveTo>
                    <a:pt x="900" y="0"/>
                  </a:moveTo>
                  <a:cubicBezTo>
                    <a:pt x="611" y="0"/>
                    <a:pt x="334" y="159"/>
                    <a:pt x="194" y="433"/>
                  </a:cubicBezTo>
                  <a:cubicBezTo>
                    <a:pt x="1" y="825"/>
                    <a:pt x="154" y="1298"/>
                    <a:pt x="546" y="1496"/>
                  </a:cubicBezTo>
                  <a:cubicBezTo>
                    <a:pt x="660" y="1554"/>
                    <a:pt x="782" y="1581"/>
                    <a:pt x="902" y="1581"/>
                  </a:cubicBezTo>
                  <a:cubicBezTo>
                    <a:pt x="1191" y="1581"/>
                    <a:pt x="1468" y="1421"/>
                    <a:pt x="1608" y="1144"/>
                  </a:cubicBezTo>
                  <a:cubicBezTo>
                    <a:pt x="1802" y="757"/>
                    <a:pt x="1644" y="280"/>
                    <a:pt x="1257" y="86"/>
                  </a:cubicBezTo>
                  <a:cubicBezTo>
                    <a:pt x="1142" y="28"/>
                    <a:pt x="1020" y="0"/>
                    <a:pt x="90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5" name="Google Shape;1135;p27"/>
            <p:cNvSpPr/>
            <p:nvPr/>
          </p:nvSpPr>
          <p:spPr>
            <a:xfrm>
              <a:off x="2428768" y="1923309"/>
              <a:ext cx="180469" cy="150007"/>
            </a:xfrm>
            <a:custGeom>
              <a:rect b="b" l="l" r="r" t="t"/>
              <a:pathLst>
                <a:path extrusionOk="0" fill="none" h="1955" w="2352">
                  <a:moveTo>
                    <a:pt x="1" y="0"/>
                  </a:moveTo>
                  <a:cubicBezTo>
                    <a:pt x="1" y="0"/>
                    <a:pt x="55" y="374"/>
                    <a:pt x="469" y="604"/>
                  </a:cubicBezTo>
                  <a:cubicBezTo>
                    <a:pt x="469" y="604"/>
                    <a:pt x="2334" y="464"/>
                    <a:pt x="2352" y="195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6" name="Google Shape;1136;p27"/>
            <p:cNvSpPr/>
            <p:nvPr/>
          </p:nvSpPr>
          <p:spPr>
            <a:xfrm>
              <a:off x="2291269" y="2149584"/>
              <a:ext cx="1200211" cy="528823"/>
            </a:xfrm>
            <a:custGeom>
              <a:rect b="b" l="l" r="r" t="t"/>
              <a:pathLst>
                <a:path extrusionOk="0" h="6892" w="15642">
                  <a:moveTo>
                    <a:pt x="15276" y="1"/>
                  </a:moveTo>
                  <a:cubicBezTo>
                    <a:pt x="15267" y="469"/>
                    <a:pt x="15200" y="947"/>
                    <a:pt x="15056" y="1415"/>
                  </a:cubicBezTo>
                  <a:cubicBezTo>
                    <a:pt x="14380" y="3689"/>
                    <a:pt x="12297" y="5162"/>
                    <a:pt x="10039" y="5162"/>
                  </a:cubicBezTo>
                  <a:cubicBezTo>
                    <a:pt x="9543" y="5162"/>
                    <a:pt x="9039" y="5091"/>
                    <a:pt x="8539" y="4941"/>
                  </a:cubicBezTo>
                  <a:lnTo>
                    <a:pt x="3513" y="3446"/>
                  </a:lnTo>
                  <a:cubicBezTo>
                    <a:pt x="1811" y="2937"/>
                    <a:pt x="559" y="1640"/>
                    <a:pt x="36" y="73"/>
                  </a:cubicBezTo>
                  <a:lnTo>
                    <a:pt x="36" y="73"/>
                  </a:lnTo>
                  <a:cubicBezTo>
                    <a:pt x="0" y="2361"/>
                    <a:pt x="1477" y="4491"/>
                    <a:pt x="3783" y="5176"/>
                  </a:cubicBezTo>
                  <a:lnTo>
                    <a:pt x="8805" y="6671"/>
                  </a:lnTo>
                  <a:cubicBezTo>
                    <a:pt x="9305" y="6820"/>
                    <a:pt x="9809" y="6891"/>
                    <a:pt x="10305" y="6891"/>
                  </a:cubicBezTo>
                  <a:cubicBezTo>
                    <a:pt x="12562" y="6891"/>
                    <a:pt x="14646" y="5419"/>
                    <a:pt x="15321" y="3144"/>
                  </a:cubicBezTo>
                  <a:cubicBezTo>
                    <a:pt x="15641" y="2077"/>
                    <a:pt x="15601" y="983"/>
                    <a:pt x="15276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7" name="Google Shape;1137;p27"/>
            <p:cNvSpPr/>
            <p:nvPr/>
          </p:nvSpPr>
          <p:spPr>
            <a:xfrm>
              <a:off x="2247379" y="1712532"/>
              <a:ext cx="1283156" cy="1012529"/>
            </a:xfrm>
            <a:custGeom>
              <a:rect b="b" l="l" r="r" t="t"/>
              <a:pathLst>
                <a:path extrusionOk="0" fill="none" h="13196" w="16723">
                  <a:moveTo>
                    <a:pt x="4355" y="10872"/>
                  </a:moveTo>
                  <a:lnTo>
                    <a:pt x="9377" y="12367"/>
                  </a:lnTo>
                  <a:cubicBezTo>
                    <a:pt x="12151" y="13195"/>
                    <a:pt x="15069" y="11615"/>
                    <a:pt x="15893" y="8840"/>
                  </a:cubicBezTo>
                  <a:cubicBezTo>
                    <a:pt x="16722" y="6066"/>
                    <a:pt x="15141" y="3148"/>
                    <a:pt x="12367" y="2324"/>
                  </a:cubicBezTo>
                  <a:lnTo>
                    <a:pt x="7346" y="824"/>
                  </a:lnTo>
                  <a:cubicBezTo>
                    <a:pt x="4571" y="0"/>
                    <a:pt x="1653" y="1576"/>
                    <a:pt x="829" y="4350"/>
                  </a:cubicBezTo>
                  <a:cubicBezTo>
                    <a:pt x="0" y="7125"/>
                    <a:pt x="1581" y="10043"/>
                    <a:pt x="4355" y="10872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8" name="Google Shape;1138;p27"/>
            <p:cNvSpPr/>
            <p:nvPr/>
          </p:nvSpPr>
          <p:spPr>
            <a:xfrm>
              <a:off x="2793693" y="2000345"/>
              <a:ext cx="156299" cy="91999"/>
            </a:xfrm>
            <a:custGeom>
              <a:rect b="b" l="l" r="r" t="t"/>
              <a:pathLst>
                <a:path extrusionOk="0" h="1199" w="2037">
                  <a:moveTo>
                    <a:pt x="493" y="1"/>
                  </a:moveTo>
                  <a:cubicBezTo>
                    <a:pt x="302" y="1"/>
                    <a:pt x="127" y="123"/>
                    <a:pt x="68" y="316"/>
                  </a:cubicBezTo>
                  <a:cubicBezTo>
                    <a:pt x="0" y="550"/>
                    <a:pt x="131" y="798"/>
                    <a:pt x="365" y="865"/>
                  </a:cubicBezTo>
                  <a:lnTo>
                    <a:pt x="1419" y="1180"/>
                  </a:lnTo>
                  <a:cubicBezTo>
                    <a:pt x="1461" y="1192"/>
                    <a:pt x="1503" y="1198"/>
                    <a:pt x="1544" y="1198"/>
                  </a:cubicBezTo>
                  <a:cubicBezTo>
                    <a:pt x="1734" y="1198"/>
                    <a:pt x="1909" y="1076"/>
                    <a:pt x="1969" y="883"/>
                  </a:cubicBezTo>
                  <a:cubicBezTo>
                    <a:pt x="2036" y="649"/>
                    <a:pt x="1905" y="401"/>
                    <a:pt x="1671" y="334"/>
                  </a:cubicBezTo>
                  <a:lnTo>
                    <a:pt x="617" y="18"/>
                  </a:lnTo>
                  <a:cubicBezTo>
                    <a:pt x="576" y="6"/>
                    <a:pt x="534" y="1"/>
                    <a:pt x="49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9" name="Google Shape;1139;p27"/>
            <p:cNvSpPr/>
            <p:nvPr/>
          </p:nvSpPr>
          <p:spPr>
            <a:xfrm>
              <a:off x="2793693" y="1996509"/>
              <a:ext cx="156299" cy="99596"/>
            </a:xfrm>
            <a:custGeom>
              <a:rect b="b" l="l" r="r" t="t"/>
              <a:pathLst>
                <a:path extrusionOk="0" fill="none" h="1298" w="2037">
                  <a:moveTo>
                    <a:pt x="365" y="915"/>
                  </a:moveTo>
                  <a:lnTo>
                    <a:pt x="1419" y="1230"/>
                  </a:lnTo>
                  <a:cubicBezTo>
                    <a:pt x="1653" y="1298"/>
                    <a:pt x="1896" y="1167"/>
                    <a:pt x="1969" y="933"/>
                  </a:cubicBezTo>
                  <a:cubicBezTo>
                    <a:pt x="2036" y="699"/>
                    <a:pt x="1905" y="451"/>
                    <a:pt x="1671" y="384"/>
                  </a:cubicBezTo>
                  <a:lnTo>
                    <a:pt x="617" y="68"/>
                  </a:lnTo>
                  <a:cubicBezTo>
                    <a:pt x="383" y="1"/>
                    <a:pt x="140" y="132"/>
                    <a:pt x="68" y="366"/>
                  </a:cubicBezTo>
                  <a:cubicBezTo>
                    <a:pt x="0" y="600"/>
                    <a:pt x="131" y="848"/>
                    <a:pt x="365" y="915"/>
                  </a:cubicBezTo>
                  <a:close/>
                </a:path>
              </a:pathLst>
            </a:custGeom>
            <a:noFill/>
            <a:ln cap="flat" cmpd="sng" w="76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0" name="Google Shape;1140;p27"/>
            <p:cNvSpPr/>
            <p:nvPr/>
          </p:nvSpPr>
          <p:spPr>
            <a:xfrm>
              <a:off x="2835127" y="2063954"/>
              <a:ext cx="186684" cy="190828"/>
            </a:xfrm>
            <a:custGeom>
              <a:rect b="b" l="l" r="r" t="t"/>
              <a:pathLst>
                <a:path extrusionOk="0" fill="none" h="2487" w="2433">
                  <a:moveTo>
                    <a:pt x="442" y="0"/>
                  </a:moveTo>
                  <a:lnTo>
                    <a:pt x="181" y="874"/>
                  </a:lnTo>
                  <a:cubicBezTo>
                    <a:pt x="1" y="1473"/>
                    <a:pt x="343" y="2103"/>
                    <a:pt x="942" y="2283"/>
                  </a:cubicBezTo>
                  <a:lnTo>
                    <a:pt x="1023" y="2306"/>
                  </a:lnTo>
                  <a:cubicBezTo>
                    <a:pt x="1622" y="2486"/>
                    <a:pt x="2253" y="2144"/>
                    <a:pt x="2433" y="15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1" name="Google Shape;1141;p27"/>
            <p:cNvSpPr/>
            <p:nvPr/>
          </p:nvSpPr>
          <p:spPr>
            <a:xfrm>
              <a:off x="2662409" y="2063954"/>
              <a:ext cx="206711" cy="139342"/>
            </a:xfrm>
            <a:custGeom>
              <a:rect b="b" l="l" r="r" t="t"/>
              <a:pathLst>
                <a:path extrusionOk="0" fill="none" h="1816" w="2694">
                  <a:moveTo>
                    <a:pt x="2693" y="0"/>
                  </a:moveTo>
                  <a:lnTo>
                    <a:pt x="2432" y="874"/>
                  </a:lnTo>
                  <a:cubicBezTo>
                    <a:pt x="2252" y="1473"/>
                    <a:pt x="1621" y="1815"/>
                    <a:pt x="1022" y="1635"/>
                  </a:cubicBezTo>
                  <a:lnTo>
                    <a:pt x="941" y="1612"/>
                  </a:lnTo>
                  <a:cubicBezTo>
                    <a:pt x="342" y="1437"/>
                    <a:pt x="0" y="802"/>
                    <a:pt x="180" y="203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2" name="Google Shape;1142;p27"/>
            <p:cNvSpPr/>
            <p:nvPr/>
          </p:nvSpPr>
          <p:spPr>
            <a:xfrm>
              <a:off x="2822697" y="2006484"/>
              <a:ext cx="51256" cy="31383"/>
            </a:xfrm>
            <a:custGeom>
              <a:rect b="b" l="l" r="r" t="t"/>
              <a:pathLst>
                <a:path extrusionOk="0" h="409" w="668">
                  <a:moveTo>
                    <a:pt x="177" y="0"/>
                  </a:moveTo>
                  <a:cubicBezTo>
                    <a:pt x="108" y="0"/>
                    <a:pt x="46" y="43"/>
                    <a:pt x="28" y="114"/>
                  </a:cubicBezTo>
                  <a:cubicBezTo>
                    <a:pt x="1" y="195"/>
                    <a:pt x="50" y="281"/>
                    <a:pt x="131" y="303"/>
                  </a:cubicBezTo>
                  <a:lnTo>
                    <a:pt x="451" y="402"/>
                  </a:lnTo>
                  <a:cubicBezTo>
                    <a:pt x="465" y="406"/>
                    <a:pt x="479" y="408"/>
                    <a:pt x="494" y="408"/>
                  </a:cubicBezTo>
                  <a:cubicBezTo>
                    <a:pt x="561" y="408"/>
                    <a:pt x="626" y="365"/>
                    <a:pt x="645" y="294"/>
                  </a:cubicBezTo>
                  <a:cubicBezTo>
                    <a:pt x="667" y="213"/>
                    <a:pt x="622" y="128"/>
                    <a:pt x="541" y="105"/>
                  </a:cubicBezTo>
                  <a:lnTo>
                    <a:pt x="221" y="6"/>
                  </a:lnTo>
                  <a:cubicBezTo>
                    <a:pt x="207" y="2"/>
                    <a:pt x="192" y="0"/>
                    <a:pt x="17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3" name="Google Shape;1143;p27"/>
            <p:cNvSpPr/>
            <p:nvPr/>
          </p:nvSpPr>
          <p:spPr>
            <a:xfrm>
              <a:off x="3221844" y="2307187"/>
              <a:ext cx="138651" cy="121387"/>
            </a:xfrm>
            <a:custGeom>
              <a:rect b="b" l="l" r="r" t="t"/>
              <a:pathLst>
                <a:path extrusionOk="0" h="1582" w="1807">
                  <a:moveTo>
                    <a:pt x="902" y="1"/>
                  </a:moveTo>
                  <a:cubicBezTo>
                    <a:pt x="614" y="1"/>
                    <a:pt x="335" y="160"/>
                    <a:pt x="199" y="437"/>
                  </a:cubicBezTo>
                  <a:cubicBezTo>
                    <a:pt x="0" y="825"/>
                    <a:pt x="158" y="1302"/>
                    <a:pt x="545" y="1496"/>
                  </a:cubicBezTo>
                  <a:cubicBezTo>
                    <a:pt x="660" y="1554"/>
                    <a:pt x="782" y="1581"/>
                    <a:pt x="903" y="1581"/>
                  </a:cubicBezTo>
                  <a:cubicBezTo>
                    <a:pt x="1193" y="1581"/>
                    <a:pt x="1471" y="1421"/>
                    <a:pt x="1608" y="1144"/>
                  </a:cubicBezTo>
                  <a:cubicBezTo>
                    <a:pt x="1806" y="757"/>
                    <a:pt x="1649" y="280"/>
                    <a:pt x="1257" y="86"/>
                  </a:cubicBezTo>
                  <a:cubicBezTo>
                    <a:pt x="1143" y="28"/>
                    <a:pt x="1022" y="1"/>
                    <a:pt x="90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4" name="Google Shape;1144;p27"/>
            <p:cNvSpPr/>
            <p:nvPr/>
          </p:nvSpPr>
          <p:spPr>
            <a:xfrm>
              <a:off x="3092632" y="2115056"/>
              <a:ext cx="234640" cy="105504"/>
            </a:xfrm>
            <a:custGeom>
              <a:rect b="b" l="l" r="r" t="t"/>
              <a:pathLst>
                <a:path extrusionOk="0" fill="none" h="1375" w="3058">
                  <a:moveTo>
                    <a:pt x="3058" y="1117"/>
                  </a:moveTo>
                  <a:cubicBezTo>
                    <a:pt x="3058" y="1117"/>
                    <a:pt x="2779" y="1374"/>
                    <a:pt x="2310" y="1289"/>
                  </a:cubicBezTo>
                  <a:cubicBezTo>
                    <a:pt x="2310" y="1289"/>
                    <a:pt x="955" y="1"/>
                    <a:pt x="0" y="11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5" name="Google Shape;1145;p27"/>
            <p:cNvSpPr/>
            <p:nvPr/>
          </p:nvSpPr>
          <p:spPr>
            <a:xfrm>
              <a:off x="2797530" y="1831310"/>
              <a:ext cx="265409" cy="117857"/>
            </a:xfrm>
            <a:custGeom>
              <a:rect b="b" l="l" r="r" t="t"/>
              <a:pathLst>
                <a:path extrusionOk="0" h="1536" w="3459">
                  <a:moveTo>
                    <a:pt x="386" y="0"/>
                  </a:moveTo>
                  <a:cubicBezTo>
                    <a:pt x="240" y="0"/>
                    <a:pt x="103" y="93"/>
                    <a:pt x="59" y="240"/>
                  </a:cubicBezTo>
                  <a:cubicBezTo>
                    <a:pt x="0" y="420"/>
                    <a:pt x="99" y="614"/>
                    <a:pt x="279" y="672"/>
                  </a:cubicBezTo>
                  <a:lnTo>
                    <a:pt x="2972" y="1519"/>
                  </a:lnTo>
                  <a:cubicBezTo>
                    <a:pt x="3007" y="1530"/>
                    <a:pt x="3043" y="1536"/>
                    <a:pt x="3078" y="1536"/>
                  </a:cubicBezTo>
                  <a:cubicBezTo>
                    <a:pt x="3222" y="1536"/>
                    <a:pt x="3357" y="1442"/>
                    <a:pt x="3400" y="1294"/>
                  </a:cubicBezTo>
                  <a:cubicBezTo>
                    <a:pt x="3459" y="1114"/>
                    <a:pt x="3360" y="920"/>
                    <a:pt x="3180" y="866"/>
                  </a:cubicBezTo>
                  <a:lnTo>
                    <a:pt x="486" y="15"/>
                  </a:lnTo>
                  <a:cubicBezTo>
                    <a:pt x="453" y="5"/>
                    <a:pt x="419" y="0"/>
                    <a:pt x="38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6" name="Google Shape;1146;p27"/>
            <p:cNvSpPr/>
            <p:nvPr/>
          </p:nvSpPr>
          <p:spPr>
            <a:xfrm>
              <a:off x="3072529" y="1918168"/>
              <a:ext cx="85477" cy="61077"/>
            </a:xfrm>
            <a:custGeom>
              <a:rect b="b" l="l" r="r" t="t"/>
              <a:pathLst>
                <a:path extrusionOk="0" h="796" w="1114">
                  <a:moveTo>
                    <a:pt x="384" y="1"/>
                  </a:moveTo>
                  <a:cubicBezTo>
                    <a:pt x="238" y="1"/>
                    <a:pt x="107" y="93"/>
                    <a:pt x="59" y="238"/>
                  </a:cubicBezTo>
                  <a:cubicBezTo>
                    <a:pt x="1" y="423"/>
                    <a:pt x="104" y="612"/>
                    <a:pt x="285" y="671"/>
                  </a:cubicBezTo>
                  <a:lnTo>
                    <a:pt x="622" y="779"/>
                  </a:lnTo>
                  <a:cubicBezTo>
                    <a:pt x="657" y="790"/>
                    <a:pt x="691" y="795"/>
                    <a:pt x="725" y="795"/>
                  </a:cubicBezTo>
                  <a:cubicBezTo>
                    <a:pt x="871" y="795"/>
                    <a:pt x="1007" y="699"/>
                    <a:pt x="1055" y="554"/>
                  </a:cubicBezTo>
                  <a:cubicBezTo>
                    <a:pt x="1113" y="373"/>
                    <a:pt x="1010" y="180"/>
                    <a:pt x="829" y="121"/>
                  </a:cubicBezTo>
                  <a:lnTo>
                    <a:pt x="492" y="18"/>
                  </a:lnTo>
                  <a:cubicBezTo>
                    <a:pt x="456" y="6"/>
                    <a:pt x="420" y="1"/>
                    <a:pt x="38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7" name="Google Shape;1147;p27"/>
            <p:cNvSpPr/>
            <p:nvPr/>
          </p:nvSpPr>
          <p:spPr>
            <a:xfrm>
              <a:off x="1674056" y="1829315"/>
              <a:ext cx="343904" cy="278607"/>
            </a:xfrm>
            <a:custGeom>
              <a:rect b="b" l="l" r="r" t="t"/>
              <a:pathLst>
                <a:path extrusionOk="0" h="3631" w="4482">
                  <a:moveTo>
                    <a:pt x="2244" y="0"/>
                  </a:moveTo>
                  <a:cubicBezTo>
                    <a:pt x="1005" y="0"/>
                    <a:pt x="1" y="63"/>
                    <a:pt x="1" y="1815"/>
                  </a:cubicBezTo>
                  <a:cubicBezTo>
                    <a:pt x="1" y="2819"/>
                    <a:pt x="1005" y="3630"/>
                    <a:pt x="2244" y="3630"/>
                  </a:cubicBezTo>
                  <a:cubicBezTo>
                    <a:pt x="3478" y="3630"/>
                    <a:pt x="4482" y="2819"/>
                    <a:pt x="4482" y="1815"/>
                  </a:cubicBezTo>
                  <a:cubicBezTo>
                    <a:pt x="4482" y="388"/>
                    <a:pt x="3478" y="0"/>
                    <a:pt x="2244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8" name="Google Shape;1148;p27"/>
            <p:cNvSpPr/>
            <p:nvPr/>
          </p:nvSpPr>
          <p:spPr>
            <a:xfrm>
              <a:off x="1674056" y="1829315"/>
              <a:ext cx="343904" cy="278607"/>
            </a:xfrm>
            <a:custGeom>
              <a:rect b="b" l="l" r="r" t="t"/>
              <a:pathLst>
                <a:path extrusionOk="0" fill="none" h="3631" w="4482">
                  <a:moveTo>
                    <a:pt x="4482" y="1815"/>
                  </a:moveTo>
                  <a:cubicBezTo>
                    <a:pt x="4482" y="2819"/>
                    <a:pt x="3478" y="3630"/>
                    <a:pt x="2244" y="3630"/>
                  </a:cubicBezTo>
                  <a:cubicBezTo>
                    <a:pt x="1005" y="3630"/>
                    <a:pt x="1" y="2819"/>
                    <a:pt x="1" y="1815"/>
                  </a:cubicBezTo>
                  <a:cubicBezTo>
                    <a:pt x="1" y="63"/>
                    <a:pt x="1005" y="0"/>
                    <a:pt x="2244" y="0"/>
                  </a:cubicBezTo>
                  <a:cubicBezTo>
                    <a:pt x="3478" y="0"/>
                    <a:pt x="4482" y="388"/>
                    <a:pt x="4482" y="1815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9" name="Google Shape;1149;p27"/>
            <p:cNvSpPr/>
            <p:nvPr/>
          </p:nvSpPr>
          <p:spPr>
            <a:xfrm>
              <a:off x="1790225" y="1987224"/>
              <a:ext cx="24247" cy="104430"/>
            </a:xfrm>
            <a:custGeom>
              <a:rect b="b" l="l" r="r" t="t"/>
              <a:pathLst>
                <a:path extrusionOk="0" h="1361" w="316">
                  <a:moveTo>
                    <a:pt x="126" y="0"/>
                  </a:moveTo>
                  <a:lnTo>
                    <a:pt x="0" y="1360"/>
                  </a:lnTo>
                  <a:cubicBezTo>
                    <a:pt x="315" y="789"/>
                    <a:pt x="126" y="1"/>
                    <a:pt x="126" y="0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0" name="Google Shape;1150;p27"/>
            <p:cNvSpPr/>
            <p:nvPr/>
          </p:nvSpPr>
          <p:spPr>
            <a:xfrm>
              <a:off x="1790225" y="1987224"/>
              <a:ext cx="24247" cy="104430"/>
            </a:xfrm>
            <a:custGeom>
              <a:rect b="b" l="l" r="r" t="t"/>
              <a:pathLst>
                <a:path extrusionOk="0" fill="none" h="1361" w="316">
                  <a:moveTo>
                    <a:pt x="126" y="0"/>
                  </a:moveTo>
                  <a:cubicBezTo>
                    <a:pt x="126" y="0"/>
                    <a:pt x="315" y="788"/>
                    <a:pt x="0" y="1360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1" name="Google Shape;1151;p27"/>
            <p:cNvSpPr/>
            <p:nvPr/>
          </p:nvSpPr>
          <p:spPr>
            <a:xfrm>
              <a:off x="1918747" y="1984078"/>
              <a:ext cx="24247" cy="104430"/>
            </a:xfrm>
            <a:custGeom>
              <a:rect b="b" l="l" r="r" t="t"/>
              <a:pathLst>
                <a:path extrusionOk="0" h="1361" w="316">
                  <a:moveTo>
                    <a:pt x="131" y="1"/>
                  </a:moveTo>
                  <a:lnTo>
                    <a:pt x="0" y="1361"/>
                  </a:lnTo>
                  <a:cubicBezTo>
                    <a:pt x="316" y="789"/>
                    <a:pt x="131" y="1"/>
                    <a:pt x="131" y="1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2" name="Google Shape;1152;p27"/>
            <p:cNvSpPr/>
            <p:nvPr/>
          </p:nvSpPr>
          <p:spPr>
            <a:xfrm>
              <a:off x="1918747" y="1984078"/>
              <a:ext cx="24247" cy="104430"/>
            </a:xfrm>
            <a:custGeom>
              <a:rect b="b" l="l" r="r" t="t"/>
              <a:pathLst>
                <a:path extrusionOk="0" fill="none" h="1361" w="316">
                  <a:moveTo>
                    <a:pt x="131" y="1"/>
                  </a:moveTo>
                  <a:cubicBezTo>
                    <a:pt x="131" y="1"/>
                    <a:pt x="316" y="789"/>
                    <a:pt x="0" y="136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53" name="Google Shape;1153;p27"/>
          <p:cNvSpPr txBox="1"/>
          <p:nvPr/>
        </p:nvSpPr>
        <p:spPr>
          <a:xfrm>
            <a:off x="624850" y="4313675"/>
            <a:ext cx="3460800" cy="410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Follow the link in the graph to modify its data and then paste the new one here. </a:t>
            </a:r>
            <a:r>
              <a:rPr b="1" lang="en" sz="10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For more info, </a:t>
            </a:r>
            <a:r>
              <a:rPr b="1" lang="en" sz="1000">
                <a:solidFill>
                  <a:srgbClr val="000000"/>
                </a:solidFill>
                <a:uFill>
                  <a:noFill/>
                </a:uFill>
                <a:latin typeface="Roboto"/>
                <a:ea typeface="Roboto"/>
                <a:cs typeface="Roboto"/>
                <a:sym typeface="Roboto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click here</a:t>
            </a:r>
            <a:endParaRPr sz="1000">
              <a:solidFill>
                <a:srgbClr val="000000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1154" name="Google Shape;1154;p27"/>
          <p:cNvGrpSpPr/>
          <p:nvPr/>
        </p:nvGrpSpPr>
        <p:grpSpPr>
          <a:xfrm flipH="1">
            <a:off x="1985710" y="1825321"/>
            <a:ext cx="1838730" cy="830243"/>
            <a:chOff x="-2082450" y="1418025"/>
            <a:chExt cx="1980323" cy="830243"/>
          </a:xfrm>
        </p:grpSpPr>
        <p:sp>
          <p:nvSpPr>
            <p:cNvPr id="1155" name="Google Shape;1155;p27"/>
            <p:cNvSpPr txBox="1"/>
            <p:nvPr/>
          </p:nvSpPr>
          <p:spPr>
            <a:xfrm>
              <a:off x="-2082427" y="1418025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Sports addict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156" name="Google Shape;1156;p27"/>
            <p:cNvSpPr txBox="1"/>
            <p:nvPr/>
          </p:nvSpPr>
          <p:spPr>
            <a:xfrm>
              <a:off x="-2082450" y="1696868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is the second planet from the Sun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1157" name="Google Shape;1157;p27"/>
          <p:cNvSpPr/>
          <p:nvPr/>
        </p:nvSpPr>
        <p:spPr>
          <a:xfrm flipH="1">
            <a:off x="710564" y="1877293"/>
            <a:ext cx="726300" cy="726300"/>
          </a:xfrm>
          <a:prstGeom prst="ellipse">
            <a:avLst/>
          </a:prstGeom>
          <a:solidFill>
            <a:srgbClr val="D52C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1700">
              <a:solidFill>
                <a:srgbClr val="FFFFFF"/>
              </a:solidFill>
            </a:endParaRPr>
          </a:p>
        </p:txBody>
      </p:sp>
      <p:grpSp>
        <p:nvGrpSpPr>
          <p:cNvPr id="1158" name="Google Shape;1158;p27"/>
          <p:cNvGrpSpPr/>
          <p:nvPr/>
        </p:nvGrpSpPr>
        <p:grpSpPr>
          <a:xfrm flipH="1">
            <a:off x="1985710" y="3155386"/>
            <a:ext cx="1838730" cy="830243"/>
            <a:chOff x="-2082450" y="1646625"/>
            <a:chExt cx="1980323" cy="830243"/>
          </a:xfrm>
        </p:grpSpPr>
        <p:sp>
          <p:nvSpPr>
            <p:cNvPr id="1159" name="Google Shape;1159;p27"/>
            <p:cNvSpPr txBox="1"/>
            <p:nvPr/>
          </p:nvSpPr>
          <p:spPr>
            <a:xfrm>
              <a:off x="-2082427" y="1646625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Travel lover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160" name="Google Shape;1160;p27"/>
            <p:cNvSpPr txBox="1"/>
            <p:nvPr/>
          </p:nvSpPr>
          <p:spPr>
            <a:xfrm>
              <a:off x="-2082450" y="1925468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closest planet to the Sun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1161" name="Google Shape;1161;p27"/>
          <p:cNvSpPr/>
          <p:nvPr/>
        </p:nvSpPr>
        <p:spPr>
          <a:xfrm flipH="1">
            <a:off x="710564" y="3207357"/>
            <a:ext cx="726300" cy="726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1700">
              <a:solidFill>
                <a:srgbClr val="FFFFFF"/>
              </a:solidFill>
            </a:endParaRPr>
          </a:p>
        </p:txBody>
      </p:sp>
      <p:sp>
        <p:nvSpPr>
          <p:cNvPr id="1162" name="Google Shape;1162;p27"/>
          <p:cNvSpPr txBox="1"/>
          <p:nvPr/>
        </p:nvSpPr>
        <p:spPr>
          <a:xfrm>
            <a:off x="2841611" y="1226600"/>
            <a:ext cx="3460800" cy="3486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800"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The importance of lifestyle</a:t>
            </a:r>
            <a:endParaRPr b="1" sz="1800">
              <a:solidFill>
                <a:srgbClr val="000000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pic>
        <p:nvPicPr>
          <p:cNvPr id="1163" name="Google Shape;1163;p27" title="Gráfico">
            <a:hlinkClick r:id="rId4"/>
          </p:cNvPr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 rot="209395">
            <a:off x="4906057" y="2293873"/>
            <a:ext cx="2970886" cy="1752853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164" name="Google Shape;1164;p27"/>
          <p:cNvGrpSpPr/>
          <p:nvPr/>
        </p:nvGrpSpPr>
        <p:grpSpPr>
          <a:xfrm rot="-724918">
            <a:off x="847455" y="2063346"/>
            <a:ext cx="400336" cy="371590"/>
            <a:chOff x="585000" y="1465235"/>
            <a:chExt cx="387938" cy="360082"/>
          </a:xfrm>
        </p:grpSpPr>
        <p:sp>
          <p:nvSpPr>
            <p:cNvPr id="1165" name="Google Shape;1165;p27"/>
            <p:cNvSpPr/>
            <p:nvPr/>
          </p:nvSpPr>
          <p:spPr>
            <a:xfrm>
              <a:off x="585000" y="1470671"/>
              <a:ext cx="383080" cy="349823"/>
            </a:xfrm>
            <a:custGeom>
              <a:rect b="b" l="l" r="r" t="t"/>
              <a:pathLst>
                <a:path extrusionOk="0" h="10298" w="11277">
                  <a:moveTo>
                    <a:pt x="6805" y="0"/>
                  </a:moveTo>
                  <a:cubicBezTo>
                    <a:pt x="6797" y="0"/>
                    <a:pt x="6789" y="1"/>
                    <a:pt x="6781" y="2"/>
                  </a:cubicBezTo>
                  <a:cubicBezTo>
                    <a:pt x="5371" y="198"/>
                    <a:pt x="4961" y="1358"/>
                    <a:pt x="4961" y="1358"/>
                  </a:cubicBezTo>
                  <a:cubicBezTo>
                    <a:pt x="4675" y="787"/>
                    <a:pt x="4104" y="662"/>
                    <a:pt x="3783" y="626"/>
                  </a:cubicBezTo>
                  <a:cubicBezTo>
                    <a:pt x="3676" y="626"/>
                    <a:pt x="3587" y="698"/>
                    <a:pt x="3587" y="805"/>
                  </a:cubicBezTo>
                  <a:cubicBezTo>
                    <a:pt x="3605" y="1376"/>
                    <a:pt x="3176" y="1768"/>
                    <a:pt x="2677" y="2339"/>
                  </a:cubicBezTo>
                  <a:cubicBezTo>
                    <a:pt x="0" y="5355"/>
                    <a:pt x="2034" y="10154"/>
                    <a:pt x="6049" y="10279"/>
                  </a:cubicBezTo>
                  <a:cubicBezTo>
                    <a:pt x="6103" y="10297"/>
                    <a:pt x="6156" y="10297"/>
                    <a:pt x="6210" y="10297"/>
                  </a:cubicBezTo>
                  <a:cubicBezTo>
                    <a:pt x="8975" y="10297"/>
                    <a:pt x="11223" y="8085"/>
                    <a:pt x="11259" y="5319"/>
                  </a:cubicBezTo>
                  <a:cubicBezTo>
                    <a:pt x="11277" y="3481"/>
                    <a:pt x="10296" y="1857"/>
                    <a:pt x="8832" y="965"/>
                  </a:cubicBezTo>
                  <a:cubicBezTo>
                    <a:pt x="8799" y="949"/>
                    <a:pt x="8765" y="941"/>
                    <a:pt x="8731" y="941"/>
                  </a:cubicBezTo>
                  <a:cubicBezTo>
                    <a:pt x="8657" y="941"/>
                    <a:pt x="8589" y="981"/>
                    <a:pt x="8565" y="1055"/>
                  </a:cubicBezTo>
                  <a:cubicBezTo>
                    <a:pt x="8489" y="1282"/>
                    <a:pt x="8285" y="1625"/>
                    <a:pt x="7821" y="1625"/>
                  </a:cubicBezTo>
                  <a:cubicBezTo>
                    <a:pt x="7738" y="1625"/>
                    <a:pt x="7647" y="1614"/>
                    <a:pt x="7548" y="1590"/>
                  </a:cubicBezTo>
                  <a:cubicBezTo>
                    <a:pt x="6745" y="1411"/>
                    <a:pt x="6852" y="644"/>
                    <a:pt x="6977" y="234"/>
                  </a:cubicBezTo>
                  <a:cubicBezTo>
                    <a:pt x="7010" y="117"/>
                    <a:pt x="6919" y="0"/>
                    <a:pt x="6805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6" name="Google Shape;1166;p27"/>
            <p:cNvSpPr/>
            <p:nvPr/>
          </p:nvSpPr>
          <p:spPr>
            <a:xfrm>
              <a:off x="666224" y="1586307"/>
              <a:ext cx="264898" cy="187209"/>
            </a:xfrm>
            <a:custGeom>
              <a:rect b="b" l="l" r="r" t="t"/>
              <a:pathLst>
                <a:path extrusionOk="0" h="5511" w="7798">
                  <a:moveTo>
                    <a:pt x="2465" y="0"/>
                  </a:moveTo>
                  <a:cubicBezTo>
                    <a:pt x="2117" y="0"/>
                    <a:pt x="1784" y="98"/>
                    <a:pt x="1499" y="273"/>
                  </a:cubicBezTo>
                  <a:cubicBezTo>
                    <a:pt x="232" y="1058"/>
                    <a:pt x="0" y="3414"/>
                    <a:pt x="3854" y="5483"/>
                  </a:cubicBezTo>
                  <a:cubicBezTo>
                    <a:pt x="3894" y="5503"/>
                    <a:pt x="3928" y="5511"/>
                    <a:pt x="3961" y="5511"/>
                  </a:cubicBezTo>
                  <a:cubicBezTo>
                    <a:pt x="4016" y="5511"/>
                    <a:pt x="4066" y="5488"/>
                    <a:pt x="4122" y="5466"/>
                  </a:cubicBezTo>
                  <a:cubicBezTo>
                    <a:pt x="7798" y="3467"/>
                    <a:pt x="7762" y="1148"/>
                    <a:pt x="6459" y="291"/>
                  </a:cubicBezTo>
                  <a:cubicBezTo>
                    <a:pt x="6178" y="106"/>
                    <a:pt x="5841" y="4"/>
                    <a:pt x="5485" y="4"/>
                  </a:cubicBezTo>
                  <a:cubicBezTo>
                    <a:pt x="4983" y="4"/>
                    <a:pt x="4441" y="207"/>
                    <a:pt x="3961" y="666"/>
                  </a:cubicBezTo>
                  <a:cubicBezTo>
                    <a:pt x="3498" y="203"/>
                    <a:pt x="2966" y="0"/>
                    <a:pt x="2465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7" name="Google Shape;1167;p27"/>
            <p:cNvSpPr/>
            <p:nvPr/>
          </p:nvSpPr>
          <p:spPr>
            <a:xfrm>
              <a:off x="832918" y="1654962"/>
              <a:ext cx="16985" cy="17630"/>
            </a:xfrm>
            <a:custGeom>
              <a:rect b="b" l="l" r="r" t="t"/>
              <a:pathLst>
                <a:path extrusionOk="0" h="519" w="500">
                  <a:moveTo>
                    <a:pt x="250" y="1"/>
                  </a:moveTo>
                  <a:cubicBezTo>
                    <a:pt x="107" y="1"/>
                    <a:pt x="0" y="126"/>
                    <a:pt x="0" y="269"/>
                  </a:cubicBezTo>
                  <a:cubicBezTo>
                    <a:pt x="0" y="394"/>
                    <a:pt x="107" y="518"/>
                    <a:pt x="250" y="518"/>
                  </a:cubicBezTo>
                  <a:cubicBezTo>
                    <a:pt x="393" y="518"/>
                    <a:pt x="500" y="394"/>
                    <a:pt x="500" y="269"/>
                  </a:cubicBezTo>
                  <a:cubicBezTo>
                    <a:pt x="500" y="126"/>
                    <a:pt x="393" y="1"/>
                    <a:pt x="250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8" name="Google Shape;1168;p27"/>
            <p:cNvSpPr/>
            <p:nvPr/>
          </p:nvSpPr>
          <p:spPr>
            <a:xfrm>
              <a:off x="777138" y="1682240"/>
              <a:ext cx="47932" cy="10361"/>
            </a:xfrm>
            <a:custGeom>
              <a:rect b="b" l="l" r="r" t="t"/>
              <a:pathLst>
                <a:path extrusionOk="0" h="305" w="1411">
                  <a:moveTo>
                    <a:pt x="161" y="1"/>
                  </a:moveTo>
                  <a:cubicBezTo>
                    <a:pt x="72" y="1"/>
                    <a:pt x="1" y="72"/>
                    <a:pt x="18" y="161"/>
                  </a:cubicBezTo>
                  <a:cubicBezTo>
                    <a:pt x="18" y="251"/>
                    <a:pt x="90" y="304"/>
                    <a:pt x="179" y="304"/>
                  </a:cubicBezTo>
                  <a:lnTo>
                    <a:pt x="1232" y="304"/>
                  </a:lnTo>
                  <a:cubicBezTo>
                    <a:pt x="1339" y="304"/>
                    <a:pt x="1410" y="233"/>
                    <a:pt x="1392" y="126"/>
                  </a:cubicBezTo>
                  <a:cubicBezTo>
                    <a:pt x="1374" y="54"/>
                    <a:pt x="1303" y="1"/>
                    <a:pt x="1232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9" name="Google Shape;1169;p27"/>
            <p:cNvSpPr/>
            <p:nvPr/>
          </p:nvSpPr>
          <p:spPr>
            <a:xfrm>
              <a:off x="751694" y="1654962"/>
              <a:ext cx="17596" cy="17630"/>
            </a:xfrm>
            <a:custGeom>
              <a:rect b="b" l="l" r="r" t="t"/>
              <a:pathLst>
                <a:path extrusionOk="0" h="519" w="518">
                  <a:moveTo>
                    <a:pt x="268" y="1"/>
                  </a:moveTo>
                  <a:cubicBezTo>
                    <a:pt x="125" y="1"/>
                    <a:pt x="0" y="126"/>
                    <a:pt x="0" y="269"/>
                  </a:cubicBezTo>
                  <a:cubicBezTo>
                    <a:pt x="0" y="394"/>
                    <a:pt x="125" y="518"/>
                    <a:pt x="268" y="518"/>
                  </a:cubicBezTo>
                  <a:cubicBezTo>
                    <a:pt x="393" y="518"/>
                    <a:pt x="518" y="394"/>
                    <a:pt x="518" y="269"/>
                  </a:cubicBezTo>
                  <a:cubicBezTo>
                    <a:pt x="518" y="126"/>
                    <a:pt x="393" y="1"/>
                    <a:pt x="268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0" name="Google Shape;1170;p27"/>
            <p:cNvSpPr/>
            <p:nvPr/>
          </p:nvSpPr>
          <p:spPr>
            <a:xfrm>
              <a:off x="622572" y="1465235"/>
              <a:ext cx="350367" cy="360082"/>
            </a:xfrm>
            <a:custGeom>
              <a:rect b="b" l="l" r="r" t="t"/>
              <a:pathLst>
                <a:path extrusionOk="0" h="10600" w="10314">
                  <a:moveTo>
                    <a:pt x="5692" y="322"/>
                  </a:moveTo>
                  <a:cubicBezTo>
                    <a:pt x="5710" y="322"/>
                    <a:pt x="5728" y="340"/>
                    <a:pt x="5728" y="340"/>
                  </a:cubicBezTo>
                  <a:cubicBezTo>
                    <a:pt x="5496" y="1090"/>
                    <a:pt x="5657" y="1732"/>
                    <a:pt x="6406" y="1910"/>
                  </a:cubicBezTo>
                  <a:cubicBezTo>
                    <a:pt x="6512" y="1934"/>
                    <a:pt x="6608" y="1944"/>
                    <a:pt x="6697" y="1944"/>
                  </a:cubicBezTo>
                  <a:cubicBezTo>
                    <a:pt x="7285" y="1944"/>
                    <a:pt x="7524" y="1485"/>
                    <a:pt x="7602" y="1268"/>
                  </a:cubicBezTo>
                  <a:cubicBezTo>
                    <a:pt x="7619" y="1250"/>
                    <a:pt x="7637" y="1250"/>
                    <a:pt x="7637" y="1250"/>
                  </a:cubicBezTo>
                  <a:cubicBezTo>
                    <a:pt x="8351" y="1696"/>
                    <a:pt x="8940" y="2303"/>
                    <a:pt x="9350" y="3017"/>
                  </a:cubicBezTo>
                  <a:cubicBezTo>
                    <a:pt x="9778" y="3766"/>
                    <a:pt x="9993" y="4622"/>
                    <a:pt x="9993" y="5479"/>
                  </a:cubicBezTo>
                  <a:cubicBezTo>
                    <a:pt x="9975" y="6781"/>
                    <a:pt x="9457" y="7995"/>
                    <a:pt x="8547" y="8905"/>
                  </a:cubicBezTo>
                  <a:cubicBezTo>
                    <a:pt x="7637" y="9797"/>
                    <a:pt x="6406" y="10296"/>
                    <a:pt x="5121" y="10296"/>
                  </a:cubicBezTo>
                  <a:lnTo>
                    <a:pt x="5104" y="10296"/>
                  </a:lnTo>
                  <a:cubicBezTo>
                    <a:pt x="4122" y="10296"/>
                    <a:pt x="3194" y="9993"/>
                    <a:pt x="2445" y="9458"/>
                  </a:cubicBezTo>
                  <a:cubicBezTo>
                    <a:pt x="1071" y="8459"/>
                    <a:pt x="322" y="6728"/>
                    <a:pt x="554" y="5033"/>
                  </a:cubicBezTo>
                  <a:cubicBezTo>
                    <a:pt x="714" y="3909"/>
                    <a:pt x="1196" y="3142"/>
                    <a:pt x="1856" y="2410"/>
                  </a:cubicBezTo>
                  <a:cubicBezTo>
                    <a:pt x="2302" y="1910"/>
                    <a:pt x="2641" y="1536"/>
                    <a:pt x="2641" y="965"/>
                  </a:cubicBezTo>
                  <a:cubicBezTo>
                    <a:pt x="2641" y="947"/>
                    <a:pt x="2641" y="947"/>
                    <a:pt x="2659" y="947"/>
                  </a:cubicBezTo>
                  <a:cubicBezTo>
                    <a:pt x="2945" y="965"/>
                    <a:pt x="3462" y="1090"/>
                    <a:pt x="3712" y="1589"/>
                  </a:cubicBezTo>
                  <a:cubicBezTo>
                    <a:pt x="3730" y="1643"/>
                    <a:pt x="3801" y="1678"/>
                    <a:pt x="3855" y="1678"/>
                  </a:cubicBezTo>
                  <a:cubicBezTo>
                    <a:pt x="3926" y="1678"/>
                    <a:pt x="3980" y="1643"/>
                    <a:pt x="3997" y="1571"/>
                  </a:cubicBezTo>
                  <a:cubicBezTo>
                    <a:pt x="3997" y="1571"/>
                    <a:pt x="4104" y="1304"/>
                    <a:pt x="4354" y="1018"/>
                  </a:cubicBezTo>
                  <a:cubicBezTo>
                    <a:pt x="4693" y="626"/>
                    <a:pt x="5157" y="394"/>
                    <a:pt x="5692" y="322"/>
                  </a:cubicBezTo>
                  <a:close/>
                  <a:moveTo>
                    <a:pt x="5684" y="0"/>
                  </a:moveTo>
                  <a:cubicBezTo>
                    <a:pt x="5675" y="0"/>
                    <a:pt x="5666" y="1"/>
                    <a:pt x="5657" y="1"/>
                  </a:cubicBezTo>
                  <a:cubicBezTo>
                    <a:pt x="4872" y="126"/>
                    <a:pt x="4390" y="501"/>
                    <a:pt x="4122" y="822"/>
                  </a:cubicBezTo>
                  <a:cubicBezTo>
                    <a:pt x="3997" y="965"/>
                    <a:pt x="3890" y="1090"/>
                    <a:pt x="3837" y="1197"/>
                  </a:cubicBezTo>
                  <a:cubicBezTo>
                    <a:pt x="3498" y="768"/>
                    <a:pt x="2998" y="661"/>
                    <a:pt x="2695" y="626"/>
                  </a:cubicBezTo>
                  <a:cubicBezTo>
                    <a:pt x="2685" y="625"/>
                    <a:pt x="2675" y="624"/>
                    <a:pt x="2665" y="624"/>
                  </a:cubicBezTo>
                  <a:cubicBezTo>
                    <a:pt x="2481" y="624"/>
                    <a:pt x="2320" y="779"/>
                    <a:pt x="2320" y="983"/>
                  </a:cubicBezTo>
                  <a:cubicBezTo>
                    <a:pt x="2338" y="1411"/>
                    <a:pt x="2035" y="1750"/>
                    <a:pt x="1624" y="2196"/>
                  </a:cubicBezTo>
                  <a:cubicBezTo>
                    <a:pt x="911" y="2981"/>
                    <a:pt x="411" y="3820"/>
                    <a:pt x="250" y="4997"/>
                  </a:cubicBezTo>
                  <a:cubicBezTo>
                    <a:pt x="1" y="6799"/>
                    <a:pt x="786" y="8655"/>
                    <a:pt x="2267" y="9708"/>
                  </a:cubicBezTo>
                  <a:cubicBezTo>
                    <a:pt x="3052" y="10279"/>
                    <a:pt x="4033" y="10600"/>
                    <a:pt x="5104" y="10600"/>
                  </a:cubicBezTo>
                  <a:lnTo>
                    <a:pt x="5121" y="10600"/>
                  </a:lnTo>
                  <a:cubicBezTo>
                    <a:pt x="6495" y="10600"/>
                    <a:pt x="7798" y="10082"/>
                    <a:pt x="8761" y="9119"/>
                  </a:cubicBezTo>
                  <a:cubicBezTo>
                    <a:pt x="9743" y="8155"/>
                    <a:pt x="10278" y="6871"/>
                    <a:pt x="10296" y="5479"/>
                  </a:cubicBezTo>
                  <a:cubicBezTo>
                    <a:pt x="10314" y="4569"/>
                    <a:pt x="10082" y="3659"/>
                    <a:pt x="9636" y="2874"/>
                  </a:cubicBezTo>
                  <a:cubicBezTo>
                    <a:pt x="9190" y="2107"/>
                    <a:pt x="8565" y="1446"/>
                    <a:pt x="7798" y="1000"/>
                  </a:cubicBezTo>
                  <a:cubicBezTo>
                    <a:pt x="7741" y="961"/>
                    <a:pt x="7679" y="943"/>
                    <a:pt x="7619" y="943"/>
                  </a:cubicBezTo>
                  <a:cubicBezTo>
                    <a:pt x="7489" y="943"/>
                    <a:pt x="7365" y="1027"/>
                    <a:pt x="7316" y="1161"/>
                  </a:cubicBezTo>
                  <a:cubicBezTo>
                    <a:pt x="7201" y="1479"/>
                    <a:pt x="6992" y="1633"/>
                    <a:pt x="6699" y="1633"/>
                  </a:cubicBezTo>
                  <a:cubicBezTo>
                    <a:pt x="6630" y="1633"/>
                    <a:pt x="6556" y="1624"/>
                    <a:pt x="6478" y="1607"/>
                  </a:cubicBezTo>
                  <a:cubicBezTo>
                    <a:pt x="5907" y="1482"/>
                    <a:pt x="5853" y="1000"/>
                    <a:pt x="6014" y="429"/>
                  </a:cubicBezTo>
                  <a:cubicBezTo>
                    <a:pt x="6082" y="207"/>
                    <a:pt x="5904" y="0"/>
                    <a:pt x="5684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1" name="Google Shape;1171;p27"/>
            <p:cNvSpPr/>
            <p:nvPr/>
          </p:nvSpPr>
          <p:spPr>
            <a:xfrm>
              <a:off x="683175" y="1581178"/>
              <a:ext cx="235820" cy="197773"/>
            </a:xfrm>
            <a:custGeom>
              <a:rect b="b" l="l" r="r" t="t"/>
              <a:pathLst>
                <a:path extrusionOk="0" h="5822" w="6942">
                  <a:moveTo>
                    <a:pt x="4950" y="310"/>
                  </a:moveTo>
                  <a:cubicBezTo>
                    <a:pt x="5281" y="310"/>
                    <a:pt x="5596" y="401"/>
                    <a:pt x="5871" y="585"/>
                  </a:cubicBezTo>
                  <a:cubicBezTo>
                    <a:pt x="6371" y="888"/>
                    <a:pt x="6638" y="1424"/>
                    <a:pt x="6603" y="2012"/>
                  </a:cubicBezTo>
                  <a:cubicBezTo>
                    <a:pt x="6585" y="2548"/>
                    <a:pt x="6335" y="3119"/>
                    <a:pt x="5889" y="3654"/>
                  </a:cubicBezTo>
                  <a:cubicBezTo>
                    <a:pt x="5372" y="4314"/>
                    <a:pt x="4569" y="4921"/>
                    <a:pt x="3552" y="5474"/>
                  </a:cubicBezTo>
                  <a:cubicBezTo>
                    <a:pt x="3499" y="5495"/>
                    <a:pt x="3478" y="5503"/>
                    <a:pt x="3462" y="5503"/>
                  </a:cubicBezTo>
                  <a:cubicBezTo>
                    <a:pt x="3450" y="5503"/>
                    <a:pt x="3441" y="5499"/>
                    <a:pt x="3427" y="5492"/>
                  </a:cubicBezTo>
                  <a:cubicBezTo>
                    <a:pt x="2374" y="4921"/>
                    <a:pt x="1571" y="4314"/>
                    <a:pt x="1036" y="3654"/>
                  </a:cubicBezTo>
                  <a:cubicBezTo>
                    <a:pt x="590" y="3101"/>
                    <a:pt x="358" y="2548"/>
                    <a:pt x="340" y="2012"/>
                  </a:cubicBezTo>
                  <a:cubicBezTo>
                    <a:pt x="322" y="1406"/>
                    <a:pt x="590" y="870"/>
                    <a:pt x="1089" y="567"/>
                  </a:cubicBezTo>
                  <a:cubicBezTo>
                    <a:pt x="1321" y="407"/>
                    <a:pt x="1625" y="317"/>
                    <a:pt x="1981" y="317"/>
                  </a:cubicBezTo>
                  <a:cubicBezTo>
                    <a:pt x="2410" y="317"/>
                    <a:pt x="2891" y="478"/>
                    <a:pt x="3355" y="924"/>
                  </a:cubicBezTo>
                  <a:cubicBezTo>
                    <a:pt x="3391" y="951"/>
                    <a:pt x="3431" y="964"/>
                    <a:pt x="3469" y="964"/>
                  </a:cubicBezTo>
                  <a:cubicBezTo>
                    <a:pt x="3507" y="964"/>
                    <a:pt x="3543" y="951"/>
                    <a:pt x="3569" y="924"/>
                  </a:cubicBezTo>
                  <a:cubicBezTo>
                    <a:pt x="3926" y="585"/>
                    <a:pt x="4355" y="371"/>
                    <a:pt x="4783" y="317"/>
                  </a:cubicBezTo>
                  <a:cubicBezTo>
                    <a:pt x="4839" y="312"/>
                    <a:pt x="4895" y="310"/>
                    <a:pt x="4950" y="310"/>
                  </a:cubicBezTo>
                  <a:close/>
                  <a:moveTo>
                    <a:pt x="1985" y="0"/>
                  </a:moveTo>
                  <a:cubicBezTo>
                    <a:pt x="1612" y="0"/>
                    <a:pt x="1240" y="107"/>
                    <a:pt x="929" y="300"/>
                  </a:cubicBezTo>
                  <a:cubicBezTo>
                    <a:pt x="340" y="656"/>
                    <a:pt x="1" y="1299"/>
                    <a:pt x="19" y="2030"/>
                  </a:cubicBezTo>
                  <a:cubicBezTo>
                    <a:pt x="54" y="2780"/>
                    <a:pt x="500" y="4278"/>
                    <a:pt x="3284" y="5777"/>
                  </a:cubicBezTo>
                  <a:cubicBezTo>
                    <a:pt x="3344" y="5807"/>
                    <a:pt x="3400" y="5821"/>
                    <a:pt x="3456" y="5821"/>
                  </a:cubicBezTo>
                  <a:cubicBezTo>
                    <a:pt x="3534" y="5821"/>
                    <a:pt x="3611" y="5793"/>
                    <a:pt x="3694" y="5742"/>
                  </a:cubicBezTo>
                  <a:cubicBezTo>
                    <a:pt x="4765" y="5171"/>
                    <a:pt x="5586" y="4528"/>
                    <a:pt x="6139" y="3850"/>
                  </a:cubicBezTo>
                  <a:cubicBezTo>
                    <a:pt x="6621" y="3261"/>
                    <a:pt x="6888" y="2619"/>
                    <a:pt x="6924" y="2030"/>
                  </a:cubicBezTo>
                  <a:cubicBezTo>
                    <a:pt x="6942" y="1317"/>
                    <a:pt x="6621" y="692"/>
                    <a:pt x="6050" y="317"/>
                  </a:cubicBezTo>
                  <a:cubicBezTo>
                    <a:pt x="5738" y="110"/>
                    <a:pt x="5365" y="1"/>
                    <a:pt x="4981" y="1"/>
                  </a:cubicBezTo>
                  <a:cubicBezTo>
                    <a:pt x="4903" y="1"/>
                    <a:pt x="4825" y="5"/>
                    <a:pt x="4747" y="14"/>
                  </a:cubicBezTo>
                  <a:cubicBezTo>
                    <a:pt x="4283" y="68"/>
                    <a:pt x="3855" y="264"/>
                    <a:pt x="3462" y="603"/>
                  </a:cubicBezTo>
                  <a:cubicBezTo>
                    <a:pt x="3088" y="282"/>
                    <a:pt x="2659" y="68"/>
                    <a:pt x="2213" y="14"/>
                  </a:cubicBezTo>
                  <a:cubicBezTo>
                    <a:pt x="2138" y="5"/>
                    <a:pt x="2061" y="0"/>
                    <a:pt x="1985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2" name="Google Shape;1172;p27"/>
          <p:cNvGrpSpPr/>
          <p:nvPr/>
        </p:nvGrpSpPr>
        <p:grpSpPr>
          <a:xfrm rot="3104321">
            <a:off x="855443" y="3359795"/>
            <a:ext cx="436606" cy="419390"/>
            <a:chOff x="7680326" y="303675"/>
            <a:chExt cx="374626" cy="359849"/>
          </a:xfrm>
        </p:grpSpPr>
        <p:sp>
          <p:nvSpPr>
            <p:cNvPr id="1173" name="Google Shape;1173;p27"/>
            <p:cNvSpPr/>
            <p:nvPr/>
          </p:nvSpPr>
          <p:spPr>
            <a:xfrm>
              <a:off x="7693643" y="533657"/>
              <a:ext cx="122496" cy="124874"/>
            </a:xfrm>
            <a:custGeom>
              <a:rect b="b" l="l" r="r" t="t"/>
              <a:pathLst>
                <a:path extrusionOk="0" h="3676" w="3606">
                  <a:moveTo>
                    <a:pt x="2445" y="0"/>
                  </a:moveTo>
                  <a:lnTo>
                    <a:pt x="1036" y="411"/>
                  </a:lnTo>
                  <a:cubicBezTo>
                    <a:pt x="822" y="464"/>
                    <a:pt x="643" y="589"/>
                    <a:pt x="483" y="732"/>
                  </a:cubicBezTo>
                  <a:cubicBezTo>
                    <a:pt x="1" y="1231"/>
                    <a:pt x="1" y="2034"/>
                    <a:pt x="483" y="2516"/>
                  </a:cubicBezTo>
                  <a:lnTo>
                    <a:pt x="1482" y="3515"/>
                  </a:lnTo>
                  <a:cubicBezTo>
                    <a:pt x="1589" y="3622"/>
                    <a:pt x="1727" y="3676"/>
                    <a:pt x="1863" y="3676"/>
                  </a:cubicBezTo>
                  <a:cubicBezTo>
                    <a:pt x="1999" y="3676"/>
                    <a:pt x="2133" y="3622"/>
                    <a:pt x="2231" y="3515"/>
                  </a:cubicBezTo>
                  <a:cubicBezTo>
                    <a:pt x="2445" y="3319"/>
                    <a:pt x="2445" y="2980"/>
                    <a:pt x="2231" y="2766"/>
                  </a:cubicBezTo>
                  <a:lnTo>
                    <a:pt x="2071" y="2605"/>
                  </a:lnTo>
                  <a:lnTo>
                    <a:pt x="2071" y="2605"/>
                  </a:lnTo>
                  <a:cubicBezTo>
                    <a:pt x="2169" y="2703"/>
                    <a:pt x="2303" y="2752"/>
                    <a:pt x="2439" y="2752"/>
                  </a:cubicBezTo>
                  <a:cubicBezTo>
                    <a:pt x="2575" y="2752"/>
                    <a:pt x="2713" y="2703"/>
                    <a:pt x="2820" y="2605"/>
                  </a:cubicBezTo>
                  <a:cubicBezTo>
                    <a:pt x="3016" y="2391"/>
                    <a:pt x="3016" y="2052"/>
                    <a:pt x="2820" y="1838"/>
                  </a:cubicBezTo>
                  <a:lnTo>
                    <a:pt x="2649" y="1684"/>
                  </a:lnTo>
                  <a:lnTo>
                    <a:pt x="2649" y="1684"/>
                  </a:lnTo>
                  <a:cubicBezTo>
                    <a:pt x="2755" y="1778"/>
                    <a:pt x="2890" y="1825"/>
                    <a:pt x="3023" y="1825"/>
                  </a:cubicBezTo>
                  <a:cubicBezTo>
                    <a:pt x="3159" y="1825"/>
                    <a:pt x="3293" y="1775"/>
                    <a:pt x="3391" y="1677"/>
                  </a:cubicBezTo>
                  <a:cubicBezTo>
                    <a:pt x="3587" y="1481"/>
                    <a:pt x="3605" y="1178"/>
                    <a:pt x="3445" y="981"/>
                  </a:cubicBezTo>
                  <a:cubicBezTo>
                    <a:pt x="3159" y="839"/>
                    <a:pt x="2927" y="660"/>
                    <a:pt x="2749" y="446"/>
                  </a:cubicBezTo>
                  <a:cubicBezTo>
                    <a:pt x="2624" y="303"/>
                    <a:pt x="2517" y="161"/>
                    <a:pt x="2445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4" name="Google Shape;1174;p27"/>
            <p:cNvSpPr/>
            <p:nvPr/>
          </p:nvSpPr>
          <p:spPr>
            <a:xfrm>
              <a:off x="7922775" y="308771"/>
              <a:ext cx="126097" cy="116959"/>
            </a:xfrm>
            <a:custGeom>
              <a:rect b="b" l="l" r="r" t="t"/>
              <a:pathLst>
                <a:path extrusionOk="0" h="3443" w="3712">
                  <a:moveTo>
                    <a:pt x="1615" y="1"/>
                  </a:moveTo>
                  <a:cubicBezTo>
                    <a:pt x="1290" y="1"/>
                    <a:pt x="964" y="125"/>
                    <a:pt x="714" y="375"/>
                  </a:cubicBezTo>
                  <a:cubicBezTo>
                    <a:pt x="571" y="536"/>
                    <a:pt x="464" y="714"/>
                    <a:pt x="393" y="928"/>
                  </a:cubicBezTo>
                  <a:lnTo>
                    <a:pt x="0" y="2338"/>
                  </a:lnTo>
                  <a:cubicBezTo>
                    <a:pt x="143" y="2409"/>
                    <a:pt x="304" y="2498"/>
                    <a:pt x="447" y="2623"/>
                  </a:cubicBezTo>
                  <a:cubicBezTo>
                    <a:pt x="643" y="2820"/>
                    <a:pt x="821" y="3052"/>
                    <a:pt x="964" y="3319"/>
                  </a:cubicBezTo>
                  <a:cubicBezTo>
                    <a:pt x="1063" y="3402"/>
                    <a:pt x="1178" y="3443"/>
                    <a:pt x="1292" y="3443"/>
                  </a:cubicBezTo>
                  <a:cubicBezTo>
                    <a:pt x="1424" y="3443"/>
                    <a:pt x="1555" y="3389"/>
                    <a:pt x="1660" y="3284"/>
                  </a:cubicBezTo>
                  <a:cubicBezTo>
                    <a:pt x="1874" y="3069"/>
                    <a:pt x="1874" y="2748"/>
                    <a:pt x="1660" y="2534"/>
                  </a:cubicBezTo>
                  <a:lnTo>
                    <a:pt x="1660" y="2534"/>
                  </a:lnTo>
                  <a:lnTo>
                    <a:pt x="1838" y="2695"/>
                  </a:lnTo>
                  <a:cubicBezTo>
                    <a:pt x="1936" y="2802"/>
                    <a:pt x="2070" y="2855"/>
                    <a:pt x="2206" y="2855"/>
                  </a:cubicBezTo>
                  <a:cubicBezTo>
                    <a:pt x="2342" y="2855"/>
                    <a:pt x="2481" y="2802"/>
                    <a:pt x="2588" y="2695"/>
                  </a:cubicBezTo>
                  <a:cubicBezTo>
                    <a:pt x="2788" y="2512"/>
                    <a:pt x="2801" y="2204"/>
                    <a:pt x="2628" y="1990"/>
                  </a:cubicBezTo>
                  <a:lnTo>
                    <a:pt x="2628" y="1990"/>
                  </a:lnTo>
                  <a:lnTo>
                    <a:pt x="2748" y="2124"/>
                  </a:lnTo>
                  <a:cubicBezTo>
                    <a:pt x="2855" y="2231"/>
                    <a:pt x="2994" y="2284"/>
                    <a:pt x="3132" y="2284"/>
                  </a:cubicBezTo>
                  <a:cubicBezTo>
                    <a:pt x="3270" y="2284"/>
                    <a:pt x="3408" y="2231"/>
                    <a:pt x="3515" y="2124"/>
                  </a:cubicBezTo>
                  <a:cubicBezTo>
                    <a:pt x="3712" y="1910"/>
                    <a:pt x="3712" y="1589"/>
                    <a:pt x="3515" y="1374"/>
                  </a:cubicBezTo>
                  <a:lnTo>
                    <a:pt x="2516" y="375"/>
                  </a:lnTo>
                  <a:cubicBezTo>
                    <a:pt x="2266" y="125"/>
                    <a:pt x="1941" y="1"/>
                    <a:pt x="1615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5" name="Google Shape;1175;p27"/>
            <p:cNvSpPr/>
            <p:nvPr/>
          </p:nvSpPr>
          <p:spPr>
            <a:xfrm>
              <a:off x="7753058" y="382147"/>
              <a:ext cx="215811" cy="195905"/>
            </a:xfrm>
            <a:custGeom>
              <a:rect b="b" l="l" r="r" t="t"/>
              <a:pathLst>
                <a:path extrusionOk="0" h="5767" w="6353">
                  <a:moveTo>
                    <a:pt x="4230" y="1"/>
                  </a:moveTo>
                  <a:cubicBezTo>
                    <a:pt x="3335" y="1"/>
                    <a:pt x="2465" y="663"/>
                    <a:pt x="2320" y="1802"/>
                  </a:cubicBezTo>
                  <a:cubicBezTo>
                    <a:pt x="643" y="1998"/>
                    <a:pt x="1" y="3800"/>
                    <a:pt x="1000" y="4906"/>
                  </a:cubicBezTo>
                  <a:cubicBezTo>
                    <a:pt x="1374" y="5352"/>
                    <a:pt x="1963" y="5620"/>
                    <a:pt x="2677" y="5727"/>
                  </a:cubicBezTo>
                  <a:cubicBezTo>
                    <a:pt x="2880" y="5753"/>
                    <a:pt x="3092" y="5767"/>
                    <a:pt x="3312" y="5767"/>
                  </a:cubicBezTo>
                  <a:cubicBezTo>
                    <a:pt x="3983" y="5767"/>
                    <a:pt x="4735" y="5643"/>
                    <a:pt x="5567" y="5388"/>
                  </a:cubicBezTo>
                  <a:cubicBezTo>
                    <a:pt x="5728" y="5334"/>
                    <a:pt x="5853" y="5210"/>
                    <a:pt x="5906" y="5049"/>
                  </a:cubicBezTo>
                  <a:cubicBezTo>
                    <a:pt x="6245" y="3943"/>
                    <a:pt x="6353" y="2961"/>
                    <a:pt x="6245" y="2158"/>
                  </a:cubicBezTo>
                  <a:cubicBezTo>
                    <a:pt x="6156" y="1427"/>
                    <a:pt x="5871" y="856"/>
                    <a:pt x="5443" y="463"/>
                  </a:cubicBezTo>
                  <a:cubicBezTo>
                    <a:pt x="5082" y="148"/>
                    <a:pt x="4653" y="1"/>
                    <a:pt x="4230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6" name="Google Shape;1176;p27"/>
            <p:cNvSpPr/>
            <p:nvPr/>
          </p:nvSpPr>
          <p:spPr>
            <a:xfrm>
              <a:off x="7893085" y="456068"/>
              <a:ext cx="14573" cy="14573"/>
            </a:xfrm>
            <a:custGeom>
              <a:rect b="b" l="l" r="r" t="t"/>
              <a:pathLst>
                <a:path extrusionOk="0" h="429" w="429">
                  <a:moveTo>
                    <a:pt x="214" y="0"/>
                  </a:moveTo>
                  <a:cubicBezTo>
                    <a:pt x="107" y="0"/>
                    <a:pt x="0" y="89"/>
                    <a:pt x="0" y="214"/>
                  </a:cubicBezTo>
                  <a:cubicBezTo>
                    <a:pt x="0" y="321"/>
                    <a:pt x="107" y="428"/>
                    <a:pt x="214" y="428"/>
                  </a:cubicBezTo>
                  <a:cubicBezTo>
                    <a:pt x="339" y="428"/>
                    <a:pt x="428" y="321"/>
                    <a:pt x="428" y="214"/>
                  </a:cubicBezTo>
                  <a:cubicBezTo>
                    <a:pt x="428" y="89"/>
                    <a:pt x="339" y="0"/>
                    <a:pt x="214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7" name="Google Shape;1177;p27"/>
            <p:cNvSpPr/>
            <p:nvPr/>
          </p:nvSpPr>
          <p:spPr>
            <a:xfrm>
              <a:off x="7873688" y="485147"/>
              <a:ext cx="33359" cy="32305"/>
            </a:xfrm>
            <a:custGeom>
              <a:rect b="b" l="l" r="r" t="t"/>
              <a:pathLst>
                <a:path extrusionOk="0" h="951" w="982">
                  <a:moveTo>
                    <a:pt x="803" y="1"/>
                  </a:moveTo>
                  <a:cubicBezTo>
                    <a:pt x="763" y="1"/>
                    <a:pt x="723" y="19"/>
                    <a:pt x="696" y="54"/>
                  </a:cubicBezTo>
                  <a:lnTo>
                    <a:pt x="54" y="697"/>
                  </a:lnTo>
                  <a:cubicBezTo>
                    <a:pt x="0" y="750"/>
                    <a:pt x="0" y="857"/>
                    <a:pt x="54" y="911"/>
                  </a:cubicBezTo>
                  <a:cubicBezTo>
                    <a:pt x="81" y="937"/>
                    <a:pt x="121" y="951"/>
                    <a:pt x="161" y="951"/>
                  </a:cubicBezTo>
                  <a:cubicBezTo>
                    <a:pt x="201" y="951"/>
                    <a:pt x="241" y="937"/>
                    <a:pt x="268" y="911"/>
                  </a:cubicBezTo>
                  <a:lnTo>
                    <a:pt x="910" y="268"/>
                  </a:lnTo>
                  <a:cubicBezTo>
                    <a:pt x="982" y="215"/>
                    <a:pt x="982" y="108"/>
                    <a:pt x="910" y="54"/>
                  </a:cubicBezTo>
                  <a:cubicBezTo>
                    <a:pt x="883" y="19"/>
                    <a:pt x="843" y="1"/>
                    <a:pt x="80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8" name="Google Shape;1178;p27"/>
            <p:cNvSpPr/>
            <p:nvPr/>
          </p:nvSpPr>
          <p:spPr>
            <a:xfrm>
              <a:off x="7844575" y="504544"/>
              <a:ext cx="14573" cy="14573"/>
            </a:xfrm>
            <a:custGeom>
              <a:rect b="b" l="l" r="r" t="t"/>
              <a:pathLst>
                <a:path extrusionOk="0" h="429" w="429">
                  <a:moveTo>
                    <a:pt x="215" y="1"/>
                  </a:moveTo>
                  <a:cubicBezTo>
                    <a:pt x="90" y="1"/>
                    <a:pt x="1" y="90"/>
                    <a:pt x="1" y="215"/>
                  </a:cubicBezTo>
                  <a:cubicBezTo>
                    <a:pt x="1" y="340"/>
                    <a:pt x="90" y="429"/>
                    <a:pt x="215" y="429"/>
                  </a:cubicBezTo>
                  <a:cubicBezTo>
                    <a:pt x="340" y="429"/>
                    <a:pt x="429" y="340"/>
                    <a:pt x="429" y="215"/>
                  </a:cubicBezTo>
                  <a:cubicBezTo>
                    <a:pt x="429" y="90"/>
                    <a:pt x="340" y="1"/>
                    <a:pt x="21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9" name="Google Shape;1179;p27"/>
            <p:cNvSpPr/>
            <p:nvPr/>
          </p:nvSpPr>
          <p:spPr>
            <a:xfrm>
              <a:off x="7680326" y="529037"/>
              <a:ext cx="141859" cy="134487"/>
            </a:xfrm>
            <a:custGeom>
              <a:rect b="b" l="l" r="r" t="t"/>
              <a:pathLst>
                <a:path extrusionOk="0" h="3959" w="4176">
                  <a:moveTo>
                    <a:pt x="2813" y="0"/>
                  </a:moveTo>
                  <a:cubicBezTo>
                    <a:pt x="2797" y="0"/>
                    <a:pt x="2781" y="4"/>
                    <a:pt x="2766" y="11"/>
                  </a:cubicBezTo>
                  <a:lnTo>
                    <a:pt x="1392" y="404"/>
                  </a:lnTo>
                  <a:cubicBezTo>
                    <a:pt x="339" y="689"/>
                    <a:pt x="0" y="2010"/>
                    <a:pt x="768" y="2777"/>
                  </a:cubicBezTo>
                  <a:lnTo>
                    <a:pt x="1767" y="3758"/>
                  </a:lnTo>
                  <a:cubicBezTo>
                    <a:pt x="1901" y="3892"/>
                    <a:pt x="2075" y="3959"/>
                    <a:pt x="2249" y="3959"/>
                  </a:cubicBezTo>
                  <a:cubicBezTo>
                    <a:pt x="2423" y="3959"/>
                    <a:pt x="2597" y="3892"/>
                    <a:pt x="2730" y="3758"/>
                  </a:cubicBezTo>
                  <a:cubicBezTo>
                    <a:pt x="2944" y="3562"/>
                    <a:pt x="2980" y="3276"/>
                    <a:pt x="2891" y="3044"/>
                  </a:cubicBezTo>
                  <a:cubicBezTo>
                    <a:pt x="3052" y="3027"/>
                    <a:pt x="3212" y="2955"/>
                    <a:pt x="3319" y="2848"/>
                  </a:cubicBezTo>
                  <a:cubicBezTo>
                    <a:pt x="3515" y="2652"/>
                    <a:pt x="3569" y="2366"/>
                    <a:pt x="3480" y="2117"/>
                  </a:cubicBezTo>
                  <a:cubicBezTo>
                    <a:pt x="3640" y="2099"/>
                    <a:pt x="3783" y="2027"/>
                    <a:pt x="3890" y="1920"/>
                  </a:cubicBezTo>
                  <a:cubicBezTo>
                    <a:pt x="4140" y="1688"/>
                    <a:pt x="4176" y="1314"/>
                    <a:pt x="3961" y="1028"/>
                  </a:cubicBezTo>
                  <a:cubicBezTo>
                    <a:pt x="3941" y="986"/>
                    <a:pt x="3895" y="969"/>
                    <a:pt x="3847" y="969"/>
                  </a:cubicBezTo>
                  <a:cubicBezTo>
                    <a:pt x="3813" y="969"/>
                    <a:pt x="3777" y="978"/>
                    <a:pt x="3747" y="993"/>
                  </a:cubicBezTo>
                  <a:cubicBezTo>
                    <a:pt x="3676" y="1046"/>
                    <a:pt x="3676" y="1153"/>
                    <a:pt x="3712" y="1207"/>
                  </a:cubicBezTo>
                  <a:cubicBezTo>
                    <a:pt x="3819" y="1367"/>
                    <a:pt x="3801" y="1564"/>
                    <a:pt x="3676" y="1706"/>
                  </a:cubicBezTo>
                  <a:cubicBezTo>
                    <a:pt x="3605" y="1778"/>
                    <a:pt x="3511" y="1813"/>
                    <a:pt x="3415" y="1813"/>
                  </a:cubicBezTo>
                  <a:cubicBezTo>
                    <a:pt x="3319" y="1813"/>
                    <a:pt x="3221" y="1778"/>
                    <a:pt x="3141" y="1706"/>
                  </a:cubicBezTo>
                  <a:cubicBezTo>
                    <a:pt x="3114" y="1671"/>
                    <a:pt x="3074" y="1653"/>
                    <a:pt x="3034" y="1653"/>
                  </a:cubicBezTo>
                  <a:cubicBezTo>
                    <a:pt x="2994" y="1653"/>
                    <a:pt x="2953" y="1671"/>
                    <a:pt x="2927" y="1706"/>
                  </a:cubicBezTo>
                  <a:cubicBezTo>
                    <a:pt x="2873" y="1760"/>
                    <a:pt x="2873" y="1867"/>
                    <a:pt x="2927" y="1920"/>
                  </a:cubicBezTo>
                  <a:lnTo>
                    <a:pt x="3105" y="2099"/>
                  </a:lnTo>
                  <a:cubicBezTo>
                    <a:pt x="3248" y="2242"/>
                    <a:pt x="3248" y="2474"/>
                    <a:pt x="3105" y="2616"/>
                  </a:cubicBezTo>
                  <a:cubicBezTo>
                    <a:pt x="3025" y="2697"/>
                    <a:pt x="2927" y="2737"/>
                    <a:pt x="2831" y="2737"/>
                  </a:cubicBezTo>
                  <a:cubicBezTo>
                    <a:pt x="2735" y="2737"/>
                    <a:pt x="2641" y="2697"/>
                    <a:pt x="2570" y="2616"/>
                  </a:cubicBezTo>
                  <a:cubicBezTo>
                    <a:pt x="2534" y="2589"/>
                    <a:pt x="2494" y="2576"/>
                    <a:pt x="2456" y="2576"/>
                  </a:cubicBezTo>
                  <a:cubicBezTo>
                    <a:pt x="2418" y="2576"/>
                    <a:pt x="2382" y="2589"/>
                    <a:pt x="2356" y="2616"/>
                  </a:cubicBezTo>
                  <a:cubicBezTo>
                    <a:pt x="2284" y="2688"/>
                    <a:pt x="2284" y="2777"/>
                    <a:pt x="2356" y="2848"/>
                  </a:cubicBezTo>
                  <a:lnTo>
                    <a:pt x="2516" y="3009"/>
                  </a:lnTo>
                  <a:cubicBezTo>
                    <a:pt x="2659" y="3169"/>
                    <a:pt x="2659" y="3401"/>
                    <a:pt x="2516" y="3544"/>
                  </a:cubicBezTo>
                  <a:cubicBezTo>
                    <a:pt x="2445" y="3615"/>
                    <a:pt x="2351" y="3651"/>
                    <a:pt x="2255" y="3651"/>
                  </a:cubicBezTo>
                  <a:cubicBezTo>
                    <a:pt x="2159" y="3651"/>
                    <a:pt x="2061" y="3615"/>
                    <a:pt x="1981" y="3544"/>
                  </a:cubicBezTo>
                  <a:lnTo>
                    <a:pt x="1000" y="2545"/>
                  </a:lnTo>
                  <a:cubicBezTo>
                    <a:pt x="393" y="1956"/>
                    <a:pt x="661" y="921"/>
                    <a:pt x="1464" y="689"/>
                  </a:cubicBezTo>
                  <a:lnTo>
                    <a:pt x="2837" y="297"/>
                  </a:lnTo>
                  <a:cubicBezTo>
                    <a:pt x="2927" y="279"/>
                    <a:pt x="2980" y="190"/>
                    <a:pt x="2944" y="118"/>
                  </a:cubicBezTo>
                  <a:cubicBezTo>
                    <a:pt x="2930" y="48"/>
                    <a:pt x="2872" y="0"/>
                    <a:pt x="2813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0" name="Google Shape;1180;p27"/>
            <p:cNvSpPr/>
            <p:nvPr/>
          </p:nvSpPr>
          <p:spPr>
            <a:xfrm>
              <a:off x="7917306" y="303675"/>
              <a:ext cx="137646" cy="127150"/>
            </a:xfrm>
            <a:custGeom>
              <a:rect b="b" l="l" r="r" t="t"/>
              <a:pathLst>
                <a:path extrusionOk="0" h="3743" w="4052">
                  <a:moveTo>
                    <a:pt x="1783" y="0"/>
                  </a:moveTo>
                  <a:cubicBezTo>
                    <a:pt x="1185" y="0"/>
                    <a:pt x="602" y="375"/>
                    <a:pt x="411" y="1025"/>
                  </a:cubicBezTo>
                  <a:lnTo>
                    <a:pt x="19" y="2399"/>
                  </a:lnTo>
                  <a:cubicBezTo>
                    <a:pt x="1" y="2488"/>
                    <a:pt x="37" y="2577"/>
                    <a:pt x="126" y="2595"/>
                  </a:cubicBezTo>
                  <a:cubicBezTo>
                    <a:pt x="141" y="2598"/>
                    <a:pt x="155" y="2599"/>
                    <a:pt x="169" y="2599"/>
                  </a:cubicBezTo>
                  <a:cubicBezTo>
                    <a:pt x="238" y="2599"/>
                    <a:pt x="292" y="2562"/>
                    <a:pt x="322" y="2488"/>
                  </a:cubicBezTo>
                  <a:lnTo>
                    <a:pt x="715" y="1114"/>
                  </a:lnTo>
                  <a:cubicBezTo>
                    <a:pt x="861" y="608"/>
                    <a:pt x="1319" y="314"/>
                    <a:pt x="1790" y="314"/>
                  </a:cubicBezTo>
                  <a:cubicBezTo>
                    <a:pt x="2066" y="314"/>
                    <a:pt x="2346" y="415"/>
                    <a:pt x="2570" y="632"/>
                  </a:cubicBezTo>
                  <a:lnTo>
                    <a:pt x="3552" y="1631"/>
                  </a:lnTo>
                  <a:cubicBezTo>
                    <a:pt x="3712" y="1774"/>
                    <a:pt x="3712" y="2024"/>
                    <a:pt x="3552" y="2167"/>
                  </a:cubicBezTo>
                  <a:cubicBezTo>
                    <a:pt x="3480" y="2238"/>
                    <a:pt x="3387" y="2274"/>
                    <a:pt x="3293" y="2274"/>
                  </a:cubicBezTo>
                  <a:cubicBezTo>
                    <a:pt x="3199" y="2274"/>
                    <a:pt x="3106" y="2238"/>
                    <a:pt x="3034" y="2167"/>
                  </a:cubicBezTo>
                  <a:lnTo>
                    <a:pt x="2856" y="1988"/>
                  </a:lnTo>
                  <a:cubicBezTo>
                    <a:pt x="2829" y="1962"/>
                    <a:pt x="2789" y="1948"/>
                    <a:pt x="2749" y="1948"/>
                  </a:cubicBezTo>
                  <a:cubicBezTo>
                    <a:pt x="2709" y="1948"/>
                    <a:pt x="2668" y="1962"/>
                    <a:pt x="2642" y="1988"/>
                  </a:cubicBezTo>
                  <a:cubicBezTo>
                    <a:pt x="2570" y="2060"/>
                    <a:pt x="2570" y="2149"/>
                    <a:pt x="2642" y="2220"/>
                  </a:cubicBezTo>
                  <a:cubicBezTo>
                    <a:pt x="2784" y="2363"/>
                    <a:pt x="2784" y="2595"/>
                    <a:pt x="2642" y="2738"/>
                  </a:cubicBezTo>
                  <a:cubicBezTo>
                    <a:pt x="2570" y="2818"/>
                    <a:pt x="2472" y="2858"/>
                    <a:pt x="2374" y="2858"/>
                  </a:cubicBezTo>
                  <a:cubicBezTo>
                    <a:pt x="2276" y="2858"/>
                    <a:pt x="2178" y="2818"/>
                    <a:pt x="2106" y="2738"/>
                  </a:cubicBezTo>
                  <a:lnTo>
                    <a:pt x="1928" y="2577"/>
                  </a:lnTo>
                  <a:cubicBezTo>
                    <a:pt x="1901" y="2541"/>
                    <a:pt x="1861" y="2524"/>
                    <a:pt x="1821" y="2524"/>
                  </a:cubicBezTo>
                  <a:cubicBezTo>
                    <a:pt x="1781" y="2524"/>
                    <a:pt x="1741" y="2541"/>
                    <a:pt x="1714" y="2577"/>
                  </a:cubicBezTo>
                  <a:cubicBezTo>
                    <a:pt x="1660" y="2631"/>
                    <a:pt x="1660" y="2738"/>
                    <a:pt x="1714" y="2791"/>
                  </a:cubicBezTo>
                  <a:cubicBezTo>
                    <a:pt x="1785" y="2863"/>
                    <a:pt x="1821" y="2952"/>
                    <a:pt x="1821" y="3059"/>
                  </a:cubicBezTo>
                  <a:cubicBezTo>
                    <a:pt x="1821" y="3166"/>
                    <a:pt x="1785" y="3255"/>
                    <a:pt x="1714" y="3326"/>
                  </a:cubicBezTo>
                  <a:cubicBezTo>
                    <a:pt x="1644" y="3396"/>
                    <a:pt x="1547" y="3432"/>
                    <a:pt x="1450" y="3432"/>
                  </a:cubicBezTo>
                  <a:cubicBezTo>
                    <a:pt x="1372" y="3432"/>
                    <a:pt x="1295" y="3410"/>
                    <a:pt x="1232" y="3362"/>
                  </a:cubicBezTo>
                  <a:cubicBezTo>
                    <a:pt x="1207" y="3350"/>
                    <a:pt x="1179" y="3344"/>
                    <a:pt x="1152" y="3344"/>
                  </a:cubicBezTo>
                  <a:cubicBezTo>
                    <a:pt x="1102" y="3344"/>
                    <a:pt x="1052" y="3363"/>
                    <a:pt x="1018" y="3398"/>
                  </a:cubicBezTo>
                  <a:cubicBezTo>
                    <a:pt x="964" y="3469"/>
                    <a:pt x="982" y="3576"/>
                    <a:pt x="1054" y="3630"/>
                  </a:cubicBezTo>
                  <a:cubicBezTo>
                    <a:pt x="1167" y="3706"/>
                    <a:pt x="1300" y="3743"/>
                    <a:pt x="1433" y="3743"/>
                  </a:cubicBezTo>
                  <a:cubicBezTo>
                    <a:pt x="1613" y="3743"/>
                    <a:pt x="1794" y="3674"/>
                    <a:pt x="1928" y="3541"/>
                  </a:cubicBezTo>
                  <a:cubicBezTo>
                    <a:pt x="2053" y="3434"/>
                    <a:pt x="2124" y="3273"/>
                    <a:pt x="2124" y="3112"/>
                  </a:cubicBezTo>
                  <a:cubicBezTo>
                    <a:pt x="2209" y="3149"/>
                    <a:pt x="2298" y="3167"/>
                    <a:pt x="2386" y="3167"/>
                  </a:cubicBezTo>
                  <a:cubicBezTo>
                    <a:pt x="2558" y="3167"/>
                    <a:pt x="2726" y="3099"/>
                    <a:pt x="2856" y="2970"/>
                  </a:cubicBezTo>
                  <a:cubicBezTo>
                    <a:pt x="2981" y="2845"/>
                    <a:pt x="3034" y="2702"/>
                    <a:pt x="3052" y="2541"/>
                  </a:cubicBezTo>
                  <a:cubicBezTo>
                    <a:pt x="3130" y="2569"/>
                    <a:pt x="3212" y="2583"/>
                    <a:pt x="3293" y="2583"/>
                  </a:cubicBezTo>
                  <a:cubicBezTo>
                    <a:pt x="3472" y="2583"/>
                    <a:pt x="3649" y="2516"/>
                    <a:pt x="3784" y="2381"/>
                  </a:cubicBezTo>
                  <a:cubicBezTo>
                    <a:pt x="4051" y="2113"/>
                    <a:pt x="4051" y="1685"/>
                    <a:pt x="3784" y="1417"/>
                  </a:cubicBezTo>
                  <a:lnTo>
                    <a:pt x="2784" y="418"/>
                  </a:lnTo>
                  <a:cubicBezTo>
                    <a:pt x="2499" y="132"/>
                    <a:pt x="2138" y="0"/>
                    <a:pt x="1783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1" name="Google Shape;1181;p27"/>
            <p:cNvSpPr/>
            <p:nvPr/>
          </p:nvSpPr>
          <p:spPr>
            <a:xfrm>
              <a:off x="7760939" y="376984"/>
              <a:ext cx="213400" cy="206198"/>
            </a:xfrm>
            <a:custGeom>
              <a:rect b="b" l="l" r="r" t="t"/>
              <a:pathLst>
                <a:path extrusionOk="0" h="6070" w="6282">
                  <a:moveTo>
                    <a:pt x="3973" y="334"/>
                  </a:moveTo>
                  <a:cubicBezTo>
                    <a:pt x="4379" y="334"/>
                    <a:pt x="4778" y="481"/>
                    <a:pt x="5103" y="758"/>
                  </a:cubicBezTo>
                  <a:cubicBezTo>
                    <a:pt x="5496" y="1115"/>
                    <a:pt x="5764" y="1668"/>
                    <a:pt x="5853" y="2346"/>
                  </a:cubicBezTo>
                  <a:cubicBezTo>
                    <a:pt x="5960" y="3131"/>
                    <a:pt x="5853" y="4077"/>
                    <a:pt x="5514" y="5165"/>
                  </a:cubicBezTo>
                  <a:lnTo>
                    <a:pt x="5478" y="5254"/>
                  </a:lnTo>
                  <a:cubicBezTo>
                    <a:pt x="5443" y="5344"/>
                    <a:pt x="5371" y="5397"/>
                    <a:pt x="5282" y="5397"/>
                  </a:cubicBezTo>
                  <a:cubicBezTo>
                    <a:pt x="4449" y="5643"/>
                    <a:pt x="3700" y="5774"/>
                    <a:pt x="3043" y="5774"/>
                  </a:cubicBezTo>
                  <a:cubicBezTo>
                    <a:pt x="2841" y="5774"/>
                    <a:pt x="2647" y="5761"/>
                    <a:pt x="2463" y="5736"/>
                  </a:cubicBezTo>
                  <a:cubicBezTo>
                    <a:pt x="1785" y="5629"/>
                    <a:pt x="1232" y="5379"/>
                    <a:pt x="893" y="4969"/>
                  </a:cubicBezTo>
                  <a:cubicBezTo>
                    <a:pt x="464" y="4487"/>
                    <a:pt x="340" y="3863"/>
                    <a:pt x="571" y="3274"/>
                  </a:cubicBezTo>
                  <a:cubicBezTo>
                    <a:pt x="803" y="2649"/>
                    <a:pt x="1374" y="2203"/>
                    <a:pt x="2106" y="2114"/>
                  </a:cubicBezTo>
                  <a:cubicBezTo>
                    <a:pt x="2177" y="2114"/>
                    <a:pt x="2231" y="2061"/>
                    <a:pt x="2249" y="1989"/>
                  </a:cubicBezTo>
                  <a:cubicBezTo>
                    <a:pt x="2338" y="1258"/>
                    <a:pt x="2766" y="687"/>
                    <a:pt x="3391" y="437"/>
                  </a:cubicBezTo>
                  <a:cubicBezTo>
                    <a:pt x="3581" y="368"/>
                    <a:pt x="3778" y="334"/>
                    <a:pt x="3973" y="334"/>
                  </a:cubicBezTo>
                  <a:close/>
                  <a:moveTo>
                    <a:pt x="3993" y="1"/>
                  </a:moveTo>
                  <a:cubicBezTo>
                    <a:pt x="3755" y="1"/>
                    <a:pt x="3515" y="44"/>
                    <a:pt x="3284" y="134"/>
                  </a:cubicBezTo>
                  <a:cubicBezTo>
                    <a:pt x="2570" y="401"/>
                    <a:pt x="2088" y="1026"/>
                    <a:pt x="1945" y="1811"/>
                  </a:cubicBezTo>
                  <a:cubicBezTo>
                    <a:pt x="1160" y="1954"/>
                    <a:pt x="536" y="2435"/>
                    <a:pt x="268" y="3149"/>
                  </a:cubicBezTo>
                  <a:cubicBezTo>
                    <a:pt x="0" y="3845"/>
                    <a:pt x="143" y="4594"/>
                    <a:pt x="643" y="5165"/>
                  </a:cubicBezTo>
                  <a:cubicBezTo>
                    <a:pt x="1053" y="5629"/>
                    <a:pt x="1660" y="5932"/>
                    <a:pt x="2427" y="6022"/>
                  </a:cubicBezTo>
                  <a:cubicBezTo>
                    <a:pt x="2649" y="6055"/>
                    <a:pt x="2875" y="6069"/>
                    <a:pt x="3104" y="6069"/>
                  </a:cubicBezTo>
                  <a:cubicBezTo>
                    <a:pt x="3868" y="6069"/>
                    <a:pt x="4657" y="5902"/>
                    <a:pt x="5371" y="5683"/>
                  </a:cubicBezTo>
                  <a:cubicBezTo>
                    <a:pt x="5585" y="5629"/>
                    <a:pt x="5764" y="5451"/>
                    <a:pt x="5835" y="5237"/>
                  </a:cubicBezTo>
                  <a:cubicBezTo>
                    <a:pt x="6174" y="4113"/>
                    <a:pt x="6281" y="3113"/>
                    <a:pt x="6174" y="2293"/>
                  </a:cubicBezTo>
                  <a:cubicBezTo>
                    <a:pt x="6067" y="1525"/>
                    <a:pt x="5764" y="919"/>
                    <a:pt x="5300" y="508"/>
                  </a:cubicBezTo>
                  <a:cubicBezTo>
                    <a:pt x="4931" y="175"/>
                    <a:pt x="4467" y="1"/>
                    <a:pt x="399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cxnSp>
        <p:nvCxnSpPr>
          <p:cNvPr id="1182" name="Google Shape;1182;p27"/>
          <p:cNvCxnSpPr>
            <a:stCxn id="1157" idx="2"/>
            <a:endCxn id="1114" idx="1"/>
          </p:cNvCxnSpPr>
          <p:nvPr/>
        </p:nvCxnSpPr>
        <p:spPr>
          <a:xfrm>
            <a:off x="1436864" y="2240443"/>
            <a:ext cx="287700" cy="18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183" name="Google Shape;1183;p27"/>
          <p:cNvCxnSpPr>
            <a:stCxn id="1161" idx="2"/>
            <a:endCxn id="1113" idx="1"/>
          </p:cNvCxnSpPr>
          <p:nvPr/>
        </p:nvCxnSpPr>
        <p:spPr>
          <a:xfrm>
            <a:off x="1436864" y="3570507"/>
            <a:ext cx="2877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87" name="Shape 1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8" name="Google Shape;1188;p28"/>
          <p:cNvSpPr/>
          <p:nvPr/>
        </p:nvSpPr>
        <p:spPr>
          <a:xfrm>
            <a:off x="3473936" y="1864863"/>
            <a:ext cx="2232000" cy="2232000"/>
          </a:xfrm>
          <a:prstGeom prst="ellipse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9" name="Google Shape;1189;p28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sp>
        <p:nvSpPr>
          <p:cNvPr id="1190" name="Google Shape;1190;p28"/>
          <p:cNvSpPr/>
          <p:nvPr/>
        </p:nvSpPr>
        <p:spPr>
          <a:xfrm>
            <a:off x="571400" y="1622461"/>
            <a:ext cx="2403600" cy="12000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1" name="Google Shape;1191;p28"/>
          <p:cNvSpPr/>
          <p:nvPr/>
        </p:nvSpPr>
        <p:spPr>
          <a:xfrm>
            <a:off x="571400" y="3135766"/>
            <a:ext cx="2403600" cy="12000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2" name="Google Shape;1192;p28"/>
          <p:cNvSpPr/>
          <p:nvPr/>
        </p:nvSpPr>
        <p:spPr>
          <a:xfrm>
            <a:off x="6168850" y="3135766"/>
            <a:ext cx="2403600" cy="12237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3" name="Google Shape;1193;p28"/>
          <p:cNvSpPr/>
          <p:nvPr/>
        </p:nvSpPr>
        <p:spPr>
          <a:xfrm>
            <a:off x="6168850" y="1622452"/>
            <a:ext cx="2403600" cy="12000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94" name="Google Shape;1194;p28"/>
          <p:cNvGrpSpPr/>
          <p:nvPr/>
        </p:nvGrpSpPr>
        <p:grpSpPr>
          <a:xfrm>
            <a:off x="6411969" y="3371482"/>
            <a:ext cx="1917349" cy="829023"/>
            <a:chOff x="5627494" y="3552701"/>
            <a:chExt cx="1980324" cy="829023"/>
          </a:xfrm>
        </p:grpSpPr>
        <p:sp>
          <p:nvSpPr>
            <p:cNvPr id="1195" name="Google Shape;1195;p28"/>
            <p:cNvSpPr txBox="1"/>
            <p:nvPr/>
          </p:nvSpPr>
          <p:spPr>
            <a:xfrm>
              <a:off x="5627518" y="3552701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Earth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196" name="Google Shape;1196;p28"/>
            <p:cNvSpPr txBox="1"/>
            <p:nvPr/>
          </p:nvSpPr>
          <p:spPr>
            <a:xfrm>
              <a:off x="5627494" y="3830323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planet where we all live on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197" name="Google Shape;1197;p28"/>
          <p:cNvGrpSpPr/>
          <p:nvPr/>
        </p:nvGrpSpPr>
        <p:grpSpPr>
          <a:xfrm>
            <a:off x="6411969" y="1807958"/>
            <a:ext cx="1917349" cy="829023"/>
            <a:chOff x="5627494" y="3633626"/>
            <a:chExt cx="1980324" cy="829023"/>
          </a:xfrm>
        </p:grpSpPr>
        <p:sp>
          <p:nvSpPr>
            <p:cNvPr id="1198" name="Google Shape;1198;p28"/>
            <p:cNvSpPr txBox="1"/>
            <p:nvPr/>
          </p:nvSpPr>
          <p:spPr>
            <a:xfrm>
              <a:off x="5627518" y="3633626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Mars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199" name="Google Shape;1199;p28"/>
            <p:cNvSpPr txBox="1"/>
            <p:nvPr/>
          </p:nvSpPr>
          <p:spPr>
            <a:xfrm>
              <a:off x="5627494" y="3911248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Mars is a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200" name="Google Shape;1200;p28"/>
          <p:cNvGrpSpPr/>
          <p:nvPr/>
        </p:nvGrpSpPr>
        <p:grpSpPr>
          <a:xfrm>
            <a:off x="814523" y="3359607"/>
            <a:ext cx="1917349" cy="829023"/>
            <a:chOff x="6018013" y="3633626"/>
            <a:chExt cx="1980324" cy="829023"/>
          </a:xfrm>
        </p:grpSpPr>
        <p:sp>
          <p:nvSpPr>
            <p:cNvPr id="1201" name="Google Shape;1201;p28"/>
            <p:cNvSpPr txBox="1"/>
            <p:nvPr/>
          </p:nvSpPr>
          <p:spPr>
            <a:xfrm>
              <a:off x="6018037" y="3633626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Mercury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202" name="Google Shape;1202;p28"/>
            <p:cNvSpPr txBox="1"/>
            <p:nvPr/>
          </p:nvSpPr>
          <p:spPr>
            <a:xfrm>
              <a:off x="6018013" y="3911248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smallest planet</a:t>
              </a: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 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of them all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203" name="Google Shape;1203;p28"/>
          <p:cNvGrpSpPr/>
          <p:nvPr/>
        </p:nvGrpSpPr>
        <p:grpSpPr>
          <a:xfrm>
            <a:off x="814523" y="1807958"/>
            <a:ext cx="1917349" cy="829023"/>
            <a:chOff x="6018013" y="3579288"/>
            <a:chExt cx="1980324" cy="829023"/>
          </a:xfrm>
        </p:grpSpPr>
        <p:sp>
          <p:nvSpPr>
            <p:cNvPr id="1204" name="Google Shape;1204;p28"/>
            <p:cNvSpPr txBox="1"/>
            <p:nvPr/>
          </p:nvSpPr>
          <p:spPr>
            <a:xfrm>
              <a:off x="6018037" y="3579288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Neptune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205" name="Google Shape;1205;p28"/>
            <p:cNvSpPr txBox="1"/>
            <p:nvPr/>
          </p:nvSpPr>
          <p:spPr>
            <a:xfrm>
              <a:off x="6018013" y="3856911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Neptune is the farthest planet from the Sun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1206" name="Google Shape;1206;p28"/>
          <p:cNvSpPr/>
          <p:nvPr/>
        </p:nvSpPr>
        <p:spPr>
          <a:xfrm>
            <a:off x="5031708" y="1825272"/>
            <a:ext cx="794400" cy="7944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207" name="Google Shape;1207;p28"/>
          <p:cNvSpPr/>
          <p:nvPr/>
        </p:nvSpPr>
        <p:spPr>
          <a:xfrm>
            <a:off x="3323949" y="1825272"/>
            <a:ext cx="794400" cy="7944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208" name="Google Shape;1208;p28"/>
          <p:cNvSpPr/>
          <p:nvPr/>
        </p:nvSpPr>
        <p:spPr>
          <a:xfrm>
            <a:off x="3323953" y="3341932"/>
            <a:ext cx="794400" cy="7944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209" name="Google Shape;1209;p28"/>
          <p:cNvSpPr/>
          <p:nvPr/>
        </p:nvSpPr>
        <p:spPr>
          <a:xfrm>
            <a:off x="5031723" y="3341932"/>
            <a:ext cx="794400" cy="7944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grpSp>
        <p:nvGrpSpPr>
          <p:cNvPr id="1210" name="Google Shape;1210;p28"/>
          <p:cNvGrpSpPr/>
          <p:nvPr/>
        </p:nvGrpSpPr>
        <p:grpSpPr>
          <a:xfrm rot="-542092">
            <a:off x="5202483" y="3537328"/>
            <a:ext cx="453034" cy="403675"/>
            <a:chOff x="1366300" y="909250"/>
            <a:chExt cx="271225" cy="241675"/>
          </a:xfrm>
        </p:grpSpPr>
        <p:sp>
          <p:nvSpPr>
            <p:cNvPr id="1211" name="Google Shape;1211;p28"/>
            <p:cNvSpPr/>
            <p:nvPr/>
          </p:nvSpPr>
          <p:spPr>
            <a:xfrm>
              <a:off x="1405100" y="1109425"/>
              <a:ext cx="37050" cy="37500"/>
            </a:xfrm>
            <a:custGeom>
              <a:rect b="b" l="l" r="r" t="t"/>
              <a:pathLst>
                <a:path extrusionOk="0" h="1500" w="1482">
                  <a:moveTo>
                    <a:pt x="1" y="0"/>
                  </a:moveTo>
                  <a:lnTo>
                    <a:pt x="1" y="1089"/>
                  </a:lnTo>
                  <a:cubicBezTo>
                    <a:pt x="1" y="1321"/>
                    <a:pt x="179" y="1499"/>
                    <a:pt x="411" y="1499"/>
                  </a:cubicBezTo>
                  <a:lnTo>
                    <a:pt x="1071" y="1499"/>
                  </a:lnTo>
                  <a:cubicBezTo>
                    <a:pt x="1285" y="1499"/>
                    <a:pt x="1482" y="1339"/>
                    <a:pt x="1482" y="1107"/>
                  </a:cubicBezTo>
                  <a:cubicBezTo>
                    <a:pt x="1482" y="875"/>
                    <a:pt x="1303" y="696"/>
                    <a:pt x="1071" y="696"/>
                  </a:cubicBezTo>
                  <a:lnTo>
                    <a:pt x="804" y="696"/>
                  </a:lnTo>
                  <a:lnTo>
                    <a:pt x="804" y="215"/>
                  </a:lnTo>
                  <a:cubicBezTo>
                    <a:pt x="518" y="215"/>
                    <a:pt x="250" y="125"/>
                    <a:pt x="1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2" name="Google Shape;1212;p28"/>
            <p:cNvSpPr/>
            <p:nvPr/>
          </p:nvSpPr>
          <p:spPr>
            <a:xfrm>
              <a:off x="1440350" y="1102725"/>
              <a:ext cx="37050" cy="44200"/>
            </a:xfrm>
            <a:custGeom>
              <a:rect b="b" l="l" r="r" t="t"/>
              <a:pathLst>
                <a:path extrusionOk="0" h="1768" w="1482">
                  <a:moveTo>
                    <a:pt x="803" y="1"/>
                  </a:moveTo>
                  <a:cubicBezTo>
                    <a:pt x="571" y="179"/>
                    <a:pt x="304" y="322"/>
                    <a:pt x="0" y="411"/>
                  </a:cubicBezTo>
                  <a:lnTo>
                    <a:pt x="0" y="1107"/>
                  </a:lnTo>
                  <a:cubicBezTo>
                    <a:pt x="54" y="1178"/>
                    <a:pt x="89" y="1268"/>
                    <a:pt x="89" y="1375"/>
                  </a:cubicBezTo>
                  <a:cubicBezTo>
                    <a:pt x="89" y="1428"/>
                    <a:pt x="72" y="1500"/>
                    <a:pt x="36" y="1553"/>
                  </a:cubicBezTo>
                  <a:cubicBezTo>
                    <a:pt x="107" y="1678"/>
                    <a:pt x="250" y="1767"/>
                    <a:pt x="411" y="1767"/>
                  </a:cubicBezTo>
                  <a:lnTo>
                    <a:pt x="1071" y="1767"/>
                  </a:lnTo>
                  <a:cubicBezTo>
                    <a:pt x="1303" y="1767"/>
                    <a:pt x="1481" y="1589"/>
                    <a:pt x="1481" y="1375"/>
                  </a:cubicBezTo>
                  <a:cubicBezTo>
                    <a:pt x="1481" y="1143"/>
                    <a:pt x="1303" y="964"/>
                    <a:pt x="1071" y="964"/>
                  </a:cubicBezTo>
                  <a:lnTo>
                    <a:pt x="803" y="964"/>
                  </a:lnTo>
                  <a:lnTo>
                    <a:pt x="803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3" name="Google Shape;1213;p28"/>
            <p:cNvSpPr/>
            <p:nvPr/>
          </p:nvSpPr>
          <p:spPr>
            <a:xfrm>
              <a:off x="1405100" y="1109425"/>
              <a:ext cx="20100" cy="15625"/>
            </a:xfrm>
            <a:custGeom>
              <a:rect b="b" l="l" r="r" t="t"/>
              <a:pathLst>
                <a:path extrusionOk="0" h="625" w="804">
                  <a:moveTo>
                    <a:pt x="1" y="0"/>
                  </a:moveTo>
                  <a:lnTo>
                    <a:pt x="1" y="464"/>
                  </a:lnTo>
                  <a:cubicBezTo>
                    <a:pt x="268" y="571"/>
                    <a:pt x="536" y="625"/>
                    <a:pt x="804" y="625"/>
                  </a:cubicBezTo>
                  <a:lnTo>
                    <a:pt x="804" y="215"/>
                  </a:lnTo>
                  <a:cubicBezTo>
                    <a:pt x="518" y="215"/>
                    <a:pt x="250" y="125"/>
                    <a:pt x="1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4" name="Google Shape;1214;p28"/>
            <p:cNvSpPr/>
            <p:nvPr/>
          </p:nvSpPr>
          <p:spPr>
            <a:xfrm>
              <a:off x="1440350" y="1102725"/>
              <a:ext cx="20100" cy="21000"/>
            </a:xfrm>
            <a:custGeom>
              <a:rect b="b" l="l" r="r" t="t"/>
              <a:pathLst>
                <a:path extrusionOk="0" h="840" w="804">
                  <a:moveTo>
                    <a:pt x="803" y="1"/>
                  </a:moveTo>
                  <a:cubicBezTo>
                    <a:pt x="571" y="179"/>
                    <a:pt x="304" y="322"/>
                    <a:pt x="0" y="411"/>
                  </a:cubicBezTo>
                  <a:lnTo>
                    <a:pt x="0" y="839"/>
                  </a:lnTo>
                  <a:cubicBezTo>
                    <a:pt x="286" y="768"/>
                    <a:pt x="553" y="661"/>
                    <a:pt x="803" y="500"/>
                  </a:cubicBezTo>
                  <a:lnTo>
                    <a:pt x="803" y="1"/>
                  </a:ln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5" name="Google Shape;1215;p28"/>
            <p:cNvSpPr/>
            <p:nvPr/>
          </p:nvSpPr>
          <p:spPr>
            <a:xfrm>
              <a:off x="1401100" y="1100500"/>
              <a:ext cx="80300" cy="50425"/>
            </a:xfrm>
            <a:custGeom>
              <a:rect b="b" l="l" r="r" t="t"/>
              <a:pathLst>
                <a:path extrusionOk="0" h="2017" w="3212">
                  <a:moveTo>
                    <a:pt x="2391" y="1"/>
                  </a:moveTo>
                  <a:cubicBezTo>
                    <a:pt x="2284" y="1"/>
                    <a:pt x="2213" y="72"/>
                    <a:pt x="2213" y="161"/>
                  </a:cubicBezTo>
                  <a:lnTo>
                    <a:pt x="2213" y="1071"/>
                  </a:lnTo>
                  <a:cubicBezTo>
                    <a:pt x="2213" y="1143"/>
                    <a:pt x="2284" y="1214"/>
                    <a:pt x="2373" y="1214"/>
                  </a:cubicBezTo>
                  <a:lnTo>
                    <a:pt x="2623" y="1214"/>
                  </a:lnTo>
                  <a:cubicBezTo>
                    <a:pt x="2766" y="1214"/>
                    <a:pt x="2873" y="1321"/>
                    <a:pt x="2891" y="1446"/>
                  </a:cubicBezTo>
                  <a:cubicBezTo>
                    <a:pt x="2908" y="1589"/>
                    <a:pt x="2784" y="1714"/>
                    <a:pt x="2641" y="1714"/>
                  </a:cubicBezTo>
                  <a:lnTo>
                    <a:pt x="1963" y="1714"/>
                  </a:lnTo>
                  <a:cubicBezTo>
                    <a:pt x="1891" y="1714"/>
                    <a:pt x="1820" y="1678"/>
                    <a:pt x="1784" y="1624"/>
                  </a:cubicBezTo>
                  <a:cubicBezTo>
                    <a:pt x="1802" y="1571"/>
                    <a:pt x="1802" y="1517"/>
                    <a:pt x="1802" y="1464"/>
                  </a:cubicBezTo>
                  <a:cubicBezTo>
                    <a:pt x="1802" y="1357"/>
                    <a:pt x="1767" y="1250"/>
                    <a:pt x="1713" y="1160"/>
                  </a:cubicBezTo>
                  <a:lnTo>
                    <a:pt x="1713" y="572"/>
                  </a:lnTo>
                  <a:cubicBezTo>
                    <a:pt x="1713" y="500"/>
                    <a:pt x="1659" y="429"/>
                    <a:pt x="1570" y="411"/>
                  </a:cubicBezTo>
                  <a:cubicBezTo>
                    <a:pt x="1562" y="409"/>
                    <a:pt x="1555" y="409"/>
                    <a:pt x="1547" y="409"/>
                  </a:cubicBezTo>
                  <a:cubicBezTo>
                    <a:pt x="1469" y="409"/>
                    <a:pt x="1410" y="490"/>
                    <a:pt x="1410" y="572"/>
                  </a:cubicBezTo>
                  <a:lnTo>
                    <a:pt x="1410" y="928"/>
                  </a:lnTo>
                  <a:cubicBezTo>
                    <a:pt x="1356" y="911"/>
                    <a:pt x="1303" y="911"/>
                    <a:pt x="1249" y="911"/>
                  </a:cubicBezTo>
                  <a:lnTo>
                    <a:pt x="1142" y="911"/>
                  </a:lnTo>
                  <a:lnTo>
                    <a:pt x="1142" y="607"/>
                  </a:lnTo>
                  <a:cubicBezTo>
                    <a:pt x="1142" y="572"/>
                    <a:pt x="1124" y="536"/>
                    <a:pt x="1089" y="518"/>
                  </a:cubicBezTo>
                  <a:cubicBezTo>
                    <a:pt x="1053" y="493"/>
                    <a:pt x="1017" y="482"/>
                    <a:pt x="982" y="482"/>
                  </a:cubicBezTo>
                  <a:cubicBezTo>
                    <a:pt x="895" y="482"/>
                    <a:pt x="821" y="553"/>
                    <a:pt x="821" y="643"/>
                  </a:cubicBezTo>
                  <a:lnTo>
                    <a:pt x="821" y="1107"/>
                  </a:lnTo>
                  <a:cubicBezTo>
                    <a:pt x="821" y="1160"/>
                    <a:pt x="874" y="1214"/>
                    <a:pt x="928" y="1214"/>
                  </a:cubicBezTo>
                  <a:lnTo>
                    <a:pt x="1231" y="1214"/>
                  </a:lnTo>
                  <a:cubicBezTo>
                    <a:pt x="1374" y="1214"/>
                    <a:pt x="1481" y="1321"/>
                    <a:pt x="1481" y="1464"/>
                  </a:cubicBezTo>
                  <a:cubicBezTo>
                    <a:pt x="1481" y="1606"/>
                    <a:pt x="1374" y="1714"/>
                    <a:pt x="1231" y="1714"/>
                  </a:cubicBezTo>
                  <a:lnTo>
                    <a:pt x="464" y="1714"/>
                  </a:lnTo>
                  <a:cubicBezTo>
                    <a:pt x="375" y="1714"/>
                    <a:pt x="303" y="1642"/>
                    <a:pt x="303" y="1553"/>
                  </a:cubicBezTo>
                  <a:lnTo>
                    <a:pt x="303" y="411"/>
                  </a:lnTo>
                  <a:cubicBezTo>
                    <a:pt x="303" y="375"/>
                    <a:pt x="286" y="340"/>
                    <a:pt x="268" y="322"/>
                  </a:cubicBezTo>
                  <a:cubicBezTo>
                    <a:pt x="229" y="288"/>
                    <a:pt x="188" y="274"/>
                    <a:pt x="150" y="274"/>
                  </a:cubicBezTo>
                  <a:cubicBezTo>
                    <a:pt x="68" y="274"/>
                    <a:pt x="0" y="343"/>
                    <a:pt x="0" y="429"/>
                  </a:cubicBezTo>
                  <a:lnTo>
                    <a:pt x="0" y="1464"/>
                  </a:lnTo>
                  <a:cubicBezTo>
                    <a:pt x="0" y="1767"/>
                    <a:pt x="250" y="2017"/>
                    <a:pt x="553" y="2017"/>
                  </a:cubicBezTo>
                  <a:lnTo>
                    <a:pt x="1231" y="2017"/>
                  </a:lnTo>
                  <a:cubicBezTo>
                    <a:pt x="1374" y="2017"/>
                    <a:pt x="1499" y="1981"/>
                    <a:pt x="1606" y="1892"/>
                  </a:cubicBezTo>
                  <a:cubicBezTo>
                    <a:pt x="1695" y="1981"/>
                    <a:pt x="1820" y="2017"/>
                    <a:pt x="1963" y="2017"/>
                  </a:cubicBezTo>
                  <a:lnTo>
                    <a:pt x="2623" y="2017"/>
                  </a:lnTo>
                  <a:cubicBezTo>
                    <a:pt x="2926" y="2017"/>
                    <a:pt x="3194" y="1785"/>
                    <a:pt x="3194" y="1482"/>
                  </a:cubicBezTo>
                  <a:cubicBezTo>
                    <a:pt x="3212" y="1160"/>
                    <a:pt x="2962" y="911"/>
                    <a:pt x="2641" y="911"/>
                  </a:cubicBezTo>
                  <a:lnTo>
                    <a:pt x="2516" y="911"/>
                  </a:lnTo>
                  <a:lnTo>
                    <a:pt x="2516" y="161"/>
                  </a:lnTo>
                  <a:cubicBezTo>
                    <a:pt x="2516" y="90"/>
                    <a:pt x="2462" y="18"/>
                    <a:pt x="239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6" name="Google Shape;1216;p28"/>
            <p:cNvSpPr/>
            <p:nvPr/>
          </p:nvSpPr>
          <p:spPr>
            <a:xfrm>
              <a:off x="1561675" y="1109425"/>
              <a:ext cx="37050" cy="37500"/>
            </a:xfrm>
            <a:custGeom>
              <a:rect b="b" l="l" r="r" t="t"/>
              <a:pathLst>
                <a:path extrusionOk="0" h="1500" w="1482">
                  <a:moveTo>
                    <a:pt x="1481" y="0"/>
                  </a:moveTo>
                  <a:cubicBezTo>
                    <a:pt x="1232" y="125"/>
                    <a:pt x="964" y="215"/>
                    <a:pt x="678" y="215"/>
                  </a:cubicBezTo>
                  <a:lnTo>
                    <a:pt x="678" y="696"/>
                  </a:lnTo>
                  <a:lnTo>
                    <a:pt x="411" y="696"/>
                  </a:lnTo>
                  <a:cubicBezTo>
                    <a:pt x="179" y="696"/>
                    <a:pt x="0" y="875"/>
                    <a:pt x="0" y="1107"/>
                  </a:cubicBezTo>
                  <a:cubicBezTo>
                    <a:pt x="0" y="1339"/>
                    <a:pt x="197" y="1499"/>
                    <a:pt x="411" y="1499"/>
                  </a:cubicBezTo>
                  <a:lnTo>
                    <a:pt x="1071" y="1499"/>
                  </a:lnTo>
                  <a:cubicBezTo>
                    <a:pt x="1303" y="1499"/>
                    <a:pt x="1481" y="1321"/>
                    <a:pt x="1481" y="1089"/>
                  </a:cubicBezTo>
                  <a:lnTo>
                    <a:pt x="1481" y="0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7" name="Google Shape;1217;p28"/>
            <p:cNvSpPr/>
            <p:nvPr/>
          </p:nvSpPr>
          <p:spPr>
            <a:xfrm>
              <a:off x="1526425" y="1102725"/>
              <a:ext cx="37050" cy="44200"/>
            </a:xfrm>
            <a:custGeom>
              <a:rect b="b" l="l" r="r" t="t"/>
              <a:pathLst>
                <a:path extrusionOk="0" h="1768" w="1482">
                  <a:moveTo>
                    <a:pt x="679" y="1"/>
                  </a:moveTo>
                  <a:lnTo>
                    <a:pt x="679" y="964"/>
                  </a:lnTo>
                  <a:lnTo>
                    <a:pt x="411" y="964"/>
                  </a:lnTo>
                  <a:cubicBezTo>
                    <a:pt x="179" y="964"/>
                    <a:pt x="1" y="1143"/>
                    <a:pt x="1" y="1375"/>
                  </a:cubicBezTo>
                  <a:cubicBezTo>
                    <a:pt x="1" y="1607"/>
                    <a:pt x="197" y="1767"/>
                    <a:pt x="411" y="1767"/>
                  </a:cubicBezTo>
                  <a:lnTo>
                    <a:pt x="1071" y="1767"/>
                  </a:lnTo>
                  <a:cubicBezTo>
                    <a:pt x="1232" y="1767"/>
                    <a:pt x="1375" y="1678"/>
                    <a:pt x="1446" y="1553"/>
                  </a:cubicBezTo>
                  <a:cubicBezTo>
                    <a:pt x="1410" y="1500"/>
                    <a:pt x="1393" y="1428"/>
                    <a:pt x="1393" y="1375"/>
                  </a:cubicBezTo>
                  <a:cubicBezTo>
                    <a:pt x="1393" y="1268"/>
                    <a:pt x="1428" y="1178"/>
                    <a:pt x="1482" y="1107"/>
                  </a:cubicBezTo>
                  <a:lnTo>
                    <a:pt x="1482" y="411"/>
                  </a:lnTo>
                  <a:cubicBezTo>
                    <a:pt x="1179" y="322"/>
                    <a:pt x="911" y="179"/>
                    <a:pt x="679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8" name="Google Shape;1218;p28"/>
            <p:cNvSpPr/>
            <p:nvPr/>
          </p:nvSpPr>
          <p:spPr>
            <a:xfrm>
              <a:off x="1578625" y="1109425"/>
              <a:ext cx="20100" cy="15625"/>
            </a:xfrm>
            <a:custGeom>
              <a:rect b="b" l="l" r="r" t="t"/>
              <a:pathLst>
                <a:path extrusionOk="0" h="625" w="804">
                  <a:moveTo>
                    <a:pt x="803" y="0"/>
                  </a:moveTo>
                  <a:cubicBezTo>
                    <a:pt x="554" y="125"/>
                    <a:pt x="286" y="215"/>
                    <a:pt x="0" y="215"/>
                  </a:cubicBezTo>
                  <a:lnTo>
                    <a:pt x="0" y="625"/>
                  </a:lnTo>
                  <a:cubicBezTo>
                    <a:pt x="268" y="625"/>
                    <a:pt x="536" y="571"/>
                    <a:pt x="803" y="464"/>
                  </a:cubicBezTo>
                  <a:lnTo>
                    <a:pt x="803" y="0"/>
                  </a:ln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9" name="Google Shape;1219;p28"/>
            <p:cNvSpPr/>
            <p:nvPr/>
          </p:nvSpPr>
          <p:spPr>
            <a:xfrm>
              <a:off x="1543375" y="1102725"/>
              <a:ext cx="20100" cy="21000"/>
            </a:xfrm>
            <a:custGeom>
              <a:rect b="b" l="l" r="r" t="t"/>
              <a:pathLst>
                <a:path extrusionOk="0" h="840" w="804">
                  <a:moveTo>
                    <a:pt x="1" y="1"/>
                  </a:moveTo>
                  <a:lnTo>
                    <a:pt x="1" y="500"/>
                  </a:lnTo>
                  <a:cubicBezTo>
                    <a:pt x="251" y="661"/>
                    <a:pt x="518" y="768"/>
                    <a:pt x="804" y="839"/>
                  </a:cubicBezTo>
                  <a:lnTo>
                    <a:pt x="804" y="411"/>
                  </a:lnTo>
                  <a:cubicBezTo>
                    <a:pt x="501" y="322"/>
                    <a:pt x="233" y="179"/>
                    <a:pt x="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0" name="Google Shape;1220;p28"/>
            <p:cNvSpPr/>
            <p:nvPr/>
          </p:nvSpPr>
          <p:spPr>
            <a:xfrm>
              <a:off x="1522425" y="1100500"/>
              <a:ext cx="80300" cy="50425"/>
            </a:xfrm>
            <a:custGeom>
              <a:rect b="b" l="l" r="r" t="t"/>
              <a:pathLst>
                <a:path extrusionOk="0" h="2017" w="3212">
                  <a:moveTo>
                    <a:pt x="857" y="1"/>
                  </a:moveTo>
                  <a:cubicBezTo>
                    <a:pt x="768" y="1"/>
                    <a:pt x="696" y="72"/>
                    <a:pt x="696" y="161"/>
                  </a:cubicBezTo>
                  <a:lnTo>
                    <a:pt x="696" y="911"/>
                  </a:lnTo>
                  <a:lnTo>
                    <a:pt x="589" y="911"/>
                  </a:lnTo>
                  <a:cubicBezTo>
                    <a:pt x="286" y="911"/>
                    <a:pt x="18" y="1143"/>
                    <a:pt x="18" y="1446"/>
                  </a:cubicBezTo>
                  <a:cubicBezTo>
                    <a:pt x="0" y="1767"/>
                    <a:pt x="250" y="2017"/>
                    <a:pt x="571" y="2017"/>
                  </a:cubicBezTo>
                  <a:lnTo>
                    <a:pt x="1249" y="2017"/>
                  </a:lnTo>
                  <a:cubicBezTo>
                    <a:pt x="1392" y="2017"/>
                    <a:pt x="1517" y="1981"/>
                    <a:pt x="1606" y="1892"/>
                  </a:cubicBezTo>
                  <a:cubicBezTo>
                    <a:pt x="1713" y="1981"/>
                    <a:pt x="1838" y="2017"/>
                    <a:pt x="1981" y="2017"/>
                  </a:cubicBezTo>
                  <a:lnTo>
                    <a:pt x="2659" y="2017"/>
                  </a:lnTo>
                  <a:cubicBezTo>
                    <a:pt x="2962" y="2017"/>
                    <a:pt x="3212" y="1767"/>
                    <a:pt x="3212" y="1464"/>
                  </a:cubicBezTo>
                  <a:lnTo>
                    <a:pt x="3212" y="429"/>
                  </a:lnTo>
                  <a:cubicBezTo>
                    <a:pt x="3212" y="357"/>
                    <a:pt x="3141" y="286"/>
                    <a:pt x="3069" y="286"/>
                  </a:cubicBezTo>
                  <a:cubicBezTo>
                    <a:pt x="2980" y="286"/>
                    <a:pt x="2909" y="357"/>
                    <a:pt x="2909" y="429"/>
                  </a:cubicBezTo>
                  <a:lnTo>
                    <a:pt x="2909" y="1464"/>
                  </a:lnTo>
                  <a:cubicBezTo>
                    <a:pt x="2909" y="1606"/>
                    <a:pt x="2802" y="1714"/>
                    <a:pt x="2659" y="1714"/>
                  </a:cubicBezTo>
                  <a:lnTo>
                    <a:pt x="1981" y="1714"/>
                  </a:lnTo>
                  <a:cubicBezTo>
                    <a:pt x="1838" y="1714"/>
                    <a:pt x="1731" y="1606"/>
                    <a:pt x="1731" y="1464"/>
                  </a:cubicBezTo>
                  <a:cubicBezTo>
                    <a:pt x="1731" y="1339"/>
                    <a:pt x="1838" y="1214"/>
                    <a:pt x="1981" y="1214"/>
                  </a:cubicBezTo>
                  <a:lnTo>
                    <a:pt x="2231" y="1214"/>
                  </a:lnTo>
                  <a:cubicBezTo>
                    <a:pt x="2320" y="1214"/>
                    <a:pt x="2391" y="1143"/>
                    <a:pt x="2391" y="1071"/>
                  </a:cubicBezTo>
                  <a:lnTo>
                    <a:pt x="2391" y="643"/>
                  </a:lnTo>
                  <a:cubicBezTo>
                    <a:pt x="2391" y="572"/>
                    <a:pt x="2338" y="500"/>
                    <a:pt x="2248" y="482"/>
                  </a:cubicBezTo>
                  <a:cubicBezTo>
                    <a:pt x="2241" y="481"/>
                    <a:pt x="2233" y="480"/>
                    <a:pt x="2225" y="480"/>
                  </a:cubicBezTo>
                  <a:cubicBezTo>
                    <a:pt x="2144" y="480"/>
                    <a:pt x="2070" y="562"/>
                    <a:pt x="2070" y="643"/>
                  </a:cubicBezTo>
                  <a:lnTo>
                    <a:pt x="2070" y="911"/>
                  </a:lnTo>
                  <a:lnTo>
                    <a:pt x="1963" y="911"/>
                  </a:lnTo>
                  <a:cubicBezTo>
                    <a:pt x="1909" y="911"/>
                    <a:pt x="1856" y="911"/>
                    <a:pt x="1802" y="928"/>
                  </a:cubicBezTo>
                  <a:lnTo>
                    <a:pt x="1802" y="572"/>
                  </a:lnTo>
                  <a:cubicBezTo>
                    <a:pt x="1802" y="500"/>
                    <a:pt x="1749" y="429"/>
                    <a:pt x="1678" y="411"/>
                  </a:cubicBezTo>
                  <a:cubicBezTo>
                    <a:pt x="1668" y="409"/>
                    <a:pt x="1659" y="409"/>
                    <a:pt x="1650" y="409"/>
                  </a:cubicBezTo>
                  <a:cubicBezTo>
                    <a:pt x="1559" y="409"/>
                    <a:pt x="1499" y="490"/>
                    <a:pt x="1499" y="572"/>
                  </a:cubicBezTo>
                  <a:lnTo>
                    <a:pt x="1499" y="1160"/>
                  </a:lnTo>
                  <a:cubicBezTo>
                    <a:pt x="1446" y="1250"/>
                    <a:pt x="1410" y="1357"/>
                    <a:pt x="1410" y="1464"/>
                  </a:cubicBezTo>
                  <a:cubicBezTo>
                    <a:pt x="1410" y="1517"/>
                    <a:pt x="1410" y="1571"/>
                    <a:pt x="1428" y="1624"/>
                  </a:cubicBezTo>
                  <a:cubicBezTo>
                    <a:pt x="1392" y="1678"/>
                    <a:pt x="1321" y="1714"/>
                    <a:pt x="1249" y="1714"/>
                  </a:cubicBezTo>
                  <a:lnTo>
                    <a:pt x="589" y="1714"/>
                  </a:lnTo>
                  <a:cubicBezTo>
                    <a:pt x="446" y="1714"/>
                    <a:pt x="339" y="1624"/>
                    <a:pt x="321" y="1482"/>
                  </a:cubicBezTo>
                  <a:cubicBezTo>
                    <a:pt x="304" y="1339"/>
                    <a:pt x="429" y="1214"/>
                    <a:pt x="571" y="1214"/>
                  </a:cubicBezTo>
                  <a:lnTo>
                    <a:pt x="839" y="1214"/>
                  </a:lnTo>
                  <a:cubicBezTo>
                    <a:pt x="928" y="1214"/>
                    <a:pt x="999" y="1143"/>
                    <a:pt x="999" y="1071"/>
                  </a:cubicBezTo>
                  <a:lnTo>
                    <a:pt x="999" y="161"/>
                  </a:lnTo>
                  <a:cubicBezTo>
                    <a:pt x="999" y="90"/>
                    <a:pt x="946" y="18"/>
                    <a:pt x="857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1" name="Google Shape;1221;p28"/>
            <p:cNvSpPr/>
            <p:nvPr/>
          </p:nvSpPr>
          <p:spPr>
            <a:xfrm>
              <a:off x="1380925" y="913150"/>
              <a:ext cx="241525" cy="176775"/>
            </a:xfrm>
            <a:custGeom>
              <a:rect b="b" l="l" r="r" t="t"/>
              <a:pathLst>
                <a:path extrusionOk="0" h="7071" w="9661">
                  <a:moveTo>
                    <a:pt x="2916" y="1"/>
                  </a:moveTo>
                  <a:cubicBezTo>
                    <a:pt x="1323" y="1"/>
                    <a:pt x="0" y="1606"/>
                    <a:pt x="932" y="3623"/>
                  </a:cubicBezTo>
                  <a:cubicBezTo>
                    <a:pt x="1220" y="3132"/>
                    <a:pt x="1765" y="2817"/>
                    <a:pt x="2369" y="2817"/>
                  </a:cubicBezTo>
                  <a:cubicBezTo>
                    <a:pt x="2402" y="2817"/>
                    <a:pt x="2434" y="2818"/>
                    <a:pt x="2466" y="2820"/>
                  </a:cubicBezTo>
                  <a:cubicBezTo>
                    <a:pt x="3305" y="2891"/>
                    <a:pt x="3983" y="3658"/>
                    <a:pt x="3983" y="4497"/>
                  </a:cubicBezTo>
                  <a:lnTo>
                    <a:pt x="3983" y="4622"/>
                  </a:lnTo>
                  <a:cubicBezTo>
                    <a:pt x="4108" y="4640"/>
                    <a:pt x="4215" y="4693"/>
                    <a:pt x="4286" y="4765"/>
                  </a:cubicBezTo>
                  <a:cubicBezTo>
                    <a:pt x="4376" y="4854"/>
                    <a:pt x="4429" y="4979"/>
                    <a:pt x="4429" y="5104"/>
                  </a:cubicBezTo>
                  <a:cubicBezTo>
                    <a:pt x="4429" y="5371"/>
                    <a:pt x="4233" y="5585"/>
                    <a:pt x="3983" y="5603"/>
                  </a:cubicBezTo>
                  <a:lnTo>
                    <a:pt x="3983" y="5853"/>
                  </a:lnTo>
                  <a:cubicBezTo>
                    <a:pt x="3983" y="6103"/>
                    <a:pt x="3947" y="6335"/>
                    <a:pt x="3876" y="6567"/>
                  </a:cubicBezTo>
                  <a:cubicBezTo>
                    <a:pt x="4126" y="6727"/>
                    <a:pt x="4393" y="6870"/>
                    <a:pt x="4679" y="7031"/>
                  </a:cubicBezTo>
                  <a:cubicBezTo>
                    <a:pt x="4724" y="7057"/>
                    <a:pt x="4773" y="7071"/>
                    <a:pt x="4822" y="7071"/>
                  </a:cubicBezTo>
                  <a:cubicBezTo>
                    <a:pt x="4871" y="7071"/>
                    <a:pt x="4920" y="7057"/>
                    <a:pt x="4964" y="7031"/>
                  </a:cubicBezTo>
                  <a:cubicBezTo>
                    <a:pt x="5268" y="6870"/>
                    <a:pt x="5535" y="6727"/>
                    <a:pt x="5785" y="6567"/>
                  </a:cubicBezTo>
                  <a:cubicBezTo>
                    <a:pt x="5714" y="6335"/>
                    <a:pt x="5660" y="6103"/>
                    <a:pt x="5660" y="5853"/>
                  </a:cubicBezTo>
                  <a:lnTo>
                    <a:pt x="5660" y="5603"/>
                  </a:lnTo>
                  <a:cubicBezTo>
                    <a:pt x="5411" y="5585"/>
                    <a:pt x="5214" y="5371"/>
                    <a:pt x="5214" y="5104"/>
                  </a:cubicBezTo>
                  <a:cubicBezTo>
                    <a:pt x="5214" y="4979"/>
                    <a:pt x="5286" y="4854"/>
                    <a:pt x="5375" y="4765"/>
                  </a:cubicBezTo>
                  <a:cubicBezTo>
                    <a:pt x="5446" y="4693"/>
                    <a:pt x="5553" y="4640"/>
                    <a:pt x="5660" y="4622"/>
                  </a:cubicBezTo>
                  <a:lnTo>
                    <a:pt x="5660" y="4497"/>
                  </a:lnTo>
                  <a:cubicBezTo>
                    <a:pt x="5660" y="3658"/>
                    <a:pt x="6356" y="2891"/>
                    <a:pt x="7177" y="2820"/>
                  </a:cubicBezTo>
                  <a:cubicBezTo>
                    <a:pt x="7210" y="2818"/>
                    <a:pt x="7243" y="2817"/>
                    <a:pt x="7276" y="2817"/>
                  </a:cubicBezTo>
                  <a:cubicBezTo>
                    <a:pt x="7894" y="2817"/>
                    <a:pt x="8424" y="3132"/>
                    <a:pt x="8729" y="3623"/>
                  </a:cubicBezTo>
                  <a:cubicBezTo>
                    <a:pt x="9661" y="1606"/>
                    <a:pt x="8338" y="1"/>
                    <a:pt x="6738" y="1"/>
                  </a:cubicBezTo>
                  <a:cubicBezTo>
                    <a:pt x="6102" y="1"/>
                    <a:pt x="5421" y="255"/>
                    <a:pt x="4822" y="839"/>
                  </a:cubicBezTo>
                  <a:cubicBezTo>
                    <a:pt x="4227" y="255"/>
                    <a:pt x="3550" y="1"/>
                    <a:pt x="2916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2" name="Google Shape;1222;p28"/>
            <p:cNvSpPr/>
            <p:nvPr/>
          </p:nvSpPr>
          <p:spPr>
            <a:xfrm>
              <a:off x="1378775" y="1070050"/>
              <a:ext cx="44650" cy="39225"/>
            </a:xfrm>
            <a:custGeom>
              <a:rect b="b" l="l" r="r" t="t"/>
              <a:pathLst>
                <a:path extrusionOk="0" h="1569" w="1786">
                  <a:moveTo>
                    <a:pt x="1002" y="1"/>
                  </a:moveTo>
                  <a:cubicBezTo>
                    <a:pt x="817" y="1"/>
                    <a:pt x="634" y="68"/>
                    <a:pt x="501" y="202"/>
                  </a:cubicBezTo>
                  <a:cubicBezTo>
                    <a:pt x="215" y="487"/>
                    <a:pt x="1" y="1165"/>
                    <a:pt x="286" y="1433"/>
                  </a:cubicBezTo>
                  <a:cubicBezTo>
                    <a:pt x="382" y="1529"/>
                    <a:pt x="521" y="1568"/>
                    <a:pt x="673" y="1568"/>
                  </a:cubicBezTo>
                  <a:cubicBezTo>
                    <a:pt x="973" y="1568"/>
                    <a:pt x="1328" y="1414"/>
                    <a:pt x="1518" y="1236"/>
                  </a:cubicBezTo>
                  <a:cubicBezTo>
                    <a:pt x="1785" y="951"/>
                    <a:pt x="1785" y="487"/>
                    <a:pt x="1518" y="202"/>
                  </a:cubicBezTo>
                  <a:cubicBezTo>
                    <a:pt x="1375" y="68"/>
                    <a:pt x="1188" y="1"/>
                    <a:pt x="1002" y="1"/>
                  </a:cubicBezTo>
                  <a:close/>
                </a:path>
              </a:pathLst>
            </a:custGeom>
            <a:solidFill>
              <a:srgbClr val="FFC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3" name="Google Shape;1223;p28"/>
            <p:cNvSpPr/>
            <p:nvPr/>
          </p:nvSpPr>
          <p:spPr>
            <a:xfrm>
              <a:off x="1370750" y="983175"/>
              <a:ext cx="110650" cy="131625"/>
            </a:xfrm>
            <a:custGeom>
              <a:rect b="b" l="l" r="r" t="t"/>
              <a:pathLst>
                <a:path extrusionOk="0" h="5265" w="4426">
                  <a:moveTo>
                    <a:pt x="2771" y="1"/>
                  </a:moveTo>
                  <a:cubicBezTo>
                    <a:pt x="1863" y="1"/>
                    <a:pt x="1125" y="745"/>
                    <a:pt x="1125" y="1660"/>
                  </a:cubicBezTo>
                  <a:lnTo>
                    <a:pt x="1125" y="2856"/>
                  </a:lnTo>
                  <a:lnTo>
                    <a:pt x="679" y="2856"/>
                  </a:lnTo>
                  <a:cubicBezTo>
                    <a:pt x="286" y="2856"/>
                    <a:pt x="1" y="3248"/>
                    <a:pt x="144" y="3605"/>
                  </a:cubicBezTo>
                  <a:cubicBezTo>
                    <a:pt x="233" y="3855"/>
                    <a:pt x="358" y="4087"/>
                    <a:pt x="518" y="4283"/>
                  </a:cubicBezTo>
                  <a:cubicBezTo>
                    <a:pt x="572" y="4051"/>
                    <a:pt x="697" y="3837"/>
                    <a:pt x="822" y="3694"/>
                  </a:cubicBezTo>
                  <a:cubicBezTo>
                    <a:pt x="964" y="3552"/>
                    <a:pt x="1147" y="3480"/>
                    <a:pt x="1330" y="3480"/>
                  </a:cubicBezTo>
                  <a:cubicBezTo>
                    <a:pt x="1513" y="3480"/>
                    <a:pt x="1696" y="3552"/>
                    <a:pt x="1839" y="3694"/>
                  </a:cubicBezTo>
                  <a:cubicBezTo>
                    <a:pt x="2124" y="3980"/>
                    <a:pt x="2124" y="4426"/>
                    <a:pt x="1839" y="4711"/>
                  </a:cubicBezTo>
                  <a:cubicBezTo>
                    <a:pt x="1714" y="4836"/>
                    <a:pt x="1517" y="4943"/>
                    <a:pt x="1303" y="5015"/>
                  </a:cubicBezTo>
                  <a:cubicBezTo>
                    <a:pt x="1571" y="5175"/>
                    <a:pt x="1892" y="5265"/>
                    <a:pt x="2213" y="5265"/>
                  </a:cubicBezTo>
                  <a:cubicBezTo>
                    <a:pt x="3427" y="5265"/>
                    <a:pt x="4426" y="4283"/>
                    <a:pt x="4426" y="3052"/>
                  </a:cubicBezTo>
                  <a:lnTo>
                    <a:pt x="4426" y="2802"/>
                  </a:lnTo>
                  <a:lnTo>
                    <a:pt x="3498" y="2802"/>
                  </a:lnTo>
                  <a:cubicBezTo>
                    <a:pt x="3355" y="2802"/>
                    <a:pt x="3248" y="2749"/>
                    <a:pt x="3159" y="2660"/>
                  </a:cubicBezTo>
                  <a:cubicBezTo>
                    <a:pt x="2963" y="2463"/>
                    <a:pt x="2927" y="2106"/>
                    <a:pt x="3266" y="1821"/>
                  </a:cubicBezTo>
                  <a:cubicBezTo>
                    <a:pt x="3266" y="1821"/>
                    <a:pt x="3266" y="1803"/>
                    <a:pt x="3266" y="1803"/>
                  </a:cubicBezTo>
                  <a:lnTo>
                    <a:pt x="4372" y="1803"/>
                  </a:lnTo>
                  <a:cubicBezTo>
                    <a:pt x="4390" y="1803"/>
                    <a:pt x="4408" y="1821"/>
                    <a:pt x="4426" y="1821"/>
                  </a:cubicBezTo>
                  <a:lnTo>
                    <a:pt x="4426" y="875"/>
                  </a:lnTo>
                  <a:cubicBezTo>
                    <a:pt x="4426" y="875"/>
                    <a:pt x="4408" y="857"/>
                    <a:pt x="4408" y="857"/>
                  </a:cubicBezTo>
                  <a:cubicBezTo>
                    <a:pt x="3878" y="250"/>
                    <a:pt x="3296" y="1"/>
                    <a:pt x="2771" y="1"/>
                  </a:cubicBezTo>
                  <a:close/>
                </a:path>
              </a:pathLst>
            </a:custGeom>
            <a:solidFill>
              <a:srgbClr val="FFC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4" name="Google Shape;1224;p28"/>
            <p:cNvSpPr/>
            <p:nvPr/>
          </p:nvSpPr>
          <p:spPr>
            <a:xfrm>
              <a:off x="1455075" y="1016650"/>
              <a:ext cx="11600" cy="11625"/>
            </a:xfrm>
            <a:custGeom>
              <a:rect b="b" l="l" r="r" t="t"/>
              <a:pathLst>
                <a:path extrusionOk="0" h="465" w="464">
                  <a:moveTo>
                    <a:pt x="232" y="0"/>
                  </a:moveTo>
                  <a:cubicBezTo>
                    <a:pt x="107" y="0"/>
                    <a:pt x="0" y="89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89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5" name="Google Shape;1225;p28"/>
            <p:cNvSpPr/>
            <p:nvPr/>
          </p:nvSpPr>
          <p:spPr>
            <a:xfrm>
              <a:off x="1445700" y="1028250"/>
              <a:ext cx="46400" cy="12500"/>
            </a:xfrm>
            <a:custGeom>
              <a:rect b="b" l="l" r="r" t="t"/>
              <a:pathLst>
                <a:path extrusionOk="0" h="500" w="1856">
                  <a:moveTo>
                    <a:pt x="482" y="0"/>
                  </a:moveTo>
                  <a:cubicBezTo>
                    <a:pt x="214" y="0"/>
                    <a:pt x="0" y="232"/>
                    <a:pt x="0" y="500"/>
                  </a:cubicBezTo>
                  <a:lnTo>
                    <a:pt x="1856" y="500"/>
                  </a:lnTo>
                  <a:cubicBezTo>
                    <a:pt x="1856" y="375"/>
                    <a:pt x="1802" y="250"/>
                    <a:pt x="1713" y="161"/>
                  </a:cubicBezTo>
                  <a:cubicBezTo>
                    <a:pt x="1624" y="71"/>
                    <a:pt x="1499" y="0"/>
                    <a:pt x="1374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6" name="Google Shape;1226;p28"/>
            <p:cNvSpPr/>
            <p:nvPr/>
          </p:nvSpPr>
          <p:spPr>
            <a:xfrm>
              <a:off x="1445700" y="1040725"/>
              <a:ext cx="46400" cy="12525"/>
            </a:xfrm>
            <a:custGeom>
              <a:rect b="b" l="l" r="r" t="t"/>
              <a:pathLst>
                <a:path extrusionOk="0" h="501" w="1856">
                  <a:moveTo>
                    <a:pt x="0" y="1"/>
                  </a:moveTo>
                  <a:cubicBezTo>
                    <a:pt x="0" y="143"/>
                    <a:pt x="54" y="268"/>
                    <a:pt x="143" y="358"/>
                  </a:cubicBezTo>
                  <a:cubicBezTo>
                    <a:pt x="232" y="447"/>
                    <a:pt x="357" y="500"/>
                    <a:pt x="482" y="500"/>
                  </a:cubicBezTo>
                  <a:lnTo>
                    <a:pt x="1374" y="500"/>
                  </a:lnTo>
                  <a:cubicBezTo>
                    <a:pt x="1642" y="500"/>
                    <a:pt x="1856" y="286"/>
                    <a:pt x="1856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7" name="Google Shape;1227;p28"/>
            <p:cNvSpPr/>
            <p:nvPr/>
          </p:nvSpPr>
          <p:spPr>
            <a:xfrm>
              <a:off x="1580400" y="1070050"/>
              <a:ext cx="44650" cy="39225"/>
            </a:xfrm>
            <a:custGeom>
              <a:rect b="b" l="l" r="r" t="t"/>
              <a:pathLst>
                <a:path extrusionOk="0" h="1569" w="1786">
                  <a:moveTo>
                    <a:pt x="784" y="1"/>
                  </a:moveTo>
                  <a:cubicBezTo>
                    <a:pt x="599" y="1"/>
                    <a:pt x="411" y="68"/>
                    <a:pt x="268" y="202"/>
                  </a:cubicBezTo>
                  <a:cubicBezTo>
                    <a:pt x="1" y="487"/>
                    <a:pt x="1" y="951"/>
                    <a:pt x="268" y="1236"/>
                  </a:cubicBezTo>
                  <a:cubicBezTo>
                    <a:pt x="458" y="1414"/>
                    <a:pt x="813" y="1568"/>
                    <a:pt x="1113" y="1568"/>
                  </a:cubicBezTo>
                  <a:cubicBezTo>
                    <a:pt x="1265" y="1568"/>
                    <a:pt x="1404" y="1529"/>
                    <a:pt x="1500" y="1433"/>
                  </a:cubicBezTo>
                  <a:cubicBezTo>
                    <a:pt x="1785" y="1165"/>
                    <a:pt x="1571" y="487"/>
                    <a:pt x="1286" y="202"/>
                  </a:cubicBezTo>
                  <a:cubicBezTo>
                    <a:pt x="1152" y="68"/>
                    <a:pt x="969" y="1"/>
                    <a:pt x="784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8" name="Google Shape;1228;p28"/>
            <p:cNvSpPr/>
            <p:nvPr/>
          </p:nvSpPr>
          <p:spPr>
            <a:xfrm>
              <a:off x="1522425" y="983175"/>
              <a:ext cx="110650" cy="131625"/>
            </a:xfrm>
            <a:custGeom>
              <a:rect b="b" l="l" r="r" t="t"/>
              <a:pathLst>
                <a:path extrusionOk="0" h="5265" w="4426">
                  <a:moveTo>
                    <a:pt x="1655" y="1"/>
                  </a:moveTo>
                  <a:cubicBezTo>
                    <a:pt x="1130" y="1"/>
                    <a:pt x="548" y="250"/>
                    <a:pt x="18" y="857"/>
                  </a:cubicBezTo>
                  <a:cubicBezTo>
                    <a:pt x="18" y="857"/>
                    <a:pt x="0" y="875"/>
                    <a:pt x="0" y="875"/>
                  </a:cubicBezTo>
                  <a:lnTo>
                    <a:pt x="0" y="1821"/>
                  </a:lnTo>
                  <a:cubicBezTo>
                    <a:pt x="18" y="1821"/>
                    <a:pt x="36" y="1803"/>
                    <a:pt x="54" y="1803"/>
                  </a:cubicBezTo>
                  <a:lnTo>
                    <a:pt x="1160" y="1803"/>
                  </a:lnTo>
                  <a:cubicBezTo>
                    <a:pt x="1160" y="1803"/>
                    <a:pt x="1160" y="1821"/>
                    <a:pt x="1160" y="1821"/>
                  </a:cubicBezTo>
                  <a:cubicBezTo>
                    <a:pt x="1499" y="2106"/>
                    <a:pt x="1463" y="2463"/>
                    <a:pt x="1267" y="2660"/>
                  </a:cubicBezTo>
                  <a:cubicBezTo>
                    <a:pt x="1178" y="2749"/>
                    <a:pt x="1053" y="2802"/>
                    <a:pt x="928" y="2802"/>
                  </a:cubicBezTo>
                  <a:lnTo>
                    <a:pt x="0" y="2802"/>
                  </a:lnTo>
                  <a:lnTo>
                    <a:pt x="0" y="3052"/>
                  </a:lnTo>
                  <a:cubicBezTo>
                    <a:pt x="0" y="4283"/>
                    <a:pt x="999" y="5265"/>
                    <a:pt x="2213" y="5265"/>
                  </a:cubicBezTo>
                  <a:cubicBezTo>
                    <a:pt x="2534" y="5265"/>
                    <a:pt x="2855" y="5175"/>
                    <a:pt x="3123" y="5015"/>
                  </a:cubicBezTo>
                  <a:cubicBezTo>
                    <a:pt x="2909" y="4943"/>
                    <a:pt x="2712" y="4836"/>
                    <a:pt x="2587" y="4711"/>
                  </a:cubicBezTo>
                  <a:cubicBezTo>
                    <a:pt x="2302" y="4426"/>
                    <a:pt x="2302" y="3980"/>
                    <a:pt x="2587" y="3694"/>
                  </a:cubicBezTo>
                  <a:cubicBezTo>
                    <a:pt x="2721" y="3552"/>
                    <a:pt x="2904" y="3480"/>
                    <a:pt x="3089" y="3480"/>
                  </a:cubicBezTo>
                  <a:cubicBezTo>
                    <a:pt x="3274" y="3480"/>
                    <a:pt x="3462" y="3552"/>
                    <a:pt x="3605" y="3694"/>
                  </a:cubicBezTo>
                  <a:cubicBezTo>
                    <a:pt x="3729" y="3837"/>
                    <a:pt x="3854" y="4051"/>
                    <a:pt x="3908" y="4283"/>
                  </a:cubicBezTo>
                  <a:cubicBezTo>
                    <a:pt x="4068" y="4087"/>
                    <a:pt x="4193" y="3855"/>
                    <a:pt x="4283" y="3605"/>
                  </a:cubicBezTo>
                  <a:cubicBezTo>
                    <a:pt x="4425" y="3248"/>
                    <a:pt x="4140" y="2856"/>
                    <a:pt x="3747" y="2856"/>
                  </a:cubicBezTo>
                  <a:lnTo>
                    <a:pt x="3301" y="2856"/>
                  </a:lnTo>
                  <a:lnTo>
                    <a:pt x="3301" y="1660"/>
                  </a:lnTo>
                  <a:cubicBezTo>
                    <a:pt x="3301" y="745"/>
                    <a:pt x="2563" y="1"/>
                    <a:pt x="1655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9" name="Google Shape;1229;p28"/>
            <p:cNvSpPr/>
            <p:nvPr/>
          </p:nvSpPr>
          <p:spPr>
            <a:xfrm>
              <a:off x="1511725" y="1028250"/>
              <a:ext cx="46400" cy="12500"/>
            </a:xfrm>
            <a:custGeom>
              <a:rect b="b" l="l" r="r" t="t"/>
              <a:pathLst>
                <a:path extrusionOk="0" h="500" w="1856">
                  <a:moveTo>
                    <a:pt x="482" y="0"/>
                  </a:moveTo>
                  <a:cubicBezTo>
                    <a:pt x="357" y="0"/>
                    <a:pt x="232" y="71"/>
                    <a:pt x="143" y="161"/>
                  </a:cubicBezTo>
                  <a:cubicBezTo>
                    <a:pt x="54" y="250"/>
                    <a:pt x="0" y="375"/>
                    <a:pt x="0" y="500"/>
                  </a:cubicBezTo>
                  <a:lnTo>
                    <a:pt x="1856" y="500"/>
                  </a:lnTo>
                  <a:cubicBezTo>
                    <a:pt x="1856" y="232"/>
                    <a:pt x="1642" y="0"/>
                    <a:pt x="1374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0" name="Google Shape;1230;p28"/>
            <p:cNvSpPr/>
            <p:nvPr/>
          </p:nvSpPr>
          <p:spPr>
            <a:xfrm>
              <a:off x="1511725" y="1040725"/>
              <a:ext cx="46400" cy="12525"/>
            </a:xfrm>
            <a:custGeom>
              <a:rect b="b" l="l" r="r" t="t"/>
              <a:pathLst>
                <a:path extrusionOk="0" h="501" w="1856">
                  <a:moveTo>
                    <a:pt x="0" y="1"/>
                  </a:moveTo>
                  <a:cubicBezTo>
                    <a:pt x="0" y="286"/>
                    <a:pt x="214" y="500"/>
                    <a:pt x="482" y="500"/>
                  </a:cubicBezTo>
                  <a:lnTo>
                    <a:pt x="1374" y="500"/>
                  </a:lnTo>
                  <a:cubicBezTo>
                    <a:pt x="1499" y="500"/>
                    <a:pt x="1624" y="447"/>
                    <a:pt x="1713" y="358"/>
                  </a:cubicBezTo>
                  <a:cubicBezTo>
                    <a:pt x="1802" y="268"/>
                    <a:pt x="1856" y="143"/>
                    <a:pt x="1856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1" name="Google Shape;1231;p28"/>
            <p:cNvSpPr/>
            <p:nvPr/>
          </p:nvSpPr>
          <p:spPr>
            <a:xfrm>
              <a:off x="1366300" y="909250"/>
              <a:ext cx="246250" cy="209125"/>
            </a:xfrm>
            <a:custGeom>
              <a:rect b="b" l="l" r="r" t="t"/>
              <a:pathLst>
                <a:path extrusionOk="0" h="8365" w="9850">
                  <a:moveTo>
                    <a:pt x="1507" y="6583"/>
                  </a:moveTo>
                  <a:cubicBezTo>
                    <a:pt x="1651" y="6583"/>
                    <a:pt x="1794" y="6643"/>
                    <a:pt x="1910" y="6759"/>
                  </a:cubicBezTo>
                  <a:cubicBezTo>
                    <a:pt x="2249" y="7098"/>
                    <a:pt x="2052" y="7668"/>
                    <a:pt x="1356" y="7829"/>
                  </a:cubicBezTo>
                  <a:cubicBezTo>
                    <a:pt x="1289" y="7840"/>
                    <a:pt x="1226" y="7846"/>
                    <a:pt x="1170" y="7846"/>
                  </a:cubicBezTo>
                  <a:cubicBezTo>
                    <a:pt x="1048" y="7846"/>
                    <a:pt x="953" y="7819"/>
                    <a:pt x="893" y="7758"/>
                  </a:cubicBezTo>
                  <a:cubicBezTo>
                    <a:pt x="803" y="7668"/>
                    <a:pt x="785" y="7472"/>
                    <a:pt x="839" y="7276"/>
                  </a:cubicBezTo>
                  <a:cubicBezTo>
                    <a:pt x="945" y="6806"/>
                    <a:pt x="1229" y="6583"/>
                    <a:pt x="1507" y="6583"/>
                  </a:cubicBezTo>
                  <a:close/>
                  <a:moveTo>
                    <a:pt x="7333" y="0"/>
                  </a:moveTo>
                  <a:cubicBezTo>
                    <a:pt x="6699" y="0"/>
                    <a:pt x="6026" y="239"/>
                    <a:pt x="5425" y="781"/>
                  </a:cubicBezTo>
                  <a:cubicBezTo>
                    <a:pt x="4925" y="335"/>
                    <a:pt x="4354" y="68"/>
                    <a:pt x="3747" y="14"/>
                  </a:cubicBezTo>
                  <a:cubicBezTo>
                    <a:pt x="3661" y="5"/>
                    <a:pt x="3575" y="1"/>
                    <a:pt x="3489" y="1"/>
                  </a:cubicBezTo>
                  <a:cubicBezTo>
                    <a:pt x="2380" y="1"/>
                    <a:pt x="1407" y="740"/>
                    <a:pt x="1142" y="1834"/>
                  </a:cubicBezTo>
                  <a:cubicBezTo>
                    <a:pt x="1000" y="2441"/>
                    <a:pt x="1071" y="3101"/>
                    <a:pt x="1356" y="3761"/>
                  </a:cubicBezTo>
                  <a:cubicBezTo>
                    <a:pt x="1214" y="4011"/>
                    <a:pt x="1142" y="4314"/>
                    <a:pt x="1142" y="4617"/>
                  </a:cubicBezTo>
                  <a:lnTo>
                    <a:pt x="1142" y="5634"/>
                  </a:lnTo>
                  <a:lnTo>
                    <a:pt x="857" y="5634"/>
                  </a:lnTo>
                  <a:cubicBezTo>
                    <a:pt x="339" y="5634"/>
                    <a:pt x="0" y="6152"/>
                    <a:pt x="179" y="6616"/>
                  </a:cubicBezTo>
                  <a:cubicBezTo>
                    <a:pt x="250" y="6848"/>
                    <a:pt x="375" y="7062"/>
                    <a:pt x="518" y="7276"/>
                  </a:cubicBezTo>
                  <a:cubicBezTo>
                    <a:pt x="464" y="7561"/>
                    <a:pt x="518" y="7811"/>
                    <a:pt x="678" y="7972"/>
                  </a:cubicBezTo>
                  <a:cubicBezTo>
                    <a:pt x="796" y="8101"/>
                    <a:pt x="967" y="8153"/>
                    <a:pt x="1147" y="8153"/>
                  </a:cubicBezTo>
                  <a:cubicBezTo>
                    <a:pt x="1241" y="8153"/>
                    <a:pt x="1336" y="8139"/>
                    <a:pt x="1428" y="8115"/>
                  </a:cubicBezTo>
                  <a:lnTo>
                    <a:pt x="1446" y="8115"/>
                  </a:lnTo>
                  <a:cubicBezTo>
                    <a:pt x="1749" y="8275"/>
                    <a:pt x="2070" y="8364"/>
                    <a:pt x="2373" y="8364"/>
                  </a:cubicBezTo>
                  <a:cubicBezTo>
                    <a:pt x="3355" y="8364"/>
                    <a:pt x="4193" y="7776"/>
                    <a:pt x="4550" y="6937"/>
                  </a:cubicBezTo>
                  <a:cubicBezTo>
                    <a:pt x="4764" y="7062"/>
                    <a:pt x="4978" y="7187"/>
                    <a:pt x="5210" y="7312"/>
                  </a:cubicBezTo>
                  <a:cubicBezTo>
                    <a:pt x="5273" y="7347"/>
                    <a:pt x="5344" y="7365"/>
                    <a:pt x="5418" y="7365"/>
                  </a:cubicBezTo>
                  <a:cubicBezTo>
                    <a:pt x="5491" y="7365"/>
                    <a:pt x="5567" y="7347"/>
                    <a:pt x="5639" y="7312"/>
                  </a:cubicBezTo>
                  <a:cubicBezTo>
                    <a:pt x="5906" y="7169"/>
                    <a:pt x="6174" y="7008"/>
                    <a:pt x="6424" y="6866"/>
                  </a:cubicBezTo>
                  <a:cubicBezTo>
                    <a:pt x="6477" y="6830"/>
                    <a:pt x="6513" y="6741"/>
                    <a:pt x="6477" y="6669"/>
                  </a:cubicBezTo>
                  <a:cubicBezTo>
                    <a:pt x="6453" y="6609"/>
                    <a:pt x="6396" y="6573"/>
                    <a:pt x="6339" y="6573"/>
                  </a:cubicBezTo>
                  <a:cubicBezTo>
                    <a:pt x="6313" y="6573"/>
                    <a:pt x="6286" y="6581"/>
                    <a:pt x="6263" y="6598"/>
                  </a:cubicBezTo>
                  <a:cubicBezTo>
                    <a:pt x="6013" y="6741"/>
                    <a:pt x="5764" y="6901"/>
                    <a:pt x="5496" y="7044"/>
                  </a:cubicBezTo>
                  <a:cubicBezTo>
                    <a:pt x="5469" y="7053"/>
                    <a:pt x="5442" y="7057"/>
                    <a:pt x="5418" y="7057"/>
                  </a:cubicBezTo>
                  <a:cubicBezTo>
                    <a:pt x="5393" y="7057"/>
                    <a:pt x="5371" y="7053"/>
                    <a:pt x="5353" y="7044"/>
                  </a:cubicBezTo>
                  <a:cubicBezTo>
                    <a:pt x="5121" y="6901"/>
                    <a:pt x="4871" y="6776"/>
                    <a:pt x="4657" y="6634"/>
                  </a:cubicBezTo>
                  <a:cubicBezTo>
                    <a:pt x="4764" y="6223"/>
                    <a:pt x="4729" y="5920"/>
                    <a:pt x="4747" y="5813"/>
                  </a:cubicBezTo>
                  <a:cubicBezTo>
                    <a:pt x="4747" y="5724"/>
                    <a:pt x="4675" y="5652"/>
                    <a:pt x="4586" y="5652"/>
                  </a:cubicBezTo>
                  <a:cubicBezTo>
                    <a:pt x="4497" y="5652"/>
                    <a:pt x="4425" y="5724"/>
                    <a:pt x="4425" y="5813"/>
                  </a:cubicBezTo>
                  <a:cubicBezTo>
                    <a:pt x="4425" y="5973"/>
                    <a:pt x="4461" y="6241"/>
                    <a:pt x="4336" y="6616"/>
                  </a:cubicBezTo>
                  <a:cubicBezTo>
                    <a:pt x="4069" y="7454"/>
                    <a:pt x="3301" y="8061"/>
                    <a:pt x="2373" y="8061"/>
                  </a:cubicBezTo>
                  <a:cubicBezTo>
                    <a:pt x="2195" y="8061"/>
                    <a:pt x="2017" y="8025"/>
                    <a:pt x="1856" y="7954"/>
                  </a:cubicBezTo>
                  <a:cubicBezTo>
                    <a:pt x="2463" y="7633"/>
                    <a:pt x="2534" y="6937"/>
                    <a:pt x="2124" y="6527"/>
                  </a:cubicBezTo>
                  <a:cubicBezTo>
                    <a:pt x="1961" y="6364"/>
                    <a:pt x="1737" y="6272"/>
                    <a:pt x="1506" y="6272"/>
                  </a:cubicBezTo>
                  <a:cubicBezTo>
                    <a:pt x="1180" y="6272"/>
                    <a:pt x="841" y="6455"/>
                    <a:pt x="643" y="6883"/>
                  </a:cubicBezTo>
                  <a:cubicBezTo>
                    <a:pt x="571" y="6759"/>
                    <a:pt x="500" y="6634"/>
                    <a:pt x="464" y="6509"/>
                  </a:cubicBezTo>
                  <a:cubicBezTo>
                    <a:pt x="357" y="6241"/>
                    <a:pt x="554" y="5956"/>
                    <a:pt x="857" y="5956"/>
                  </a:cubicBezTo>
                  <a:lnTo>
                    <a:pt x="1303" y="5956"/>
                  </a:lnTo>
                  <a:cubicBezTo>
                    <a:pt x="1374" y="5956"/>
                    <a:pt x="1446" y="5884"/>
                    <a:pt x="1446" y="5795"/>
                  </a:cubicBezTo>
                  <a:lnTo>
                    <a:pt x="1446" y="4617"/>
                  </a:lnTo>
                  <a:cubicBezTo>
                    <a:pt x="1446" y="3797"/>
                    <a:pt x="2124" y="3136"/>
                    <a:pt x="2944" y="3136"/>
                  </a:cubicBezTo>
                  <a:cubicBezTo>
                    <a:pt x="3765" y="3136"/>
                    <a:pt x="4425" y="3797"/>
                    <a:pt x="4425" y="4617"/>
                  </a:cubicBezTo>
                  <a:lnTo>
                    <a:pt x="4425" y="4707"/>
                  </a:lnTo>
                  <a:cubicBezTo>
                    <a:pt x="4425" y="4796"/>
                    <a:pt x="4497" y="4867"/>
                    <a:pt x="4586" y="4867"/>
                  </a:cubicBezTo>
                  <a:cubicBezTo>
                    <a:pt x="4675" y="4867"/>
                    <a:pt x="4747" y="4796"/>
                    <a:pt x="4747" y="4707"/>
                  </a:cubicBezTo>
                  <a:lnTo>
                    <a:pt x="4747" y="4617"/>
                  </a:lnTo>
                  <a:cubicBezTo>
                    <a:pt x="4747" y="3618"/>
                    <a:pt x="3926" y="2815"/>
                    <a:pt x="2944" y="2815"/>
                  </a:cubicBezTo>
                  <a:cubicBezTo>
                    <a:pt x="2409" y="2815"/>
                    <a:pt x="1910" y="3047"/>
                    <a:pt x="1571" y="3458"/>
                  </a:cubicBezTo>
                  <a:cubicBezTo>
                    <a:pt x="1374" y="2922"/>
                    <a:pt x="1321" y="2387"/>
                    <a:pt x="1446" y="1905"/>
                  </a:cubicBezTo>
                  <a:cubicBezTo>
                    <a:pt x="1678" y="952"/>
                    <a:pt x="2538" y="309"/>
                    <a:pt x="3514" y="309"/>
                  </a:cubicBezTo>
                  <a:cubicBezTo>
                    <a:pt x="4110" y="309"/>
                    <a:pt x="4750" y="548"/>
                    <a:pt x="5317" y="1102"/>
                  </a:cubicBezTo>
                  <a:cubicBezTo>
                    <a:pt x="5344" y="1138"/>
                    <a:pt x="5384" y="1156"/>
                    <a:pt x="5425" y="1156"/>
                  </a:cubicBezTo>
                  <a:cubicBezTo>
                    <a:pt x="5465" y="1156"/>
                    <a:pt x="5505" y="1138"/>
                    <a:pt x="5532" y="1102"/>
                  </a:cubicBezTo>
                  <a:cubicBezTo>
                    <a:pt x="5996" y="656"/>
                    <a:pt x="6549" y="371"/>
                    <a:pt x="7120" y="317"/>
                  </a:cubicBezTo>
                  <a:cubicBezTo>
                    <a:pt x="7195" y="310"/>
                    <a:pt x="7269" y="306"/>
                    <a:pt x="7343" y="306"/>
                  </a:cubicBezTo>
                  <a:cubicBezTo>
                    <a:pt x="8306" y="306"/>
                    <a:pt x="9155" y="942"/>
                    <a:pt x="9403" y="1870"/>
                  </a:cubicBezTo>
                  <a:cubicBezTo>
                    <a:pt x="9528" y="2423"/>
                    <a:pt x="9475" y="3029"/>
                    <a:pt x="9207" y="3636"/>
                  </a:cubicBezTo>
                  <a:cubicBezTo>
                    <a:pt x="9171" y="3707"/>
                    <a:pt x="9189" y="3797"/>
                    <a:pt x="9261" y="3832"/>
                  </a:cubicBezTo>
                  <a:cubicBezTo>
                    <a:pt x="9289" y="3849"/>
                    <a:pt x="9318" y="3857"/>
                    <a:pt x="9345" y="3857"/>
                  </a:cubicBezTo>
                  <a:cubicBezTo>
                    <a:pt x="9403" y="3857"/>
                    <a:pt x="9456" y="3822"/>
                    <a:pt x="9493" y="3761"/>
                  </a:cubicBezTo>
                  <a:cubicBezTo>
                    <a:pt x="9778" y="3083"/>
                    <a:pt x="9850" y="2405"/>
                    <a:pt x="9689" y="1798"/>
                  </a:cubicBezTo>
                  <a:cubicBezTo>
                    <a:pt x="9406" y="713"/>
                    <a:pt x="8429" y="0"/>
                    <a:pt x="733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2" name="Google Shape;1232;p28"/>
            <p:cNvSpPr/>
            <p:nvPr/>
          </p:nvSpPr>
          <p:spPr>
            <a:xfrm>
              <a:off x="1425625" y="1016650"/>
              <a:ext cx="12075" cy="11625"/>
            </a:xfrm>
            <a:custGeom>
              <a:rect b="b" l="l" r="r" t="t"/>
              <a:pathLst>
                <a:path extrusionOk="0" h="465" w="483">
                  <a:moveTo>
                    <a:pt x="250" y="0"/>
                  </a:moveTo>
                  <a:cubicBezTo>
                    <a:pt x="108" y="0"/>
                    <a:pt x="0" y="89"/>
                    <a:pt x="0" y="232"/>
                  </a:cubicBezTo>
                  <a:cubicBezTo>
                    <a:pt x="0" y="357"/>
                    <a:pt x="108" y="464"/>
                    <a:pt x="250" y="464"/>
                  </a:cubicBezTo>
                  <a:cubicBezTo>
                    <a:pt x="375" y="464"/>
                    <a:pt x="482" y="357"/>
                    <a:pt x="482" y="232"/>
                  </a:cubicBezTo>
                  <a:cubicBezTo>
                    <a:pt x="482" y="89"/>
                    <a:pt x="375" y="0"/>
                    <a:pt x="250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3" name="Google Shape;1233;p28"/>
            <p:cNvSpPr/>
            <p:nvPr/>
          </p:nvSpPr>
          <p:spPr>
            <a:xfrm>
              <a:off x="1518850" y="979600"/>
              <a:ext cx="118675" cy="138775"/>
            </a:xfrm>
            <a:custGeom>
              <a:rect b="b" l="l" r="r" t="t"/>
              <a:pathLst>
                <a:path extrusionOk="0" h="5551" w="4747">
                  <a:moveTo>
                    <a:pt x="3246" y="3771"/>
                  </a:moveTo>
                  <a:cubicBezTo>
                    <a:pt x="3391" y="3771"/>
                    <a:pt x="3533" y="3829"/>
                    <a:pt x="3640" y="3945"/>
                  </a:cubicBezTo>
                  <a:cubicBezTo>
                    <a:pt x="3855" y="4159"/>
                    <a:pt x="4069" y="4730"/>
                    <a:pt x="3855" y="4944"/>
                  </a:cubicBezTo>
                  <a:cubicBezTo>
                    <a:pt x="3793" y="5005"/>
                    <a:pt x="3696" y="5031"/>
                    <a:pt x="3583" y="5031"/>
                  </a:cubicBezTo>
                  <a:cubicBezTo>
                    <a:pt x="3334" y="5031"/>
                    <a:pt x="3010" y="4902"/>
                    <a:pt x="2838" y="4730"/>
                  </a:cubicBezTo>
                  <a:cubicBezTo>
                    <a:pt x="2623" y="4515"/>
                    <a:pt x="2623" y="4159"/>
                    <a:pt x="2838" y="3945"/>
                  </a:cubicBezTo>
                  <a:cubicBezTo>
                    <a:pt x="2954" y="3829"/>
                    <a:pt x="3101" y="3771"/>
                    <a:pt x="3246" y="3771"/>
                  </a:cubicBezTo>
                  <a:close/>
                  <a:moveTo>
                    <a:pt x="1810" y="0"/>
                  </a:moveTo>
                  <a:cubicBezTo>
                    <a:pt x="821" y="0"/>
                    <a:pt x="1" y="808"/>
                    <a:pt x="1" y="1803"/>
                  </a:cubicBezTo>
                  <a:lnTo>
                    <a:pt x="1" y="1910"/>
                  </a:lnTo>
                  <a:cubicBezTo>
                    <a:pt x="1" y="2000"/>
                    <a:pt x="54" y="2071"/>
                    <a:pt x="143" y="2071"/>
                  </a:cubicBezTo>
                  <a:cubicBezTo>
                    <a:pt x="153" y="2073"/>
                    <a:pt x="162" y="2074"/>
                    <a:pt x="171" y="2074"/>
                  </a:cubicBezTo>
                  <a:cubicBezTo>
                    <a:pt x="250" y="2074"/>
                    <a:pt x="322" y="2006"/>
                    <a:pt x="322" y="1910"/>
                  </a:cubicBezTo>
                  <a:lnTo>
                    <a:pt x="322" y="1821"/>
                  </a:lnTo>
                  <a:cubicBezTo>
                    <a:pt x="322" y="1018"/>
                    <a:pt x="946" y="340"/>
                    <a:pt x="1749" y="322"/>
                  </a:cubicBezTo>
                  <a:cubicBezTo>
                    <a:pt x="1771" y="322"/>
                    <a:pt x="1792" y="321"/>
                    <a:pt x="1814" y="321"/>
                  </a:cubicBezTo>
                  <a:cubicBezTo>
                    <a:pt x="2640" y="321"/>
                    <a:pt x="3301" y="986"/>
                    <a:pt x="3301" y="1803"/>
                  </a:cubicBezTo>
                  <a:lnTo>
                    <a:pt x="3301" y="2981"/>
                  </a:lnTo>
                  <a:cubicBezTo>
                    <a:pt x="3301" y="3070"/>
                    <a:pt x="3373" y="3142"/>
                    <a:pt x="3444" y="3142"/>
                  </a:cubicBezTo>
                  <a:lnTo>
                    <a:pt x="3890" y="3142"/>
                  </a:lnTo>
                  <a:cubicBezTo>
                    <a:pt x="4176" y="3142"/>
                    <a:pt x="4390" y="3427"/>
                    <a:pt x="4283" y="3695"/>
                  </a:cubicBezTo>
                  <a:cubicBezTo>
                    <a:pt x="4247" y="3820"/>
                    <a:pt x="4176" y="3945"/>
                    <a:pt x="4104" y="4069"/>
                  </a:cubicBezTo>
                  <a:cubicBezTo>
                    <a:pt x="4033" y="3927"/>
                    <a:pt x="3926" y="3766"/>
                    <a:pt x="3801" y="3659"/>
                  </a:cubicBezTo>
                  <a:cubicBezTo>
                    <a:pt x="3642" y="3525"/>
                    <a:pt x="3442" y="3458"/>
                    <a:pt x="3243" y="3458"/>
                  </a:cubicBezTo>
                  <a:cubicBezTo>
                    <a:pt x="3019" y="3458"/>
                    <a:pt x="2793" y="3543"/>
                    <a:pt x="2623" y="3713"/>
                  </a:cubicBezTo>
                  <a:cubicBezTo>
                    <a:pt x="2284" y="4052"/>
                    <a:pt x="2284" y="4605"/>
                    <a:pt x="2623" y="4944"/>
                  </a:cubicBezTo>
                  <a:cubicBezTo>
                    <a:pt x="2713" y="5033"/>
                    <a:pt x="2802" y="5086"/>
                    <a:pt x="2891" y="5140"/>
                  </a:cubicBezTo>
                  <a:cubicBezTo>
                    <a:pt x="2730" y="5211"/>
                    <a:pt x="2552" y="5247"/>
                    <a:pt x="2374" y="5247"/>
                  </a:cubicBezTo>
                  <a:cubicBezTo>
                    <a:pt x="1232" y="5247"/>
                    <a:pt x="322" y="4319"/>
                    <a:pt x="322" y="3195"/>
                  </a:cubicBezTo>
                  <a:lnTo>
                    <a:pt x="322" y="2999"/>
                  </a:lnTo>
                  <a:cubicBezTo>
                    <a:pt x="322" y="2927"/>
                    <a:pt x="250" y="2856"/>
                    <a:pt x="179" y="2838"/>
                  </a:cubicBezTo>
                  <a:cubicBezTo>
                    <a:pt x="90" y="2838"/>
                    <a:pt x="1" y="2910"/>
                    <a:pt x="1" y="2999"/>
                  </a:cubicBezTo>
                  <a:lnTo>
                    <a:pt x="1" y="3195"/>
                  </a:lnTo>
                  <a:cubicBezTo>
                    <a:pt x="1" y="4498"/>
                    <a:pt x="1071" y="5550"/>
                    <a:pt x="2374" y="5550"/>
                  </a:cubicBezTo>
                  <a:cubicBezTo>
                    <a:pt x="2677" y="5550"/>
                    <a:pt x="2998" y="5461"/>
                    <a:pt x="3301" y="5301"/>
                  </a:cubicBezTo>
                  <a:cubicBezTo>
                    <a:pt x="3393" y="5325"/>
                    <a:pt x="3488" y="5339"/>
                    <a:pt x="3583" y="5339"/>
                  </a:cubicBezTo>
                  <a:cubicBezTo>
                    <a:pt x="3764" y="5339"/>
                    <a:pt x="3939" y="5287"/>
                    <a:pt x="4069" y="5158"/>
                  </a:cubicBezTo>
                  <a:cubicBezTo>
                    <a:pt x="4229" y="4997"/>
                    <a:pt x="4283" y="4747"/>
                    <a:pt x="4229" y="4462"/>
                  </a:cubicBezTo>
                  <a:cubicBezTo>
                    <a:pt x="4372" y="4248"/>
                    <a:pt x="4497" y="4034"/>
                    <a:pt x="4568" y="3802"/>
                  </a:cubicBezTo>
                  <a:cubicBezTo>
                    <a:pt x="4747" y="3338"/>
                    <a:pt x="4408" y="2820"/>
                    <a:pt x="3890" y="2820"/>
                  </a:cubicBezTo>
                  <a:lnTo>
                    <a:pt x="3605" y="2820"/>
                  </a:lnTo>
                  <a:lnTo>
                    <a:pt x="3605" y="1821"/>
                  </a:lnTo>
                  <a:cubicBezTo>
                    <a:pt x="3605" y="858"/>
                    <a:pt x="2838" y="37"/>
                    <a:pt x="1874" y="1"/>
                  </a:cubicBezTo>
                  <a:cubicBezTo>
                    <a:pt x="1853" y="1"/>
                    <a:pt x="1831" y="0"/>
                    <a:pt x="1810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4" name="Google Shape;1234;p28"/>
            <p:cNvSpPr/>
            <p:nvPr/>
          </p:nvSpPr>
          <p:spPr>
            <a:xfrm>
              <a:off x="1537150" y="1016650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2" y="0"/>
                  </a:moveTo>
                  <a:cubicBezTo>
                    <a:pt x="107" y="0"/>
                    <a:pt x="0" y="89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89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5" name="Google Shape;1235;p28"/>
            <p:cNvSpPr/>
            <p:nvPr/>
          </p:nvSpPr>
          <p:spPr>
            <a:xfrm>
              <a:off x="1439900" y="1024675"/>
              <a:ext cx="56225" cy="32575"/>
            </a:xfrm>
            <a:custGeom>
              <a:rect b="b" l="l" r="r" t="t"/>
              <a:pathLst>
                <a:path extrusionOk="0" h="1303" w="2249">
                  <a:moveTo>
                    <a:pt x="1606" y="322"/>
                  </a:moveTo>
                  <a:cubicBezTo>
                    <a:pt x="1731" y="322"/>
                    <a:pt x="1856" y="393"/>
                    <a:pt x="1910" y="500"/>
                  </a:cubicBezTo>
                  <a:lnTo>
                    <a:pt x="411" y="500"/>
                  </a:lnTo>
                  <a:cubicBezTo>
                    <a:pt x="464" y="393"/>
                    <a:pt x="589" y="322"/>
                    <a:pt x="714" y="322"/>
                  </a:cubicBezTo>
                  <a:close/>
                  <a:moveTo>
                    <a:pt x="1910" y="785"/>
                  </a:moveTo>
                  <a:cubicBezTo>
                    <a:pt x="1856" y="910"/>
                    <a:pt x="1731" y="982"/>
                    <a:pt x="1606" y="982"/>
                  </a:cubicBezTo>
                  <a:lnTo>
                    <a:pt x="714" y="982"/>
                  </a:lnTo>
                  <a:cubicBezTo>
                    <a:pt x="589" y="982"/>
                    <a:pt x="464" y="910"/>
                    <a:pt x="411" y="785"/>
                  </a:cubicBezTo>
                  <a:close/>
                  <a:moveTo>
                    <a:pt x="732" y="0"/>
                  </a:moveTo>
                  <a:cubicBezTo>
                    <a:pt x="411" y="0"/>
                    <a:pt x="143" y="232"/>
                    <a:pt x="72" y="536"/>
                  </a:cubicBezTo>
                  <a:cubicBezTo>
                    <a:pt x="0" y="946"/>
                    <a:pt x="322" y="1303"/>
                    <a:pt x="714" y="1303"/>
                  </a:cubicBezTo>
                  <a:lnTo>
                    <a:pt x="1606" y="1303"/>
                  </a:lnTo>
                  <a:cubicBezTo>
                    <a:pt x="1963" y="1303"/>
                    <a:pt x="2249" y="1017"/>
                    <a:pt x="2249" y="661"/>
                  </a:cubicBezTo>
                  <a:cubicBezTo>
                    <a:pt x="2249" y="304"/>
                    <a:pt x="1963" y="0"/>
                    <a:pt x="1606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6" name="Google Shape;1236;p28"/>
            <p:cNvSpPr/>
            <p:nvPr/>
          </p:nvSpPr>
          <p:spPr>
            <a:xfrm>
              <a:off x="1506350" y="1024675"/>
              <a:ext cx="57125" cy="32575"/>
            </a:xfrm>
            <a:custGeom>
              <a:rect b="b" l="l" r="r" t="t"/>
              <a:pathLst>
                <a:path extrusionOk="0" h="1303" w="2285">
                  <a:moveTo>
                    <a:pt x="1589" y="322"/>
                  </a:moveTo>
                  <a:cubicBezTo>
                    <a:pt x="1714" y="322"/>
                    <a:pt x="1839" y="393"/>
                    <a:pt x="1892" y="500"/>
                  </a:cubicBezTo>
                  <a:lnTo>
                    <a:pt x="394" y="500"/>
                  </a:lnTo>
                  <a:cubicBezTo>
                    <a:pt x="447" y="393"/>
                    <a:pt x="572" y="322"/>
                    <a:pt x="697" y="322"/>
                  </a:cubicBezTo>
                  <a:close/>
                  <a:moveTo>
                    <a:pt x="1892" y="785"/>
                  </a:moveTo>
                  <a:cubicBezTo>
                    <a:pt x="1839" y="910"/>
                    <a:pt x="1714" y="982"/>
                    <a:pt x="1589" y="982"/>
                  </a:cubicBezTo>
                  <a:lnTo>
                    <a:pt x="697" y="982"/>
                  </a:lnTo>
                  <a:cubicBezTo>
                    <a:pt x="572" y="982"/>
                    <a:pt x="447" y="910"/>
                    <a:pt x="394" y="785"/>
                  </a:cubicBezTo>
                  <a:close/>
                  <a:moveTo>
                    <a:pt x="697" y="0"/>
                  </a:moveTo>
                  <a:cubicBezTo>
                    <a:pt x="304" y="0"/>
                    <a:pt x="1" y="357"/>
                    <a:pt x="54" y="768"/>
                  </a:cubicBezTo>
                  <a:cubicBezTo>
                    <a:pt x="108" y="1071"/>
                    <a:pt x="411" y="1303"/>
                    <a:pt x="715" y="1303"/>
                  </a:cubicBezTo>
                  <a:lnTo>
                    <a:pt x="1589" y="1303"/>
                  </a:lnTo>
                  <a:cubicBezTo>
                    <a:pt x="1964" y="1303"/>
                    <a:pt x="2285" y="964"/>
                    <a:pt x="2231" y="554"/>
                  </a:cubicBezTo>
                  <a:cubicBezTo>
                    <a:pt x="2178" y="232"/>
                    <a:pt x="1892" y="0"/>
                    <a:pt x="1571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7" name="Google Shape;1237;p28"/>
            <p:cNvSpPr/>
            <p:nvPr/>
          </p:nvSpPr>
          <p:spPr>
            <a:xfrm>
              <a:off x="1566125" y="1016650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3" y="0"/>
                  </a:moveTo>
                  <a:cubicBezTo>
                    <a:pt x="108" y="0"/>
                    <a:pt x="1" y="89"/>
                    <a:pt x="1" y="232"/>
                  </a:cubicBezTo>
                  <a:cubicBezTo>
                    <a:pt x="1" y="357"/>
                    <a:pt x="108" y="464"/>
                    <a:pt x="233" y="464"/>
                  </a:cubicBezTo>
                  <a:cubicBezTo>
                    <a:pt x="376" y="464"/>
                    <a:pt x="465" y="357"/>
                    <a:pt x="465" y="232"/>
                  </a:cubicBezTo>
                  <a:cubicBezTo>
                    <a:pt x="465" y="89"/>
                    <a:pt x="376" y="0"/>
                    <a:pt x="233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38" name="Google Shape;1238;p28"/>
          <p:cNvGrpSpPr/>
          <p:nvPr/>
        </p:nvGrpSpPr>
        <p:grpSpPr>
          <a:xfrm rot="474178">
            <a:off x="3536836" y="3515827"/>
            <a:ext cx="368807" cy="446719"/>
            <a:chOff x="814525" y="897775"/>
            <a:chExt cx="218575" cy="264750"/>
          </a:xfrm>
        </p:grpSpPr>
        <p:sp>
          <p:nvSpPr>
            <p:cNvPr id="1239" name="Google Shape;1239;p28"/>
            <p:cNvSpPr/>
            <p:nvPr/>
          </p:nvSpPr>
          <p:spPr>
            <a:xfrm>
              <a:off x="818525" y="917125"/>
              <a:ext cx="68275" cy="47800"/>
            </a:xfrm>
            <a:custGeom>
              <a:rect b="b" l="l" r="r" t="t"/>
              <a:pathLst>
                <a:path extrusionOk="0" h="1912" w="2731">
                  <a:moveTo>
                    <a:pt x="321" y="0"/>
                  </a:moveTo>
                  <a:cubicBezTo>
                    <a:pt x="194" y="0"/>
                    <a:pt x="88" y="86"/>
                    <a:pt x="72" y="216"/>
                  </a:cubicBezTo>
                  <a:lnTo>
                    <a:pt x="18" y="520"/>
                  </a:lnTo>
                  <a:cubicBezTo>
                    <a:pt x="1" y="662"/>
                    <a:pt x="108" y="805"/>
                    <a:pt x="250" y="823"/>
                  </a:cubicBezTo>
                  <a:lnTo>
                    <a:pt x="1428" y="984"/>
                  </a:lnTo>
                  <a:lnTo>
                    <a:pt x="2356" y="1911"/>
                  </a:lnTo>
                  <a:cubicBezTo>
                    <a:pt x="2463" y="1787"/>
                    <a:pt x="2588" y="1697"/>
                    <a:pt x="2731" y="1626"/>
                  </a:cubicBezTo>
                  <a:cubicBezTo>
                    <a:pt x="2606" y="1358"/>
                    <a:pt x="2570" y="1144"/>
                    <a:pt x="2570" y="966"/>
                  </a:cubicBezTo>
                  <a:lnTo>
                    <a:pt x="1910" y="306"/>
                  </a:lnTo>
                  <a:cubicBezTo>
                    <a:pt x="1856" y="252"/>
                    <a:pt x="1767" y="216"/>
                    <a:pt x="1678" y="199"/>
                  </a:cubicBezTo>
                  <a:lnTo>
                    <a:pt x="357" y="2"/>
                  </a:lnTo>
                  <a:cubicBezTo>
                    <a:pt x="345" y="1"/>
                    <a:pt x="333" y="0"/>
                    <a:pt x="321" y="0"/>
                  </a:cubicBezTo>
                  <a:close/>
                </a:path>
              </a:pathLst>
            </a:custGeom>
            <a:solidFill>
              <a:srgbClr val="DDB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0" name="Google Shape;1240;p28"/>
            <p:cNvSpPr/>
            <p:nvPr/>
          </p:nvSpPr>
          <p:spPr>
            <a:xfrm>
              <a:off x="960825" y="917125"/>
              <a:ext cx="67825" cy="47800"/>
            </a:xfrm>
            <a:custGeom>
              <a:rect b="b" l="l" r="r" t="t"/>
              <a:pathLst>
                <a:path extrusionOk="0" h="1912" w="2713">
                  <a:moveTo>
                    <a:pt x="2392" y="0"/>
                  </a:moveTo>
                  <a:cubicBezTo>
                    <a:pt x="2380" y="0"/>
                    <a:pt x="2368" y="1"/>
                    <a:pt x="2356" y="2"/>
                  </a:cubicBezTo>
                  <a:lnTo>
                    <a:pt x="1035" y="199"/>
                  </a:lnTo>
                  <a:cubicBezTo>
                    <a:pt x="946" y="216"/>
                    <a:pt x="875" y="252"/>
                    <a:pt x="803" y="306"/>
                  </a:cubicBezTo>
                  <a:lnTo>
                    <a:pt x="143" y="966"/>
                  </a:lnTo>
                  <a:cubicBezTo>
                    <a:pt x="143" y="1144"/>
                    <a:pt x="107" y="1358"/>
                    <a:pt x="0" y="1626"/>
                  </a:cubicBezTo>
                  <a:cubicBezTo>
                    <a:pt x="143" y="1697"/>
                    <a:pt x="268" y="1787"/>
                    <a:pt x="357" y="1911"/>
                  </a:cubicBezTo>
                  <a:lnTo>
                    <a:pt x="1285" y="984"/>
                  </a:lnTo>
                  <a:lnTo>
                    <a:pt x="2481" y="823"/>
                  </a:lnTo>
                  <a:cubicBezTo>
                    <a:pt x="2623" y="805"/>
                    <a:pt x="2712" y="662"/>
                    <a:pt x="2695" y="520"/>
                  </a:cubicBezTo>
                  <a:lnTo>
                    <a:pt x="2659" y="216"/>
                  </a:lnTo>
                  <a:cubicBezTo>
                    <a:pt x="2626" y="86"/>
                    <a:pt x="2519" y="0"/>
                    <a:pt x="2392" y="0"/>
                  </a:cubicBezTo>
                  <a:close/>
                </a:path>
              </a:pathLst>
            </a:custGeom>
            <a:solidFill>
              <a:srgbClr val="DDB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1" name="Google Shape;1241;p28"/>
            <p:cNvSpPr/>
            <p:nvPr/>
          </p:nvSpPr>
          <p:spPr>
            <a:xfrm>
              <a:off x="814525" y="913125"/>
              <a:ext cx="71825" cy="54925"/>
            </a:xfrm>
            <a:custGeom>
              <a:rect b="b" l="l" r="r" t="t"/>
              <a:pathLst>
                <a:path extrusionOk="0" h="2197" w="2873">
                  <a:moveTo>
                    <a:pt x="514" y="0"/>
                  </a:moveTo>
                  <a:cubicBezTo>
                    <a:pt x="298" y="0"/>
                    <a:pt x="105" y="140"/>
                    <a:pt x="71" y="359"/>
                  </a:cubicBezTo>
                  <a:lnTo>
                    <a:pt x="36" y="662"/>
                  </a:lnTo>
                  <a:cubicBezTo>
                    <a:pt x="0" y="894"/>
                    <a:pt x="161" y="1108"/>
                    <a:pt x="375" y="1126"/>
                  </a:cubicBezTo>
                  <a:lnTo>
                    <a:pt x="1517" y="1304"/>
                  </a:lnTo>
                  <a:lnTo>
                    <a:pt x="2373" y="2143"/>
                  </a:lnTo>
                  <a:cubicBezTo>
                    <a:pt x="2409" y="2179"/>
                    <a:pt x="2449" y="2196"/>
                    <a:pt x="2489" y="2196"/>
                  </a:cubicBezTo>
                  <a:cubicBezTo>
                    <a:pt x="2529" y="2196"/>
                    <a:pt x="2569" y="2179"/>
                    <a:pt x="2605" y="2143"/>
                  </a:cubicBezTo>
                  <a:cubicBezTo>
                    <a:pt x="2659" y="2089"/>
                    <a:pt x="2659" y="1982"/>
                    <a:pt x="2587" y="1929"/>
                  </a:cubicBezTo>
                  <a:lnTo>
                    <a:pt x="1695" y="1037"/>
                  </a:lnTo>
                  <a:cubicBezTo>
                    <a:pt x="1677" y="1019"/>
                    <a:pt x="1642" y="1001"/>
                    <a:pt x="1606" y="1001"/>
                  </a:cubicBezTo>
                  <a:lnTo>
                    <a:pt x="428" y="822"/>
                  </a:lnTo>
                  <a:cubicBezTo>
                    <a:pt x="375" y="822"/>
                    <a:pt x="321" y="769"/>
                    <a:pt x="339" y="715"/>
                  </a:cubicBezTo>
                  <a:lnTo>
                    <a:pt x="375" y="412"/>
                  </a:lnTo>
                  <a:cubicBezTo>
                    <a:pt x="390" y="353"/>
                    <a:pt x="429" y="318"/>
                    <a:pt x="472" y="318"/>
                  </a:cubicBezTo>
                  <a:cubicBezTo>
                    <a:pt x="481" y="318"/>
                    <a:pt x="490" y="320"/>
                    <a:pt x="500" y="323"/>
                  </a:cubicBezTo>
                  <a:lnTo>
                    <a:pt x="1820" y="501"/>
                  </a:lnTo>
                  <a:cubicBezTo>
                    <a:pt x="1874" y="519"/>
                    <a:pt x="1927" y="537"/>
                    <a:pt x="1963" y="573"/>
                  </a:cubicBezTo>
                  <a:lnTo>
                    <a:pt x="2587" y="1197"/>
                  </a:lnTo>
                  <a:cubicBezTo>
                    <a:pt x="2614" y="1224"/>
                    <a:pt x="2654" y="1237"/>
                    <a:pt x="2694" y="1237"/>
                  </a:cubicBezTo>
                  <a:cubicBezTo>
                    <a:pt x="2734" y="1237"/>
                    <a:pt x="2775" y="1224"/>
                    <a:pt x="2801" y="1197"/>
                  </a:cubicBezTo>
                  <a:cubicBezTo>
                    <a:pt x="2873" y="1126"/>
                    <a:pt x="2873" y="1037"/>
                    <a:pt x="2801" y="983"/>
                  </a:cubicBezTo>
                  <a:lnTo>
                    <a:pt x="2177" y="359"/>
                  </a:lnTo>
                  <a:cubicBezTo>
                    <a:pt x="2088" y="269"/>
                    <a:pt x="1981" y="216"/>
                    <a:pt x="1874" y="198"/>
                  </a:cubicBezTo>
                  <a:lnTo>
                    <a:pt x="553" y="2"/>
                  </a:lnTo>
                  <a:cubicBezTo>
                    <a:pt x="540" y="1"/>
                    <a:pt x="527" y="0"/>
                    <a:pt x="514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2" name="Google Shape;1242;p28"/>
            <p:cNvSpPr/>
            <p:nvPr/>
          </p:nvSpPr>
          <p:spPr>
            <a:xfrm>
              <a:off x="961275" y="913125"/>
              <a:ext cx="71825" cy="54925"/>
            </a:xfrm>
            <a:custGeom>
              <a:rect b="b" l="l" r="r" t="t"/>
              <a:pathLst>
                <a:path extrusionOk="0" h="2197" w="2873">
                  <a:moveTo>
                    <a:pt x="2359" y="0"/>
                  </a:moveTo>
                  <a:cubicBezTo>
                    <a:pt x="2346" y="0"/>
                    <a:pt x="2333" y="1"/>
                    <a:pt x="2320" y="2"/>
                  </a:cubicBezTo>
                  <a:lnTo>
                    <a:pt x="999" y="198"/>
                  </a:lnTo>
                  <a:cubicBezTo>
                    <a:pt x="875" y="216"/>
                    <a:pt x="767" y="269"/>
                    <a:pt x="678" y="359"/>
                  </a:cubicBezTo>
                  <a:lnTo>
                    <a:pt x="72" y="965"/>
                  </a:lnTo>
                  <a:cubicBezTo>
                    <a:pt x="0" y="1019"/>
                    <a:pt x="0" y="1126"/>
                    <a:pt x="72" y="1179"/>
                  </a:cubicBezTo>
                  <a:cubicBezTo>
                    <a:pt x="98" y="1215"/>
                    <a:pt x="134" y="1233"/>
                    <a:pt x="172" y="1233"/>
                  </a:cubicBezTo>
                  <a:cubicBezTo>
                    <a:pt x="210" y="1233"/>
                    <a:pt x="250" y="1215"/>
                    <a:pt x="286" y="1179"/>
                  </a:cubicBezTo>
                  <a:lnTo>
                    <a:pt x="892" y="573"/>
                  </a:lnTo>
                  <a:cubicBezTo>
                    <a:pt x="928" y="537"/>
                    <a:pt x="982" y="519"/>
                    <a:pt x="1035" y="501"/>
                  </a:cubicBezTo>
                  <a:lnTo>
                    <a:pt x="2355" y="323"/>
                  </a:lnTo>
                  <a:cubicBezTo>
                    <a:pt x="2368" y="320"/>
                    <a:pt x="2379" y="318"/>
                    <a:pt x="2390" y="318"/>
                  </a:cubicBezTo>
                  <a:cubicBezTo>
                    <a:pt x="2444" y="318"/>
                    <a:pt x="2480" y="353"/>
                    <a:pt x="2480" y="412"/>
                  </a:cubicBezTo>
                  <a:lnTo>
                    <a:pt x="2516" y="715"/>
                  </a:lnTo>
                  <a:cubicBezTo>
                    <a:pt x="2534" y="769"/>
                    <a:pt x="2498" y="822"/>
                    <a:pt x="2445" y="822"/>
                  </a:cubicBezTo>
                  <a:lnTo>
                    <a:pt x="1249" y="1001"/>
                  </a:lnTo>
                  <a:cubicBezTo>
                    <a:pt x="1214" y="1001"/>
                    <a:pt x="1178" y="1019"/>
                    <a:pt x="1160" y="1037"/>
                  </a:cubicBezTo>
                  <a:lnTo>
                    <a:pt x="268" y="1929"/>
                  </a:lnTo>
                  <a:cubicBezTo>
                    <a:pt x="214" y="1982"/>
                    <a:pt x="214" y="2089"/>
                    <a:pt x="268" y="2143"/>
                  </a:cubicBezTo>
                  <a:cubicBezTo>
                    <a:pt x="295" y="2179"/>
                    <a:pt x="335" y="2196"/>
                    <a:pt x="375" y="2196"/>
                  </a:cubicBezTo>
                  <a:cubicBezTo>
                    <a:pt x="415" y="2196"/>
                    <a:pt x="455" y="2179"/>
                    <a:pt x="482" y="2143"/>
                  </a:cubicBezTo>
                  <a:lnTo>
                    <a:pt x="1338" y="1304"/>
                  </a:lnTo>
                  <a:lnTo>
                    <a:pt x="2480" y="1126"/>
                  </a:lnTo>
                  <a:cubicBezTo>
                    <a:pt x="2712" y="1108"/>
                    <a:pt x="2873" y="894"/>
                    <a:pt x="2837" y="662"/>
                  </a:cubicBezTo>
                  <a:lnTo>
                    <a:pt x="2784" y="359"/>
                  </a:lnTo>
                  <a:cubicBezTo>
                    <a:pt x="2750" y="140"/>
                    <a:pt x="2573" y="0"/>
                    <a:pt x="2359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3" name="Google Shape;1243;p28"/>
            <p:cNvSpPr/>
            <p:nvPr/>
          </p:nvSpPr>
          <p:spPr>
            <a:xfrm>
              <a:off x="872050" y="902000"/>
              <a:ext cx="103075" cy="55775"/>
            </a:xfrm>
            <a:custGeom>
              <a:rect b="b" l="l" r="r" t="t"/>
              <a:pathLst>
                <a:path extrusionOk="0" h="2231" w="4123">
                  <a:moveTo>
                    <a:pt x="2070" y="1"/>
                  </a:moveTo>
                  <a:cubicBezTo>
                    <a:pt x="1892" y="1"/>
                    <a:pt x="1731" y="90"/>
                    <a:pt x="1642" y="233"/>
                  </a:cubicBezTo>
                  <a:cubicBezTo>
                    <a:pt x="1321" y="714"/>
                    <a:pt x="1" y="821"/>
                    <a:pt x="590" y="2231"/>
                  </a:cubicBezTo>
                  <a:cubicBezTo>
                    <a:pt x="750" y="2142"/>
                    <a:pt x="929" y="2106"/>
                    <a:pt x="1125" y="2106"/>
                  </a:cubicBezTo>
                  <a:lnTo>
                    <a:pt x="3016" y="2106"/>
                  </a:lnTo>
                  <a:cubicBezTo>
                    <a:pt x="3195" y="2106"/>
                    <a:pt x="3373" y="2142"/>
                    <a:pt x="3534" y="2231"/>
                  </a:cubicBezTo>
                  <a:cubicBezTo>
                    <a:pt x="4122" y="821"/>
                    <a:pt x="2820" y="714"/>
                    <a:pt x="2481" y="233"/>
                  </a:cubicBezTo>
                  <a:cubicBezTo>
                    <a:pt x="2392" y="90"/>
                    <a:pt x="2231" y="1"/>
                    <a:pt x="2070" y="1"/>
                  </a:cubicBezTo>
                  <a:close/>
                </a:path>
              </a:pathLst>
            </a:custGeom>
            <a:solidFill>
              <a:srgbClr val="FFC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4" name="Google Shape;1244;p28"/>
            <p:cNvSpPr/>
            <p:nvPr/>
          </p:nvSpPr>
          <p:spPr>
            <a:xfrm>
              <a:off x="870725" y="954650"/>
              <a:ext cx="106625" cy="37475"/>
            </a:xfrm>
            <a:custGeom>
              <a:rect b="b" l="l" r="r" t="t"/>
              <a:pathLst>
                <a:path extrusionOk="0" h="1499" w="4265">
                  <a:moveTo>
                    <a:pt x="1178" y="0"/>
                  </a:moveTo>
                  <a:cubicBezTo>
                    <a:pt x="518" y="0"/>
                    <a:pt x="0" y="535"/>
                    <a:pt x="0" y="1178"/>
                  </a:cubicBezTo>
                  <a:lnTo>
                    <a:pt x="0" y="1499"/>
                  </a:lnTo>
                  <a:cubicBezTo>
                    <a:pt x="54" y="1481"/>
                    <a:pt x="125" y="1463"/>
                    <a:pt x="196" y="1463"/>
                  </a:cubicBezTo>
                  <a:lnTo>
                    <a:pt x="4068" y="1463"/>
                  </a:lnTo>
                  <a:cubicBezTo>
                    <a:pt x="4140" y="1463"/>
                    <a:pt x="4193" y="1481"/>
                    <a:pt x="4265" y="1499"/>
                  </a:cubicBezTo>
                  <a:lnTo>
                    <a:pt x="4265" y="1178"/>
                  </a:lnTo>
                  <a:cubicBezTo>
                    <a:pt x="4265" y="535"/>
                    <a:pt x="3729" y="0"/>
                    <a:pt x="3087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5" name="Google Shape;1245;p28"/>
            <p:cNvSpPr/>
            <p:nvPr/>
          </p:nvSpPr>
          <p:spPr>
            <a:xfrm>
              <a:off x="866250" y="897775"/>
              <a:ext cx="114675" cy="96150"/>
            </a:xfrm>
            <a:custGeom>
              <a:rect b="b" l="l" r="r" t="t"/>
              <a:pathLst>
                <a:path extrusionOk="0" h="3846" w="4587">
                  <a:moveTo>
                    <a:pt x="2294" y="295"/>
                  </a:moveTo>
                  <a:cubicBezTo>
                    <a:pt x="2405" y="295"/>
                    <a:pt x="2517" y="348"/>
                    <a:pt x="2588" y="455"/>
                  </a:cubicBezTo>
                  <a:cubicBezTo>
                    <a:pt x="2713" y="634"/>
                    <a:pt x="2891" y="741"/>
                    <a:pt x="3105" y="866"/>
                  </a:cubicBezTo>
                  <a:cubicBezTo>
                    <a:pt x="3551" y="1151"/>
                    <a:pt x="3962" y="1401"/>
                    <a:pt x="3694" y="2186"/>
                  </a:cubicBezTo>
                  <a:cubicBezTo>
                    <a:pt x="3551" y="2132"/>
                    <a:pt x="3391" y="2115"/>
                    <a:pt x="3248" y="2115"/>
                  </a:cubicBezTo>
                  <a:lnTo>
                    <a:pt x="1339" y="2115"/>
                  </a:lnTo>
                  <a:cubicBezTo>
                    <a:pt x="1196" y="2115"/>
                    <a:pt x="1053" y="2132"/>
                    <a:pt x="911" y="2186"/>
                  </a:cubicBezTo>
                  <a:cubicBezTo>
                    <a:pt x="625" y="1401"/>
                    <a:pt x="1053" y="1151"/>
                    <a:pt x="1500" y="866"/>
                  </a:cubicBezTo>
                  <a:cubicBezTo>
                    <a:pt x="1696" y="741"/>
                    <a:pt x="1892" y="634"/>
                    <a:pt x="1999" y="455"/>
                  </a:cubicBezTo>
                  <a:cubicBezTo>
                    <a:pt x="2071" y="348"/>
                    <a:pt x="2182" y="295"/>
                    <a:pt x="2294" y="295"/>
                  </a:cubicBezTo>
                  <a:close/>
                  <a:moveTo>
                    <a:pt x="2294" y="0"/>
                  </a:moveTo>
                  <a:cubicBezTo>
                    <a:pt x="2079" y="0"/>
                    <a:pt x="1865" y="98"/>
                    <a:pt x="1732" y="295"/>
                  </a:cubicBezTo>
                  <a:cubicBezTo>
                    <a:pt x="1660" y="402"/>
                    <a:pt x="1500" y="509"/>
                    <a:pt x="1321" y="616"/>
                  </a:cubicBezTo>
                  <a:cubicBezTo>
                    <a:pt x="857" y="901"/>
                    <a:pt x="233" y="1294"/>
                    <a:pt x="625" y="2329"/>
                  </a:cubicBezTo>
                  <a:cubicBezTo>
                    <a:pt x="251" y="2578"/>
                    <a:pt x="1" y="2989"/>
                    <a:pt x="1" y="3453"/>
                  </a:cubicBezTo>
                  <a:lnTo>
                    <a:pt x="1" y="3685"/>
                  </a:lnTo>
                  <a:cubicBezTo>
                    <a:pt x="1" y="3756"/>
                    <a:pt x="72" y="3827"/>
                    <a:pt x="144" y="3845"/>
                  </a:cubicBezTo>
                  <a:cubicBezTo>
                    <a:pt x="233" y="3845"/>
                    <a:pt x="322" y="3774"/>
                    <a:pt x="322" y="3685"/>
                  </a:cubicBezTo>
                  <a:lnTo>
                    <a:pt x="322" y="3453"/>
                  </a:lnTo>
                  <a:cubicBezTo>
                    <a:pt x="322" y="3042"/>
                    <a:pt x="554" y="2685"/>
                    <a:pt x="893" y="2525"/>
                  </a:cubicBezTo>
                  <a:cubicBezTo>
                    <a:pt x="1036" y="2454"/>
                    <a:pt x="1178" y="2418"/>
                    <a:pt x="1339" y="2418"/>
                  </a:cubicBezTo>
                  <a:lnTo>
                    <a:pt x="3248" y="2418"/>
                  </a:lnTo>
                  <a:cubicBezTo>
                    <a:pt x="3391" y="2418"/>
                    <a:pt x="3551" y="2454"/>
                    <a:pt x="3694" y="2525"/>
                  </a:cubicBezTo>
                  <a:cubicBezTo>
                    <a:pt x="4033" y="2685"/>
                    <a:pt x="4265" y="3042"/>
                    <a:pt x="4265" y="3453"/>
                  </a:cubicBezTo>
                  <a:lnTo>
                    <a:pt x="4265" y="3685"/>
                  </a:lnTo>
                  <a:cubicBezTo>
                    <a:pt x="4265" y="3756"/>
                    <a:pt x="4337" y="3827"/>
                    <a:pt x="4408" y="3845"/>
                  </a:cubicBezTo>
                  <a:cubicBezTo>
                    <a:pt x="4497" y="3845"/>
                    <a:pt x="4586" y="3774"/>
                    <a:pt x="4586" y="3685"/>
                  </a:cubicBezTo>
                  <a:lnTo>
                    <a:pt x="4586" y="3453"/>
                  </a:lnTo>
                  <a:cubicBezTo>
                    <a:pt x="4586" y="2989"/>
                    <a:pt x="4337" y="2578"/>
                    <a:pt x="3962" y="2329"/>
                  </a:cubicBezTo>
                  <a:cubicBezTo>
                    <a:pt x="4354" y="1294"/>
                    <a:pt x="3730" y="901"/>
                    <a:pt x="3266" y="616"/>
                  </a:cubicBezTo>
                  <a:cubicBezTo>
                    <a:pt x="3088" y="509"/>
                    <a:pt x="2927" y="402"/>
                    <a:pt x="2856" y="295"/>
                  </a:cubicBezTo>
                  <a:cubicBezTo>
                    <a:pt x="2722" y="98"/>
                    <a:pt x="2508" y="0"/>
                    <a:pt x="2294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6" name="Google Shape;1246;p28"/>
            <p:cNvSpPr/>
            <p:nvPr/>
          </p:nvSpPr>
          <p:spPr>
            <a:xfrm>
              <a:off x="878750" y="1129500"/>
              <a:ext cx="89675" cy="29025"/>
            </a:xfrm>
            <a:custGeom>
              <a:rect b="b" l="l" r="r" t="t"/>
              <a:pathLst>
                <a:path extrusionOk="0" h="1161" w="3587">
                  <a:moveTo>
                    <a:pt x="768" y="0"/>
                  </a:moveTo>
                  <a:cubicBezTo>
                    <a:pt x="768" y="0"/>
                    <a:pt x="518" y="107"/>
                    <a:pt x="286" y="357"/>
                  </a:cubicBezTo>
                  <a:cubicBezTo>
                    <a:pt x="0" y="661"/>
                    <a:pt x="214" y="1160"/>
                    <a:pt x="643" y="1160"/>
                  </a:cubicBezTo>
                  <a:lnTo>
                    <a:pt x="2944" y="1160"/>
                  </a:lnTo>
                  <a:cubicBezTo>
                    <a:pt x="3373" y="1160"/>
                    <a:pt x="3587" y="661"/>
                    <a:pt x="3301" y="357"/>
                  </a:cubicBezTo>
                  <a:cubicBezTo>
                    <a:pt x="3087" y="107"/>
                    <a:pt x="2820" y="0"/>
                    <a:pt x="2820" y="0"/>
                  </a:cubicBezTo>
                  <a:close/>
                </a:path>
              </a:pathLst>
            </a:custGeom>
            <a:solidFill>
              <a:srgbClr val="DDB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7" name="Google Shape;1247;p28"/>
            <p:cNvSpPr/>
            <p:nvPr/>
          </p:nvSpPr>
          <p:spPr>
            <a:xfrm>
              <a:off x="864475" y="1024225"/>
              <a:ext cx="118675" cy="105300"/>
            </a:xfrm>
            <a:custGeom>
              <a:rect b="b" l="l" r="r" t="t"/>
              <a:pathLst>
                <a:path extrusionOk="0" h="4212" w="4747">
                  <a:moveTo>
                    <a:pt x="143" y="1"/>
                  </a:moveTo>
                  <a:lnTo>
                    <a:pt x="143" y="1"/>
                  </a:lnTo>
                  <a:cubicBezTo>
                    <a:pt x="0" y="2534"/>
                    <a:pt x="1339" y="4211"/>
                    <a:pt x="1339" y="4211"/>
                  </a:cubicBezTo>
                  <a:lnTo>
                    <a:pt x="3408" y="4211"/>
                  </a:lnTo>
                  <a:cubicBezTo>
                    <a:pt x="3408" y="4211"/>
                    <a:pt x="4747" y="2534"/>
                    <a:pt x="4604" y="1"/>
                  </a:cubicBezTo>
                  <a:lnTo>
                    <a:pt x="4604" y="1"/>
                  </a:lnTo>
                  <a:cubicBezTo>
                    <a:pt x="4515" y="54"/>
                    <a:pt x="4408" y="72"/>
                    <a:pt x="4300" y="72"/>
                  </a:cubicBezTo>
                  <a:lnTo>
                    <a:pt x="429" y="72"/>
                  </a:lnTo>
                  <a:cubicBezTo>
                    <a:pt x="322" y="72"/>
                    <a:pt x="232" y="54"/>
                    <a:pt x="143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8" name="Google Shape;1248;p28"/>
            <p:cNvSpPr/>
            <p:nvPr/>
          </p:nvSpPr>
          <p:spPr>
            <a:xfrm>
              <a:off x="857775" y="991675"/>
              <a:ext cx="131625" cy="34350"/>
            </a:xfrm>
            <a:custGeom>
              <a:rect b="b" l="l" r="r" t="t"/>
              <a:pathLst>
                <a:path extrusionOk="0" h="1374" w="5265">
                  <a:moveTo>
                    <a:pt x="732" y="0"/>
                  </a:moveTo>
                  <a:cubicBezTo>
                    <a:pt x="322" y="0"/>
                    <a:pt x="1" y="339"/>
                    <a:pt x="36" y="732"/>
                  </a:cubicBezTo>
                  <a:cubicBezTo>
                    <a:pt x="54" y="1088"/>
                    <a:pt x="340" y="1374"/>
                    <a:pt x="714" y="1374"/>
                  </a:cubicBezTo>
                  <a:lnTo>
                    <a:pt x="4551" y="1374"/>
                  </a:lnTo>
                  <a:cubicBezTo>
                    <a:pt x="4943" y="1374"/>
                    <a:pt x="5264" y="1053"/>
                    <a:pt x="5246" y="642"/>
                  </a:cubicBezTo>
                  <a:cubicBezTo>
                    <a:pt x="5229" y="286"/>
                    <a:pt x="4925" y="0"/>
                    <a:pt x="4568" y="0"/>
                  </a:cubicBezTo>
                  <a:close/>
                </a:path>
              </a:pathLst>
            </a:custGeom>
            <a:solidFill>
              <a:srgbClr val="DDB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9" name="Google Shape;1249;p28"/>
            <p:cNvSpPr/>
            <p:nvPr/>
          </p:nvSpPr>
          <p:spPr>
            <a:xfrm>
              <a:off x="944775" y="1057225"/>
              <a:ext cx="11600" cy="11625"/>
            </a:xfrm>
            <a:custGeom>
              <a:rect b="b" l="l" r="r" t="t"/>
              <a:pathLst>
                <a:path extrusionOk="0" h="465" w="464">
                  <a:moveTo>
                    <a:pt x="232" y="1"/>
                  </a:moveTo>
                  <a:cubicBezTo>
                    <a:pt x="107" y="1"/>
                    <a:pt x="0" y="108"/>
                    <a:pt x="0" y="233"/>
                  </a:cubicBezTo>
                  <a:cubicBezTo>
                    <a:pt x="0" y="358"/>
                    <a:pt x="107" y="465"/>
                    <a:pt x="232" y="465"/>
                  </a:cubicBezTo>
                  <a:cubicBezTo>
                    <a:pt x="357" y="465"/>
                    <a:pt x="464" y="358"/>
                    <a:pt x="464" y="233"/>
                  </a:cubicBezTo>
                  <a:cubicBezTo>
                    <a:pt x="464" y="108"/>
                    <a:pt x="357" y="1"/>
                    <a:pt x="232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0" name="Google Shape;1250;p28"/>
            <p:cNvSpPr/>
            <p:nvPr/>
          </p:nvSpPr>
          <p:spPr>
            <a:xfrm>
              <a:off x="891225" y="1057225"/>
              <a:ext cx="11200" cy="11625"/>
            </a:xfrm>
            <a:custGeom>
              <a:rect b="b" l="l" r="r" t="t"/>
              <a:pathLst>
                <a:path extrusionOk="0" h="465" w="448">
                  <a:moveTo>
                    <a:pt x="233" y="1"/>
                  </a:moveTo>
                  <a:cubicBezTo>
                    <a:pt x="90" y="1"/>
                    <a:pt x="1" y="108"/>
                    <a:pt x="1" y="233"/>
                  </a:cubicBezTo>
                  <a:cubicBezTo>
                    <a:pt x="1" y="358"/>
                    <a:pt x="90" y="465"/>
                    <a:pt x="233" y="465"/>
                  </a:cubicBezTo>
                  <a:cubicBezTo>
                    <a:pt x="358" y="465"/>
                    <a:pt x="447" y="358"/>
                    <a:pt x="447" y="233"/>
                  </a:cubicBezTo>
                  <a:cubicBezTo>
                    <a:pt x="447" y="108"/>
                    <a:pt x="358" y="1"/>
                    <a:pt x="233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1" name="Google Shape;1251;p28"/>
            <p:cNvSpPr/>
            <p:nvPr/>
          </p:nvSpPr>
          <p:spPr>
            <a:xfrm>
              <a:off x="907300" y="1074625"/>
              <a:ext cx="32575" cy="8050"/>
            </a:xfrm>
            <a:custGeom>
              <a:rect b="b" l="l" r="r" t="t"/>
              <a:pathLst>
                <a:path extrusionOk="0" h="322" w="1303">
                  <a:moveTo>
                    <a:pt x="179" y="1"/>
                  </a:moveTo>
                  <a:cubicBezTo>
                    <a:pt x="107" y="1"/>
                    <a:pt x="36" y="54"/>
                    <a:pt x="18" y="144"/>
                  </a:cubicBezTo>
                  <a:cubicBezTo>
                    <a:pt x="0" y="233"/>
                    <a:pt x="72" y="322"/>
                    <a:pt x="179" y="322"/>
                  </a:cubicBezTo>
                  <a:lnTo>
                    <a:pt x="1124" y="322"/>
                  </a:lnTo>
                  <a:cubicBezTo>
                    <a:pt x="1214" y="322"/>
                    <a:pt x="1285" y="251"/>
                    <a:pt x="1285" y="179"/>
                  </a:cubicBezTo>
                  <a:cubicBezTo>
                    <a:pt x="1303" y="90"/>
                    <a:pt x="1231" y="1"/>
                    <a:pt x="1142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2" name="Google Shape;1252;p28"/>
            <p:cNvSpPr/>
            <p:nvPr/>
          </p:nvSpPr>
          <p:spPr>
            <a:xfrm>
              <a:off x="853775" y="987650"/>
              <a:ext cx="139200" cy="174875"/>
            </a:xfrm>
            <a:custGeom>
              <a:rect b="b" l="l" r="r" t="t"/>
              <a:pathLst>
                <a:path extrusionOk="0" h="6995" w="5568">
                  <a:moveTo>
                    <a:pt x="4711" y="322"/>
                  </a:moveTo>
                  <a:cubicBezTo>
                    <a:pt x="5014" y="322"/>
                    <a:pt x="5264" y="571"/>
                    <a:pt x="5246" y="875"/>
                  </a:cubicBezTo>
                  <a:cubicBezTo>
                    <a:pt x="5228" y="1142"/>
                    <a:pt x="4996" y="1374"/>
                    <a:pt x="4711" y="1374"/>
                  </a:cubicBezTo>
                  <a:lnTo>
                    <a:pt x="892" y="1374"/>
                  </a:lnTo>
                  <a:cubicBezTo>
                    <a:pt x="571" y="1374"/>
                    <a:pt x="321" y="1107"/>
                    <a:pt x="339" y="803"/>
                  </a:cubicBezTo>
                  <a:cubicBezTo>
                    <a:pt x="375" y="536"/>
                    <a:pt x="589" y="322"/>
                    <a:pt x="874" y="322"/>
                  </a:cubicBezTo>
                  <a:close/>
                  <a:moveTo>
                    <a:pt x="714" y="1660"/>
                  </a:moveTo>
                  <a:lnTo>
                    <a:pt x="714" y="1660"/>
                  </a:lnTo>
                  <a:cubicBezTo>
                    <a:pt x="767" y="1678"/>
                    <a:pt x="821" y="1678"/>
                    <a:pt x="857" y="1678"/>
                  </a:cubicBezTo>
                  <a:lnTo>
                    <a:pt x="4728" y="1678"/>
                  </a:lnTo>
                  <a:cubicBezTo>
                    <a:pt x="4782" y="1678"/>
                    <a:pt x="4836" y="1678"/>
                    <a:pt x="4871" y="1660"/>
                  </a:cubicBezTo>
                  <a:lnTo>
                    <a:pt x="4871" y="1660"/>
                  </a:lnTo>
                  <a:cubicBezTo>
                    <a:pt x="4907" y="2855"/>
                    <a:pt x="4604" y="3819"/>
                    <a:pt x="4336" y="4443"/>
                  </a:cubicBezTo>
                  <a:cubicBezTo>
                    <a:pt x="4104" y="4996"/>
                    <a:pt x="3854" y="5371"/>
                    <a:pt x="3747" y="5514"/>
                  </a:cubicBezTo>
                  <a:lnTo>
                    <a:pt x="1838" y="5514"/>
                  </a:lnTo>
                  <a:cubicBezTo>
                    <a:pt x="1749" y="5371"/>
                    <a:pt x="1481" y="4996"/>
                    <a:pt x="1249" y="4443"/>
                  </a:cubicBezTo>
                  <a:cubicBezTo>
                    <a:pt x="982" y="3819"/>
                    <a:pt x="678" y="2855"/>
                    <a:pt x="714" y="1660"/>
                  </a:cubicBezTo>
                  <a:close/>
                  <a:moveTo>
                    <a:pt x="3783" y="5835"/>
                  </a:moveTo>
                  <a:cubicBezTo>
                    <a:pt x="3854" y="5871"/>
                    <a:pt x="4033" y="5978"/>
                    <a:pt x="4211" y="6156"/>
                  </a:cubicBezTo>
                  <a:cubicBezTo>
                    <a:pt x="4282" y="6245"/>
                    <a:pt x="4300" y="6388"/>
                    <a:pt x="4247" y="6495"/>
                  </a:cubicBezTo>
                  <a:cubicBezTo>
                    <a:pt x="4211" y="6584"/>
                    <a:pt x="4122" y="6691"/>
                    <a:pt x="3961" y="6691"/>
                  </a:cubicBezTo>
                  <a:lnTo>
                    <a:pt x="1642" y="6691"/>
                  </a:lnTo>
                  <a:cubicBezTo>
                    <a:pt x="1499" y="6691"/>
                    <a:pt x="1392" y="6620"/>
                    <a:pt x="1338" y="6495"/>
                  </a:cubicBezTo>
                  <a:cubicBezTo>
                    <a:pt x="1285" y="6370"/>
                    <a:pt x="1303" y="6245"/>
                    <a:pt x="1392" y="6156"/>
                  </a:cubicBezTo>
                  <a:cubicBezTo>
                    <a:pt x="1552" y="5978"/>
                    <a:pt x="1749" y="5871"/>
                    <a:pt x="1802" y="5835"/>
                  </a:cubicBezTo>
                  <a:close/>
                  <a:moveTo>
                    <a:pt x="874" y="0"/>
                  </a:moveTo>
                  <a:cubicBezTo>
                    <a:pt x="428" y="0"/>
                    <a:pt x="54" y="339"/>
                    <a:pt x="18" y="786"/>
                  </a:cubicBezTo>
                  <a:cubicBezTo>
                    <a:pt x="0" y="1107"/>
                    <a:pt x="161" y="1392"/>
                    <a:pt x="411" y="1553"/>
                  </a:cubicBezTo>
                  <a:cubicBezTo>
                    <a:pt x="357" y="2837"/>
                    <a:pt x="678" y="3908"/>
                    <a:pt x="964" y="4586"/>
                  </a:cubicBezTo>
                  <a:cubicBezTo>
                    <a:pt x="1178" y="5086"/>
                    <a:pt x="1410" y="5442"/>
                    <a:pt x="1535" y="5621"/>
                  </a:cubicBezTo>
                  <a:cubicBezTo>
                    <a:pt x="1428" y="5692"/>
                    <a:pt x="1285" y="5781"/>
                    <a:pt x="1142" y="5942"/>
                  </a:cubicBezTo>
                  <a:cubicBezTo>
                    <a:pt x="964" y="6138"/>
                    <a:pt x="928" y="6424"/>
                    <a:pt x="1053" y="6656"/>
                  </a:cubicBezTo>
                  <a:cubicBezTo>
                    <a:pt x="1160" y="6870"/>
                    <a:pt x="1392" y="6995"/>
                    <a:pt x="1624" y="6995"/>
                  </a:cubicBezTo>
                  <a:lnTo>
                    <a:pt x="3979" y="6995"/>
                  </a:lnTo>
                  <a:cubicBezTo>
                    <a:pt x="4229" y="6995"/>
                    <a:pt x="4443" y="6852"/>
                    <a:pt x="4550" y="6620"/>
                  </a:cubicBezTo>
                  <a:cubicBezTo>
                    <a:pt x="4657" y="6388"/>
                    <a:pt x="4621" y="6138"/>
                    <a:pt x="4461" y="5942"/>
                  </a:cubicBezTo>
                  <a:cubicBezTo>
                    <a:pt x="4318" y="5799"/>
                    <a:pt x="4175" y="5692"/>
                    <a:pt x="4068" y="5621"/>
                  </a:cubicBezTo>
                  <a:cubicBezTo>
                    <a:pt x="4193" y="5442"/>
                    <a:pt x="4407" y="5086"/>
                    <a:pt x="4621" y="4586"/>
                  </a:cubicBezTo>
                  <a:cubicBezTo>
                    <a:pt x="4907" y="3908"/>
                    <a:pt x="5246" y="2837"/>
                    <a:pt x="5192" y="1553"/>
                  </a:cubicBezTo>
                  <a:cubicBezTo>
                    <a:pt x="5424" y="1410"/>
                    <a:pt x="5567" y="1142"/>
                    <a:pt x="5567" y="839"/>
                  </a:cubicBezTo>
                  <a:cubicBezTo>
                    <a:pt x="5567" y="375"/>
                    <a:pt x="5192" y="0"/>
                    <a:pt x="4728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3" name="Google Shape;1253;p28"/>
          <p:cNvGrpSpPr/>
          <p:nvPr/>
        </p:nvGrpSpPr>
        <p:grpSpPr>
          <a:xfrm rot="624524">
            <a:off x="5202312" y="1999153"/>
            <a:ext cx="453061" cy="446692"/>
            <a:chOff x="1366750" y="470325"/>
            <a:chExt cx="268550" cy="264775"/>
          </a:xfrm>
        </p:grpSpPr>
        <p:sp>
          <p:nvSpPr>
            <p:cNvPr id="1254" name="Google Shape;1254;p28"/>
            <p:cNvSpPr/>
            <p:nvPr/>
          </p:nvSpPr>
          <p:spPr>
            <a:xfrm>
              <a:off x="1371650" y="656225"/>
              <a:ext cx="59350" cy="26350"/>
            </a:xfrm>
            <a:custGeom>
              <a:rect b="b" l="l" r="r" t="t"/>
              <a:pathLst>
                <a:path extrusionOk="0" h="1054" w="2374">
                  <a:moveTo>
                    <a:pt x="1624" y="0"/>
                  </a:moveTo>
                  <a:cubicBezTo>
                    <a:pt x="1142" y="0"/>
                    <a:pt x="696" y="197"/>
                    <a:pt x="357" y="536"/>
                  </a:cubicBezTo>
                  <a:lnTo>
                    <a:pt x="108" y="785"/>
                  </a:lnTo>
                  <a:cubicBezTo>
                    <a:pt x="0" y="875"/>
                    <a:pt x="72" y="1053"/>
                    <a:pt x="232" y="1053"/>
                  </a:cubicBezTo>
                  <a:lnTo>
                    <a:pt x="1321" y="1053"/>
                  </a:lnTo>
                  <a:lnTo>
                    <a:pt x="2374" y="0"/>
                  </a:ln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5" name="Google Shape;1255;p28"/>
            <p:cNvSpPr/>
            <p:nvPr/>
          </p:nvSpPr>
          <p:spPr>
            <a:xfrm>
              <a:off x="1422050" y="673625"/>
              <a:ext cx="26350" cy="57650"/>
            </a:xfrm>
            <a:custGeom>
              <a:rect b="b" l="l" r="r" t="t"/>
              <a:pathLst>
                <a:path extrusionOk="0" h="2306" w="1054">
                  <a:moveTo>
                    <a:pt x="1053" y="0"/>
                  </a:moveTo>
                  <a:lnTo>
                    <a:pt x="1" y="1053"/>
                  </a:lnTo>
                  <a:lnTo>
                    <a:pt x="1" y="2141"/>
                  </a:lnTo>
                  <a:cubicBezTo>
                    <a:pt x="1" y="2241"/>
                    <a:pt x="87" y="2306"/>
                    <a:pt x="176" y="2306"/>
                  </a:cubicBezTo>
                  <a:cubicBezTo>
                    <a:pt x="215" y="2306"/>
                    <a:pt x="254" y="2293"/>
                    <a:pt x="286" y="2266"/>
                  </a:cubicBezTo>
                  <a:lnTo>
                    <a:pt x="536" y="2016"/>
                  </a:lnTo>
                  <a:cubicBezTo>
                    <a:pt x="857" y="1677"/>
                    <a:pt x="1053" y="1214"/>
                    <a:pt x="1053" y="750"/>
                  </a:cubicBezTo>
                  <a:lnTo>
                    <a:pt x="1053" y="0"/>
                  </a:ln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6" name="Google Shape;1256;p28"/>
            <p:cNvSpPr/>
            <p:nvPr/>
          </p:nvSpPr>
          <p:spPr>
            <a:xfrm>
              <a:off x="1558550" y="505900"/>
              <a:ext cx="40175" cy="36600"/>
            </a:xfrm>
            <a:custGeom>
              <a:rect b="b" l="l" r="r" t="t"/>
              <a:pathLst>
                <a:path extrusionOk="0" h="1464" w="1607">
                  <a:moveTo>
                    <a:pt x="911" y="0"/>
                  </a:moveTo>
                  <a:lnTo>
                    <a:pt x="1" y="910"/>
                  </a:lnTo>
                  <a:cubicBezTo>
                    <a:pt x="161" y="964"/>
                    <a:pt x="304" y="1035"/>
                    <a:pt x="447" y="1142"/>
                  </a:cubicBezTo>
                  <a:cubicBezTo>
                    <a:pt x="589" y="1232"/>
                    <a:pt x="714" y="1339"/>
                    <a:pt x="839" y="1464"/>
                  </a:cubicBezTo>
                  <a:lnTo>
                    <a:pt x="1606" y="696"/>
                  </a:lnTo>
                  <a:cubicBezTo>
                    <a:pt x="1481" y="571"/>
                    <a:pt x="1410" y="411"/>
                    <a:pt x="1374" y="215"/>
                  </a:cubicBezTo>
                  <a:cubicBezTo>
                    <a:pt x="1178" y="197"/>
                    <a:pt x="1035" y="107"/>
                    <a:pt x="911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7" name="Google Shape;1257;p28"/>
            <p:cNvSpPr/>
            <p:nvPr/>
          </p:nvSpPr>
          <p:spPr>
            <a:xfrm>
              <a:off x="1404650" y="640175"/>
              <a:ext cx="61150" cy="59775"/>
            </a:xfrm>
            <a:custGeom>
              <a:rect b="b" l="l" r="r" t="t"/>
              <a:pathLst>
                <a:path extrusionOk="0" h="2391" w="2446">
                  <a:moveTo>
                    <a:pt x="1696" y="0"/>
                  </a:moveTo>
                  <a:lnTo>
                    <a:pt x="1" y="1695"/>
                  </a:lnTo>
                  <a:lnTo>
                    <a:pt x="679" y="2391"/>
                  </a:lnTo>
                  <a:lnTo>
                    <a:pt x="2445" y="625"/>
                  </a:lnTo>
                  <a:cubicBezTo>
                    <a:pt x="2160" y="428"/>
                    <a:pt x="1910" y="214"/>
                    <a:pt x="1696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8" name="Google Shape;1258;p28"/>
            <p:cNvSpPr/>
            <p:nvPr/>
          </p:nvSpPr>
          <p:spPr>
            <a:xfrm>
              <a:off x="1393050" y="526150"/>
              <a:ext cx="213700" cy="150525"/>
            </a:xfrm>
            <a:custGeom>
              <a:rect b="b" l="l" r="r" t="t"/>
              <a:pathLst>
                <a:path extrusionOk="0" h="6021" w="8548">
                  <a:moveTo>
                    <a:pt x="2696" y="0"/>
                  </a:moveTo>
                  <a:cubicBezTo>
                    <a:pt x="2314" y="0"/>
                    <a:pt x="1950" y="106"/>
                    <a:pt x="1642" y="297"/>
                  </a:cubicBezTo>
                  <a:cubicBezTo>
                    <a:pt x="269" y="1171"/>
                    <a:pt x="1" y="3740"/>
                    <a:pt x="4230" y="5988"/>
                  </a:cubicBezTo>
                  <a:cubicBezTo>
                    <a:pt x="4274" y="6011"/>
                    <a:pt x="4313" y="6021"/>
                    <a:pt x="4351" y="6021"/>
                  </a:cubicBezTo>
                  <a:cubicBezTo>
                    <a:pt x="4403" y="6021"/>
                    <a:pt x="4453" y="6002"/>
                    <a:pt x="4515" y="5971"/>
                  </a:cubicBezTo>
                  <a:cubicBezTo>
                    <a:pt x="8548" y="3794"/>
                    <a:pt x="8494" y="1242"/>
                    <a:pt x="7067" y="332"/>
                  </a:cubicBezTo>
                  <a:cubicBezTo>
                    <a:pt x="6749" y="121"/>
                    <a:pt x="6370" y="2"/>
                    <a:pt x="5972" y="2"/>
                  </a:cubicBezTo>
                  <a:cubicBezTo>
                    <a:pt x="5430" y="2"/>
                    <a:pt x="4851" y="221"/>
                    <a:pt x="4337" y="725"/>
                  </a:cubicBezTo>
                  <a:cubicBezTo>
                    <a:pt x="3832" y="220"/>
                    <a:pt x="3246" y="0"/>
                    <a:pt x="2696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9" name="Google Shape;1259;p28"/>
            <p:cNvSpPr/>
            <p:nvPr/>
          </p:nvSpPr>
          <p:spPr>
            <a:xfrm>
              <a:off x="1527325" y="587525"/>
              <a:ext cx="13850" cy="13850"/>
            </a:xfrm>
            <a:custGeom>
              <a:rect b="b" l="l" r="r" t="t"/>
              <a:pathLst>
                <a:path extrusionOk="0" h="554" w="554">
                  <a:moveTo>
                    <a:pt x="286" y="1"/>
                  </a:moveTo>
                  <a:cubicBezTo>
                    <a:pt x="125" y="1"/>
                    <a:pt x="1" y="126"/>
                    <a:pt x="1" y="286"/>
                  </a:cubicBezTo>
                  <a:cubicBezTo>
                    <a:pt x="1" y="447"/>
                    <a:pt x="125" y="554"/>
                    <a:pt x="286" y="554"/>
                  </a:cubicBezTo>
                  <a:cubicBezTo>
                    <a:pt x="429" y="554"/>
                    <a:pt x="554" y="447"/>
                    <a:pt x="554" y="286"/>
                  </a:cubicBezTo>
                  <a:cubicBezTo>
                    <a:pt x="554" y="126"/>
                    <a:pt x="429" y="1"/>
                    <a:pt x="286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0" name="Google Shape;1260;p28"/>
            <p:cNvSpPr/>
            <p:nvPr/>
          </p:nvSpPr>
          <p:spPr>
            <a:xfrm>
              <a:off x="1482725" y="609375"/>
              <a:ext cx="37925" cy="7625"/>
            </a:xfrm>
            <a:custGeom>
              <a:rect b="b" l="l" r="r" t="t"/>
              <a:pathLst>
                <a:path extrusionOk="0" h="305" w="1517">
                  <a:moveTo>
                    <a:pt x="179" y="1"/>
                  </a:moveTo>
                  <a:cubicBezTo>
                    <a:pt x="90" y="1"/>
                    <a:pt x="0" y="72"/>
                    <a:pt x="18" y="179"/>
                  </a:cubicBezTo>
                  <a:cubicBezTo>
                    <a:pt x="36" y="251"/>
                    <a:pt x="107" y="304"/>
                    <a:pt x="179" y="304"/>
                  </a:cubicBezTo>
                  <a:lnTo>
                    <a:pt x="1339" y="304"/>
                  </a:lnTo>
                  <a:cubicBezTo>
                    <a:pt x="1446" y="304"/>
                    <a:pt x="1517" y="233"/>
                    <a:pt x="1499" y="126"/>
                  </a:cubicBezTo>
                  <a:cubicBezTo>
                    <a:pt x="1481" y="54"/>
                    <a:pt x="1428" y="1"/>
                    <a:pt x="1339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1" name="Google Shape;1261;p28"/>
            <p:cNvSpPr/>
            <p:nvPr/>
          </p:nvSpPr>
          <p:spPr>
            <a:xfrm>
              <a:off x="1462200" y="587525"/>
              <a:ext cx="13850" cy="13850"/>
            </a:xfrm>
            <a:custGeom>
              <a:rect b="b" l="l" r="r" t="t"/>
              <a:pathLst>
                <a:path extrusionOk="0" h="554" w="554">
                  <a:moveTo>
                    <a:pt x="268" y="1"/>
                  </a:moveTo>
                  <a:cubicBezTo>
                    <a:pt x="125" y="1"/>
                    <a:pt x="1" y="126"/>
                    <a:pt x="1" y="286"/>
                  </a:cubicBezTo>
                  <a:cubicBezTo>
                    <a:pt x="1" y="447"/>
                    <a:pt x="125" y="554"/>
                    <a:pt x="268" y="554"/>
                  </a:cubicBezTo>
                  <a:cubicBezTo>
                    <a:pt x="429" y="554"/>
                    <a:pt x="554" y="447"/>
                    <a:pt x="554" y="286"/>
                  </a:cubicBezTo>
                  <a:cubicBezTo>
                    <a:pt x="554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2" name="Google Shape;1262;p28"/>
            <p:cNvSpPr/>
            <p:nvPr/>
          </p:nvSpPr>
          <p:spPr>
            <a:xfrm>
              <a:off x="1366750" y="652650"/>
              <a:ext cx="66925" cy="34375"/>
            </a:xfrm>
            <a:custGeom>
              <a:rect b="b" l="l" r="r" t="t"/>
              <a:pathLst>
                <a:path extrusionOk="0" h="1375" w="2677">
                  <a:moveTo>
                    <a:pt x="1820" y="1"/>
                  </a:moveTo>
                  <a:cubicBezTo>
                    <a:pt x="1303" y="1"/>
                    <a:pt x="821" y="215"/>
                    <a:pt x="446" y="572"/>
                  </a:cubicBezTo>
                  <a:lnTo>
                    <a:pt x="196" y="821"/>
                  </a:lnTo>
                  <a:cubicBezTo>
                    <a:pt x="0" y="1018"/>
                    <a:pt x="143" y="1375"/>
                    <a:pt x="428" y="1375"/>
                  </a:cubicBezTo>
                  <a:lnTo>
                    <a:pt x="1517" y="1375"/>
                  </a:lnTo>
                  <a:cubicBezTo>
                    <a:pt x="1606" y="1375"/>
                    <a:pt x="1677" y="1285"/>
                    <a:pt x="1660" y="1196"/>
                  </a:cubicBezTo>
                  <a:cubicBezTo>
                    <a:pt x="1660" y="1125"/>
                    <a:pt x="1588" y="1053"/>
                    <a:pt x="1499" y="1053"/>
                  </a:cubicBezTo>
                  <a:lnTo>
                    <a:pt x="428" y="1053"/>
                  </a:lnTo>
                  <a:cubicBezTo>
                    <a:pt x="411" y="1053"/>
                    <a:pt x="411" y="1053"/>
                    <a:pt x="411" y="1036"/>
                  </a:cubicBezTo>
                  <a:lnTo>
                    <a:pt x="660" y="786"/>
                  </a:lnTo>
                  <a:cubicBezTo>
                    <a:pt x="982" y="482"/>
                    <a:pt x="1392" y="322"/>
                    <a:pt x="1820" y="322"/>
                  </a:cubicBezTo>
                  <a:lnTo>
                    <a:pt x="2498" y="322"/>
                  </a:lnTo>
                  <a:cubicBezTo>
                    <a:pt x="2605" y="322"/>
                    <a:pt x="2677" y="233"/>
                    <a:pt x="2659" y="143"/>
                  </a:cubicBezTo>
                  <a:cubicBezTo>
                    <a:pt x="2659" y="54"/>
                    <a:pt x="2587" y="1"/>
                    <a:pt x="2498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3" name="Google Shape;1263;p28"/>
            <p:cNvSpPr/>
            <p:nvPr/>
          </p:nvSpPr>
          <p:spPr>
            <a:xfrm>
              <a:off x="1417600" y="672200"/>
              <a:ext cx="34375" cy="62900"/>
            </a:xfrm>
            <a:custGeom>
              <a:rect b="b" l="l" r="r" t="t"/>
              <a:pathLst>
                <a:path extrusionOk="0" h="2516" w="1375">
                  <a:moveTo>
                    <a:pt x="1224" y="1"/>
                  </a:moveTo>
                  <a:cubicBezTo>
                    <a:pt x="1214" y="1"/>
                    <a:pt x="1205" y="2"/>
                    <a:pt x="1196" y="4"/>
                  </a:cubicBezTo>
                  <a:cubicBezTo>
                    <a:pt x="1124" y="4"/>
                    <a:pt x="1071" y="75"/>
                    <a:pt x="1071" y="164"/>
                  </a:cubicBezTo>
                  <a:lnTo>
                    <a:pt x="1071" y="807"/>
                  </a:lnTo>
                  <a:cubicBezTo>
                    <a:pt x="1071" y="1235"/>
                    <a:pt x="892" y="1645"/>
                    <a:pt x="589" y="1949"/>
                  </a:cubicBezTo>
                  <a:lnTo>
                    <a:pt x="339" y="2198"/>
                  </a:lnTo>
                  <a:cubicBezTo>
                    <a:pt x="333" y="2204"/>
                    <a:pt x="329" y="2206"/>
                    <a:pt x="327" y="2206"/>
                  </a:cubicBezTo>
                  <a:cubicBezTo>
                    <a:pt x="321" y="2206"/>
                    <a:pt x="321" y="2198"/>
                    <a:pt x="321" y="2198"/>
                  </a:cubicBezTo>
                  <a:lnTo>
                    <a:pt x="321" y="1110"/>
                  </a:lnTo>
                  <a:cubicBezTo>
                    <a:pt x="321" y="1030"/>
                    <a:pt x="250" y="964"/>
                    <a:pt x="171" y="964"/>
                  </a:cubicBezTo>
                  <a:cubicBezTo>
                    <a:pt x="162" y="964"/>
                    <a:pt x="152" y="965"/>
                    <a:pt x="143" y="967"/>
                  </a:cubicBezTo>
                  <a:cubicBezTo>
                    <a:pt x="72" y="967"/>
                    <a:pt x="0" y="1039"/>
                    <a:pt x="0" y="1110"/>
                  </a:cubicBezTo>
                  <a:lnTo>
                    <a:pt x="0" y="2198"/>
                  </a:lnTo>
                  <a:cubicBezTo>
                    <a:pt x="0" y="2389"/>
                    <a:pt x="159" y="2516"/>
                    <a:pt x="323" y="2516"/>
                  </a:cubicBezTo>
                  <a:cubicBezTo>
                    <a:pt x="405" y="2516"/>
                    <a:pt x="488" y="2484"/>
                    <a:pt x="553" y="2412"/>
                  </a:cubicBezTo>
                  <a:lnTo>
                    <a:pt x="803" y="2181"/>
                  </a:lnTo>
                  <a:cubicBezTo>
                    <a:pt x="1178" y="1806"/>
                    <a:pt x="1374" y="1324"/>
                    <a:pt x="1374" y="807"/>
                  </a:cubicBezTo>
                  <a:lnTo>
                    <a:pt x="1374" y="146"/>
                  </a:lnTo>
                  <a:cubicBezTo>
                    <a:pt x="1374" y="67"/>
                    <a:pt x="1303" y="1"/>
                    <a:pt x="1224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4" name="Google Shape;1264;p28"/>
            <p:cNvSpPr/>
            <p:nvPr/>
          </p:nvSpPr>
          <p:spPr>
            <a:xfrm>
              <a:off x="1554975" y="502675"/>
              <a:ext cx="29925" cy="29225"/>
            </a:xfrm>
            <a:custGeom>
              <a:rect b="b" l="l" r="r" t="t"/>
              <a:pathLst>
                <a:path extrusionOk="0" h="1169" w="1197">
                  <a:moveTo>
                    <a:pt x="1036" y="0"/>
                  </a:moveTo>
                  <a:cubicBezTo>
                    <a:pt x="996" y="0"/>
                    <a:pt x="955" y="13"/>
                    <a:pt x="929" y="40"/>
                  </a:cubicBezTo>
                  <a:lnTo>
                    <a:pt x="54" y="914"/>
                  </a:lnTo>
                  <a:cubicBezTo>
                    <a:pt x="1" y="968"/>
                    <a:pt x="1" y="1057"/>
                    <a:pt x="54" y="1129"/>
                  </a:cubicBezTo>
                  <a:cubicBezTo>
                    <a:pt x="90" y="1155"/>
                    <a:pt x="130" y="1169"/>
                    <a:pt x="170" y="1169"/>
                  </a:cubicBezTo>
                  <a:cubicBezTo>
                    <a:pt x="210" y="1169"/>
                    <a:pt x="251" y="1155"/>
                    <a:pt x="286" y="1129"/>
                  </a:cubicBezTo>
                  <a:lnTo>
                    <a:pt x="1143" y="254"/>
                  </a:lnTo>
                  <a:cubicBezTo>
                    <a:pt x="1196" y="201"/>
                    <a:pt x="1196" y="94"/>
                    <a:pt x="1143" y="40"/>
                  </a:cubicBezTo>
                  <a:cubicBezTo>
                    <a:pt x="1116" y="13"/>
                    <a:pt x="1076" y="0"/>
                    <a:pt x="1036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5" name="Google Shape;1265;p28"/>
            <p:cNvSpPr/>
            <p:nvPr/>
          </p:nvSpPr>
          <p:spPr>
            <a:xfrm>
              <a:off x="1575950" y="519725"/>
              <a:ext cx="26350" cy="25575"/>
            </a:xfrm>
            <a:custGeom>
              <a:rect b="b" l="l" r="r" t="t"/>
              <a:pathLst>
                <a:path extrusionOk="0" h="1023" w="1054">
                  <a:moveTo>
                    <a:pt x="881" y="1"/>
                  </a:moveTo>
                  <a:cubicBezTo>
                    <a:pt x="843" y="1"/>
                    <a:pt x="803" y="18"/>
                    <a:pt x="768" y="54"/>
                  </a:cubicBezTo>
                  <a:lnTo>
                    <a:pt x="54" y="768"/>
                  </a:lnTo>
                  <a:cubicBezTo>
                    <a:pt x="0" y="821"/>
                    <a:pt x="0" y="928"/>
                    <a:pt x="54" y="982"/>
                  </a:cubicBezTo>
                  <a:cubicBezTo>
                    <a:pt x="90" y="1009"/>
                    <a:pt x="130" y="1022"/>
                    <a:pt x="170" y="1022"/>
                  </a:cubicBezTo>
                  <a:cubicBezTo>
                    <a:pt x="210" y="1022"/>
                    <a:pt x="250" y="1009"/>
                    <a:pt x="286" y="982"/>
                  </a:cubicBezTo>
                  <a:lnTo>
                    <a:pt x="982" y="268"/>
                  </a:lnTo>
                  <a:cubicBezTo>
                    <a:pt x="1053" y="215"/>
                    <a:pt x="1053" y="108"/>
                    <a:pt x="982" y="54"/>
                  </a:cubicBezTo>
                  <a:cubicBezTo>
                    <a:pt x="955" y="18"/>
                    <a:pt x="919" y="1"/>
                    <a:pt x="88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6" name="Google Shape;1266;p28"/>
            <p:cNvSpPr/>
            <p:nvPr/>
          </p:nvSpPr>
          <p:spPr>
            <a:xfrm>
              <a:off x="1400200" y="637050"/>
              <a:ext cx="69175" cy="66925"/>
            </a:xfrm>
            <a:custGeom>
              <a:rect b="b" l="l" r="r" t="t"/>
              <a:pathLst>
                <a:path extrusionOk="0" h="2677" w="2767">
                  <a:moveTo>
                    <a:pt x="1838" y="0"/>
                  </a:moveTo>
                  <a:cubicBezTo>
                    <a:pt x="1798" y="0"/>
                    <a:pt x="1758" y="18"/>
                    <a:pt x="1731" y="54"/>
                  </a:cubicBezTo>
                  <a:lnTo>
                    <a:pt x="54" y="1713"/>
                  </a:lnTo>
                  <a:cubicBezTo>
                    <a:pt x="0" y="1784"/>
                    <a:pt x="0" y="1874"/>
                    <a:pt x="54" y="1945"/>
                  </a:cubicBezTo>
                  <a:lnTo>
                    <a:pt x="750" y="2623"/>
                  </a:lnTo>
                  <a:cubicBezTo>
                    <a:pt x="777" y="2659"/>
                    <a:pt x="817" y="2677"/>
                    <a:pt x="857" y="2677"/>
                  </a:cubicBezTo>
                  <a:cubicBezTo>
                    <a:pt x="897" y="2677"/>
                    <a:pt x="937" y="2659"/>
                    <a:pt x="964" y="2623"/>
                  </a:cubicBezTo>
                  <a:lnTo>
                    <a:pt x="2713" y="892"/>
                  </a:lnTo>
                  <a:cubicBezTo>
                    <a:pt x="2766" y="839"/>
                    <a:pt x="2766" y="732"/>
                    <a:pt x="2713" y="678"/>
                  </a:cubicBezTo>
                  <a:cubicBezTo>
                    <a:pt x="2677" y="642"/>
                    <a:pt x="2637" y="625"/>
                    <a:pt x="2597" y="625"/>
                  </a:cubicBezTo>
                  <a:cubicBezTo>
                    <a:pt x="2556" y="625"/>
                    <a:pt x="2516" y="642"/>
                    <a:pt x="2481" y="678"/>
                  </a:cubicBezTo>
                  <a:lnTo>
                    <a:pt x="857" y="2302"/>
                  </a:lnTo>
                  <a:lnTo>
                    <a:pt x="393" y="1820"/>
                  </a:lnTo>
                  <a:lnTo>
                    <a:pt x="1945" y="268"/>
                  </a:lnTo>
                  <a:cubicBezTo>
                    <a:pt x="2017" y="214"/>
                    <a:pt x="2017" y="107"/>
                    <a:pt x="1945" y="54"/>
                  </a:cubicBezTo>
                  <a:cubicBezTo>
                    <a:pt x="1919" y="18"/>
                    <a:pt x="1878" y="0"/>
                    <a:pt x="1838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7" name="Google Shape;1267;p28"/>
            <p:cNvSpPr/>
            <p:nvPr/>
          </p:nvSpPr>
          <p:spPr>
            <a:xfrm>
              <a:off x="1407325" y="522350"/>
              <a:ext cx="189175" cy="158425"/>
            </a:xfrm>
            <a:custGeom>
              <a:rect b="b" l="l" r="r" t="t"/>
              <a:pathLst>
                <a:path extrusionOk="0" h="6337" w="7567">
                  <a:moveTo>
                    <a:pt x="2142" y="306"/>
                  </a:moveTo>
                  <a:cubicBezTo>
                    <a:pt x="2213" y="306"/>
                    <a:pt x="2285" y="324"/>
                    <a:pt x="2356" y="324"/>
                  </a:cubicBezTo>
                  <a:cubicBezTo>
                    <a:pt x="2820" y="377"/>
                    <a:pt x="3284" y="609"/>
                    <a:pt x="3659" y="984"/>
                  </a:cubicBezTo>
                  <a:cubicBezTo>
                    <a:pt x="3694" y="1020"/>
                    <a:pt x="3734" y="1037"/>
                    <a:pt x="3775" y="1037"/>
                  </a:cubicBezTo>
                  <a:cubicBezTo>
                    <a:pt x="3815" y="1037"/>
                    <a:pt x="3855" y="1020"/>
                    <a:pt x="3891" y="984"/>
                  </a:cubicBezTo>
                  <a:cubicBezTo>
                    <a:pt x="4265" y="609"/>
                    <a:pt x="4729" y="377"/>
                    <a:pt x="5211" y="324"/>
                  </a:cubicBezTo>
                  <a:cubicBezTo>
                    <a:pt x="5284" y="315"/>
                    <a:pt x="5356" y="310"/>
                    <a:pt x="5429" y="310"/>
                  </a:cubicBezTo>
                  <a:cubicBezTo>
                    <a:pt x="5783" y="310"/>
                    <a:pt x="6128" y="417"/>
                    <a:pt x="6424" y="609"/>
                  </a:cubicBezTo>
                  <a:cubicBezTo>
                    <a:pt x="6960" y="948"/>
                    <a:pt x="7245" y="1537"/>
                    <a:pt x="7227" y="2197"/>
                  </a:cubicBezTo>
                  <a:cubicBezTo>
                    <a:pt x="7191" y="2768"/>
                    <a:pt x="6924" y="3393"/>
                    <a:pt x="6442" y="3999"/>
                  </a:cubicBezTo>
                  <a:cubicBezTo>
                    <a:pt x="5853" y="4713"/>
                    <a:pt x="4997" y="5373"/>
                    <a:pt x="3873" y="5980"/>
                  </a:cubicBezTo>
                  <a:cubicBezTo>
                    <a:pt x="3816" y="6014"/>
                    <a:pt x="3788" y="6026"/>
                    <a:pt x="3766" y="6026"/>
                  </a:cubicBezTo>
                  <a:cubicBezTo>
                    <a:pt x="3754" y="6026"/>
                    <a:pt x="3743" y="6022"/>
                    <a:pt x="3730" y="6016"/>
                  </a:cubicBezTo>
                  <a:cubicBezTo>
                    <a:pt x="2570" y="5391"/>
                    <a:pt x="1678" y="4713"/>
                    <a:pt x="1107" y="3999"/>
                  </a:cubicBezTo>
                  <a:cubicBezTo>
                    <a:pt x="608" y="3393"/>
                    <a:pt x="340" y="2768"/>
                    <a:pt x="322" y="2179"/>
                  </a:cubicBezTo>
                  <a:cubicBezTo>
                    <a:pt x="304" y="1519"/>
                    <a:pt x="625" y="930"/>
                    <a:pt x="1161" y="591"/>
                  </a:cubicBezTo>
                  <a:cubicBezTo>
                    <a:pt x="1446" y="413"/>
                    <a:pt x="1785" y="306"/>
                    <a:pt x="2142" y="306"/>
                  </a:cubicBezTo>
                  <a:close/>
                  <a:moveTo>
                    <a:pt x="2119" y="1"/>
                  </a:moveTo>
                  <a:cubicBezTo>
                    <a:pt x="1725" y="1"/>
                    <a:pt x="1333" y="121"/>
                    <a:pt x="1000" y="324"/>
                  </a:cubicBezTo>
                  <a:cubicBezTo>
                    <a:pt x="358" y="716"/>
                    <a:pt x="1" y="1412"/>
                    <a:pt x="19" y="2197"/>
                  </a:cubicBezTo>
                  <a:cubicBezTo>
                    <a:pt x="54" y="3018"/>
                    <a:pt x="536" y="4660"/>
                    <a:pt x="3569" y="6283"/>
                  </a:cubicBezTo>
                  <a:cubicBezTo>
                    <a:pt x="3637" y="6321"/>
                    <a:pt x="3701" y="6336"/>
                    <a:pt x="3764" y="6336"/>
                  </a:cubicBezTo>
                  <a:cubicBezTo>
                    <a:pt x="3850" y="6336"/>
                    <a:pt x="3933" y="6307"/>
                    <a:pt x="4015" y="6265"/>
                  </a:cubicBezTo>
                  <a:cubicBezTo>
                    <a:pt x="5175" y="5623"/>
                    <a:pt x="6067" y="4927"/>
                    <a:pt x="6674" y="4196"/>
                  </a:cubicBezTo>
                  <a:cubicBezTo>
                    <a:pt x="7209" y="3535"/>
                    <a:pt x="7513" y="2857"/>
                    <a:pt x="7530" y="2197"/>
                  </a:cubicBezTo>
                  <a:cubicBezTo>
                    <a:pt x="7566" y="1430"/>
                    <a:pt x="7227" y="752"/>
                    <a:pt x="6585" y="342"/>
                  </a:cubicBezTo>
                  <a:cubicBezTo>
                    <a:pt x="6243" y="119"/>
                    <a:pt x="5839" y="7"/>
                    <a:pt x="5425" y="7"/>
                  </a:cubicBezTo>
                  <a:cubicBezTo>
                    <a:pt x="5342" y="7"/>
                    <a:pt x="5259" y="12"/>
                    <a:pt x="5175" y="20"/>
                  </a:cubicBezTo>
                  <a:cubicBezTo>
                    <a:pt x="4676" y="74"/>
                    <a:pt x="4194" y="288"/>
                    <a:pt x="3766" y="663"/>
                  </a:cubicBezTo>
                  <a:cubicBezTo>
                    <a:pt x="3355" y="306"/>
                    <a:pt x="2891" y="74"/>
                    <a:pt x="2392" y="20"/>
                  </a:cubicBezTo>
                  <a:cubicBezTo>
                    <a:pt x="2301" y="7"/>
                    <a:pt x="2210" y="1"/>
                    <a:pt x="2119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8" name="Google Shape;1268;p28"/>
            <p:cNvSpPr/>
            <p:nvPr/>
          </p:nvSpPr>
          <p:spPr>
            <a:xfrm>
              <a:off x="1571475" y="473900"/>
              <a:ext cx="59800" cy="54350"/>
            </a:xfrm>
            <a:custGeom>
              <a:rect b="b" l="l" r="r" t="t"/>
              <a:pathLst>
                <a:path extrusionOk="0" h="2174" w="2392">
                  <a:moveTo>
                    <a:pt x="1233" y="0"/>
                  </a:moveTo>
                  <a:cubicBezTo>
                    <a:pt x="1152" y="0"/>
                    <a:pt x="1074" y="5"/>
                    <a:pt x="1000" y="14"/>
                  </a:cubicBezTo>
                  <a:cubicBezTo>
                    <a:pt x="733" y="49"/>
                    <a:pt x="518" y="156"/>
                    <a:pt x="358" y="317"/>
                  </a:cubicBezTo>
                  <a:cubicBezTo>
                    <a:pt x="1" y="745"/>
                    <a:pt x="233" y="1423"/>
                    <a:pt x="857" y="1495"/>
                  </a:cubicBezTo>
                  <a:cubicBezTo>
                    <a:pt x="918" y="1927"/>
                    <a:pt x="1245" y="2174"/>
                    <a:pt x="1578" y="2174"/>
                  </a:cubicBezTo>
                  <a:cubicBezTo>
                    <a:pt x="1739" y="2174"/>
                    <a:pt x="1901" y="2116"/>
                    <a:pt x="2035" y="1994"/>
                  </a:cubicBezTo>
                  <a:cubicBezTo>
                    <a:pt x="2213" y="1851"/>
                    <a:pt x="2303" y="1637"/>
                    <a:pt x="2356" y="1370"/>
                  </a:cubicBezTo>
                  <a:cubicBezTo>
                    <a:pt x="2392" y="1048"/>
                    <a:pt x="2338" y="692"/>
                    <a:pt x="2213" y="281"/>
                  </a:cubicBezTo>
                  <a:cubicBezTo>
                    <a:pt x="2196" y="210"/>
                    <a:pt x="2160" y="156"/>
                    <a:pt x="2089" y="138"/>
                  </a:cubicBezTo>
                  <a:cubicBezTo>
                    <a:pt x="1778" y="44"/>
                    <a:pt x="1487" y="0"/>
                    <a:pt x="1233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9" name="Google Shape;1269;p28"/>
            <p:cNvSpPr/>
            <p:nvPr/>
          </p:nvSpPr>
          <p:spPr>
            <a:xfrm>
              <a:off x="1571050" y="470325"/>
              <a:ext cx="64250" cy="62125"/>
            </a:xfrm>
            <a:custGeom>
              <a:rect b="b" l="l" r="r" t="t"/>
              <a:pathLst>
                <a:path extrusionOk="0" h="2485" w="2570">
                  <a:moveTo>
                    <a:pt x="1278" y="299"/>
                  </a:moveTo>
                  <a:cubicBezTo>
                    <a:pt x="1546" y="299"/>
                    <a:pt x="1824" y="360"/>
                    <a:pt x="2070" y="442"/>
                  </a:cubicBezTo>
                  <a:cubicBezTo>
                    <a:pt x="2070" y="442"/>
                    <a:pt x="2088" y="460"/>
                    <a:pt x="2088" y="460"/>
                  </a:cubicBezTo>
                  <a:cubicBezTo>
                    <a:pt x="2213" y="852"/>
                    <a:pt x="2248" y="1209"/>
                    <a:pt x="2213" y="1495"/>
                  </a:cubicBezTo>
                  <a:cubicBezTo>
                    <a:pt x="2177" y="1727"/>
                    <a:pt x="2088" y="1905"/>
                    <a:pt x="1963" y="2030"/>
                  </a:cubicBezTo>
                  <a:cubicBezTo>
                    <a:pt x="1851" y="2117"/>
                    <a:pt x="1723" y="2169"/>
                    <a:pt x="1589" y="2169"/>
                  </a:cubicBezTo>
                  <a:cubicBezTo>
                    <a:pt x="1530" y="2169"/>
                    <a:pt x="1470" y="2159"/>
                    <a:pt x="1410" y="2137"/>
                  </a:cubicBezTo>
                  <a:cubicBezTo>
                    <a:pt x="1213" y="2048"/>
                    <a:pt x="1071" y="1869"/>
                    <a:pt x="1035" y="1620"/>
                  </a:cubicBezTo>
                  <a:cubicBezTo>
                    <a:pt x="1035" y="1548"/>
                    <a:pt x="964" y="1495"/>
                    <a:pt x="910" y="1495"/>
                  </a:cubicBezTo>
                  <a:cubicBezTo>
                    <a:pt x="660" y="1459"/>
                    <a:pt x="482" y="1316"/>
                    <a:pt x="393" y="1120"/>
                  </a:cubicBezTo>
                  <a:cubicBezTo>
                    <a:pt x="321" y="924"/>
                    <a:pt x="357" y="728"/>
                    <a:pt x="500" y="567"/>
                  </a:cubicBezTo>
                  <a:cubicBezTo>
                    <a:pt x="625" y="442"/>
                    <a:pt x="803" y="353"/>
                    <a:pt x="1035" y="317"/>
                  </a:cubicBezTo>
                  <a:cubicBezTo>
                    <a:pt x="1114" y="305"/>
                    <a:pt x="1196" y="299"/>
                    <a:pt x="1278" y="299"/>
                  </a:cubicBezTo>
                  <a:close/>
                  <a:moveTo>
                    <a:pt x="1238" y="1"/>
                  </a:moveTo>
                  <a:cubicBezTo>
                    <a:pt x="1155" y="1"/>
                    <a:pt x="1075" y="5"/>
                    <a:pt x="999" y="14"/>
                  </a:cubicBezTo>
                  <a:cubicBezTo>
                    <a:pt x="696" y="50"/>
                    <a:pt x="428" y="174"/>
                    <a:pt x="268" y="371"/>
                  </a:cubicBezTo>
                  <a:cubicBezTo>
                    <a:pt x="54" y="620"/>
                    <a:pt x="0" y="942"/>
                    <a:pt x="107" y="1227"/>
                  </a:cubicBezTo>
                  <a:cubicBezTo>
                    <a:pt x="214" y="1513"/>
                    <a:pt x="446" y="1709"/>
                    <a:pt x="750" y="1780"/>
                  </a:cubicBezTo>
                  <a:cubicBezTo>
                    <a:pt x="821" y="2084"/>
                    <a:pt x="1017" y="2316"/>
                    <a:pt x="1303" y="2423"/>
                  </a:cubicBezTo>
                  <a:cubicBezTo>
                    <a:pt x="1404" y="2464"/>
                    <a:pt x="1507" y="2484"/>
                    <a:pt x="1608" y="2484"/>
                  </a:cubicBezTo>
                  <a:cubicBezTo>
                    <a:pt x="1810" y="2484"/>
                    <a:pt x="2004" y="2405"/>
                    <a:pt x="2159" y="2262"/>
                  </a:cubicBezTo>
                  <a:cubicBezTo>
                    <a:pt x="2355" y="2101"/>
                    <a:pt x="2480" y="1852"/>
                    <a:pt x="2516" y="1530"/>
                  </a:cubicBezTo>
                  <a:cubicBezTo>
                    <a:pt x="2569" y="1209"/>
                    <a:pt x="2516" y="817"/>
                    <a:pt x="2391" y="389"/>
                  </a:cubicBezTo>
                  <a:cubicBezTo>
                    <a:pt x="2355" y="264"/>
                    <a:pt x="2266" y="174"/>
                    <a:pt x="2159" y="157"/>
                  </a:cubicBezTo>
                  <a:cubicBezTo>
                    <a:pt x="1818" y="48"/>
                    <a:pt x="1509" y="1"/>
                    <a:pt x="1238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70" name="Google Shape;1270;p28"/>
          <p:cNvGrpSpPr/>
          <p:nvPr/>
        </p:nvGrpSpPr>
        <p:grpSpPr>
          <a:xfrm rot="-480394">
            <a:off x="3563289" y="1999149"/>
            <a:ext cx="315864" cy="446719"/>
            <a:chOff x="830125" y="470200"/>
            <a:chExt cx="187375" cy="265000"/>
          </a:xfrm>
        </p:grpSpPr>
        <p:sp>
          <p:nvSpPr>
            <p:cNvPr id="1271" name="Google Shape;1271;p28"/>
            <p:cNvSpPr/>
            <p:nvPr/>
          </p:nvSpPr>
          <p:spPr>
            <a:xfrm>
              <a:off x="921125" y="677175"/>
              <a:ext cx="44175" cy="54000"/>
            </a:xfrm>
            <a:custGeom>
              <a:rect b="b" l="l" r="r" t="t"/>
              <a:pathLst>
                <a:path extrusionOk="0" h="2160" w="1767">
                  <a:moveTo>
                    <a:pt x="803" y="1"/>
                  </a:moveTo>
                  <a:lnTo>
                    <a:pt x="803" y="1196"/>
                  </a:lnTo>
                  <a:lnTo>
                    <a:pt x="482" y="1196"/>
                  </a:lnTo>
                  <a:cubicBezTo>
                    <a:pt x="215" y="1196"/>
                    <a:pt x="0" y="1428"/>
                    <a:pt x="18" y="1696"/>
                  </a:cubicBezTo>
                  <a:cubicBezTo>
                    <a:pt x="18" y="1946"/>
                    <a:pt x="232" y="2160"/>
                    <a:pt x="500" y="2160"/>
                  </a:cubicBezTo>
                  <a:lnTo>
                    <a:pt x="1285" y="2160"/>
                  </a:lnTo>
                  <a:cubicBezTo>
                    <a:pt x="1553" y="2160"/>
                    <a:pt x="1767" y="1946"/>
                    <a:pt x="1767" y="1678"/>
                  </a:cubicBezTo>
                  <a:lnTo>
                    <a:pt x="1767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2" name="Google Shape;1272;p28"/>
            <p:cNvSpPr/>
            <p:nvPr/>
          </p:nvSpPr>
          <p:spPr>
            <a:xfrm>
              <a:off x="865375" y="677175"/>
              <a:ext cx="43725" cy="54000"/>
            </a:xfrm>
            <a:custGeom>
              <a:rect b="b" l="l" r="r" t="t"/>
              <a:pathLst>
                <a:path extrusionOk="0" h="2160" w="1749">
                  <a:moveTo>
                    <a:pt x="803" y="1"/>
                  </a:moveTo>
                  <a:lnTo>
                    <a:pt x="803" y="1196"/>
                  </a:lnTo>
                  <a:lnTo>
                    <a:pt x="482" y="1196"/>
                  </a:lnTo>
                  <a:cubicBezTo>
                    <a:pt x="214" y="1196"/>
                    <a:pt x="0" y="1428"/>
                    <a:pt x="0" y="1696"/>
                  </a:cubicBezTo>
                  <a:cubicBezTo>
                    <a:pt x="18" y="1946"/>
                    <a:pt x="232" y="2160"/>
                    <a:pt x="500" y="2160"/>
                  </a:cubicBezTo>
                  <a:lnTo>
                    <a:pt x="1267" y="2160"/>
                  </a:lnTo>
                  <a:cubicBezTo>
                    <a:pt x="1535" y="2160"/>
                    <a:pt x="1749" y="1946"/>
                    <a:pt x="1749" y="1678"/>
                  </a:cubicBezTo>
                  <a:lnTo>
                    <a:pt x="1749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3" name="Google Shape;1273;p28"/>
            <p:cNvSpPr/>
            <p:nvPr/>
          </p:nvSpPr>
          <p:spPr>
            <a:xfrm>
              <a:off x="917100" y="674900"/>
              <a:ext cx="51775" cy="60300"/>
            </a:xfrm>
            <a:custGeom>
              <a:rect b="b" l="l" r="r" t="t"/>
              <a:pathLst>
                <a:path extrusionOk="0" h="2412" w="2071">
                  <a:moveTo>
                    <a:pt x="1914" y="1"/>
                  </a:moveTo>
                  <a:cubicBezTo>
                    <a:pt x="1865" y="1"/>
                    <a:pt x="1813" y="22"/>
                    <a:pt x="1767" y="74"/>
                  </a:cubicBezTo>
                  <a:cubicBezTo>
                    <a:pt x="1749" y="74"/>
                    <a:pt x="1749" y="92"/>
                    <a:pt x="1749" y="92"/>
                  </a:cubicBezTo>
                  <a:lnTo>
                    <a:pt x="1749" y="2019"/>
                  </a:lnTo>
                  <a:cubicBezTo>
                    <a:pt x="1749" y="2055"/>
                    <a:pt x="1714" y="2090"/>
                    <a:pt x="1678" y="2090"/>
                  </a:cubicBezTo>
                  <a:lnTo>
                    <a:pt x="643" y="2090"/>
                  </a:lnTo>
                  <a:cubicBezTo>
                    <a:pt x="447" y="2090"/>
                    <a:pt x="304" y="1948"/>
                    <a:pt x="322" y="1769"/>
                  </a:cubicBezTo>
                  <a:cubicBezTo>
                    <a:pt x="322" y="1591"/>
                    <a:pt x="465" y="1466"/>
                    <a:pt x="643" y="1466"/>
                  </a:cubicBezTo>
                  <a:lnTo>
                    <a:pt x="964" y="1466"/>
                  </a:lnTo>
                  <a:cubicBezTo>
                    <a:pt x="1036" y="1466"/>
                    <a:pt x="1107" y="1394"/>
                    <a:pt x="1107" y="1305"/>
                  </a:cubicBezTo>
                  <a:lnTo>
                    <a:pt x="1107" y="163"/>
                  </a:lnTo>
                  <a:cubicBezTo>
                    <a:pt x="1107" y="74"/>
                    <a:pt x="1036" y="3"/>
                    <a:pt x="929" y="3"/>
                  </a:cubicBezTo>
                  <a:cubicBezTo>
                    <a:pt x="857" y="21"/>
                    <a:pt x="804" y="92"/>
                    <a:pt x="804" y="163"/>
                  </a:cubicBezTo>
                  <a:lnTo>
                    <a:pt x="804" y="1145"/>
                  </a:lnTo>
                  <a:lnTo>
                    <a:pt x="643" y="1145"/>
                  </a:lnTo>
                  <a:cubicBezTo>
                    <a:pt x="286" y="1145"/>
                    <a:pt x="1" y="1448"/>
                    <a:pt x="1" y="1805"/>
                  </a:cubicBezTo>
                  <a:cubicBezTo>
                    <a:pt x="19" y="2144"/>
                    <a:pt x="304" y="2412"/>
                    <a:pt x="643" y="2412"/>
                  </a:cubicBezTo>
                  <a:lnTo>
                    <a:pt x="1910" y="2412"/>
                  </a:lnTo>
                  <a:cubicBezTo>
                    <a:pt x="1999" y="2412"/>
                    <a:pt x="2071" y="2340"/>
                    <a:pt x="2071" y="2251"/>
                  </a:cubicBezTo>
                  <a:lnTo>
                    <a:pt x="2071" y="146"/>
                  </a:lnTo>
                  <a:cubicBezTo>
                    <a:pt x="2071" y="66"/>
                    <a:pt x="1998" y="1"/>
                    <a:pt x="1914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4" name="Google Shape;1274;p28"/>
            <p:cNvSpPr/>
            <p:nvPr/>
          </p:nvSpPr>
          <p:spPr>
            <a:xfrm>
              <a:off x="861800" y="674900"/>
              <a:ext cx="51775" cy="60300"/>
            </a:xfrm>
            <a:custGeom>
              <a:rect b="b" l="l" r="r" t="t"/>
              <a:pathLst>
                <a:path extrusionOk="0" h="2412" w="2071">
                  <a:moveTo>
                    <a:pt x="1913" y="1"/>
                  </a:moveTo>
                  <a:cubicBezTo>
                    <a:pt x="1865" y="1"/>
                    <a:pt x="1812" y="22"/>
                    <a:pt x="1767" y="74"/>
                  </a:cubicBezTo>
                  <a:cubicBezTo>
                    <a:pt x="1749" y="74"/>
                    <a:pt x="1749" y="92"/>
                    <a:pt x="1749" y="92"/>
                  </a:cubicBezTo>
                  <a:lnTo>
                    <a:pt x="1749" y="2019"/>
                  </a:lnTo>
                  <a:cubicBezTo>
                    <a:pt x="1749" y="2055"/>
                    <a:pt x="1713" y="2090"/>
                    <a:pt x="1660" y="2090"/>
                  </a:cubicBezTo>
                  <a:lnTo>
                    <a:pt x="643" y="2090"/>
                  </a:lnTo>
                  <a:cubicBezTo>
                    <a:pt x="446" y="2090"/>
                    <a:pt x="304" y="1948"/>
                    <a:pt x="304" y="1769"/>
                  </a:cubicBezTo>
                  <a:cubicBezTo>
                    <a:pt x="322" y="1591"/>
                    <a:pt x="464" y="1466"/>
                    <a:pt x="643" y="1466"/>
                  </a:cubicBezTo>
                  <a:lnTo>
                    <a:pt x="946" y="1466"/>
                  </a:lnTo>
                  <a:cubicBezTo>
                    <a:pt x="1035" y="1466"/>
                    <a:pt x="1107" y="1394"/>
                    <a:pt x="1107" y="1305"/>
                  </a:cubicBezTo>
                  <a:lnTo>
                    <a:pt x="1107" y="163"/>
                  </a:lnTo>
                  <a:cubicBezTo>
                    <a:pt x="1107" y="74"/>
                    <a:pt x="1035" y="3"/>
                    <a:pt x="928" y="3"/>
                  </a:cubicBezTo>
                  <a:cubicBezTo>
                    <a:pt x="857" y="21"/>
                    <a:pt x="803" y="92"/>
                    <a:pt x="803" y="163"/>
                  </a:cubicBezTo>
                  <a:lnTo>
                    <a:pt x="803" y="1145"/>
                  </a:lnTo>
                  <a:lnTo>
                    <a:pt x="643" y="1145"/>
                  </a:lnTo>
                  <a:cubicBezTo>
                    <a:pt x="286" y="1145"/>
                    <a:pt x="0" y="1448"/>
                    <a:pt x="0" y="1805"/>
                  </a:cubicBezTo>
                  <a:cubicBezTo>
                    <a:pt x="18" y="2144"/>
                    <a:pt x="304" y="2412"/>
                    <a:pt x="643" y="2412"/>
                  </a:cubicBezTo>
                  <a:lnTo>
                    <a:pt x="1892" y="2412"/>
                  </a:lnTo>
                  <a:cubicBezTo>
                    <a:pt x="1981" y="2412"/>
                    <a:pt x="2070" y="2340"/>
                    <a:pt x="2070" y="2251"/>
                  </a:cubicBezTo>
                  <a:lnTo>
                    <a:pt x="2070" y="146"/>
                  </a:lnTo>
                  <a:cubicBezTo>
                    <a:pt x="2070" y="66"/>
                    <a:pt x="1998" y="1"/>
                    <a:pt x="1913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5" name="Google Shape;1275;p28"/>
            <p:cNvSpPr/>
            <p:nvPr/>
          </p:nvSpPr>
          <p:spPr>
            <a:xfrm>
              <a:off x="885450" y="677175"/>
              <a:ext cx="23650" cy="16100"/>
            </a:xfrm>
            <a:custGeom>
              <a:rect b="b" l="l" r="r" t="t"/>
              <a:pathLst>
                <a:path extrusionOk="0" h="644" w="946">
                  <a:moveTo>
                    <a:pt x="0" y="1"/>
                  </a:moveTo>
                  <a:lnTo>
                    <a:pt x="0" y="643"/>
                  </a:lnTo>
                  <a:lnTo>
                    <a:pt x="946" y="643"/>
                  </a:lnTo>
                  <a:lnTo>
                    <a:pt x="946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6" name="Google Shape;1276;p28"/>
            <p:cNvSpPr/>
            <p:nvPr/>
          </p:nvSpPr>
          <p:spPr>
            <a:xfrm>
              <a:off x="941200" y="677175"/>
              <a:ext cx="24100" cy="16100"/>
            </a:xfrm>
            <a:custGeom>
              <a:rect b="b" l="l" r="r" t="t"/>
              <a:pathLst>
                <a:path extrusionOk="0" h="644" w="964">
                  <a:moveTo>
                    <a:pt x="0" y="1"/>
                  </a:moveTo>
                  <a:lnTo>
                    <a:pt x="0" y="643"/>
                  </a:lnTo>
                  <a:lnTo>
                    <a:pt x="964" y="643"/>
                  </a:lnTo>
                  <a:lnTo>
                    <a:pt x="964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7" name="Google Shape;1277;p28"/>
            <p:cNvSpPr/>
            <p:nvPr/>
          </p:nvSpPr>
          <p:spPr>
            <a:xfrm>
              <a:off x="834150" y="513925"/>
              <a:ext cx="179775" cy="163275"/>
            </a:xfrm>
            <a:custGeom>
              <a:rect b="b" l="l" r="r" t="t"/>
              <a:pathLst>
                <a:path extrusionOk="0" h="6531" w="7191">
                  <a:moveTo>
                    <a:pt x="0" y="1"/>
                  </a:moveTo>
                  <a:lnTo>
                    <a:pt x="0" y="5871"/>
                  </a:lnTo>
                  <a:cubicBezTo>
                    <a:pt x="0" y="6228"/>
                    <a:pt x="303" y="6531"/>
                    <a:pt x="660" y="6531"/>
                  </a:cubicBezTo>
                  <a:lnTo>
                    <a:pt x="6531" y="6531"/>
                  </a:lnTo>
                  <a:cubicBezTo>
                    <a:pt x="6887" y="6531"/>
                    <a:pt x="7191" y="6228"/>
                    <a:pt x="7191" y="5871"/>
                  </a:cubicBezTo>
                  <a:lnTo>
                    <a:pt x="7191" y="661"/>
                  </a:lnTo>
                  <a:cubicBezTo>
                    <a:pt x="7191" y="304"/>
                    <a:pt x="6887" y="1"/>
                    <a:pt x="6531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8" name="Google Shape;1278;p28"/>
            <p:cNvSpPr/>
            <p:nvPr/>
          </p:nvSpPr>
          <p:spPr>
            <a:xfrm>
              <a:off x="834150" y="473975"/>
              <a:ext cx="152125" cy="39975"/>
            </a:xfrm>
            <a:custGeom>
              <a:rect b="b" l="l" r="r" t="t"/>
              <a:pathLst>
                <a:path extrusionOk="0" h="1599" w="6085">
                  <a:moveTo>
                    <a:pt x="5435" y="0"/>
                  </a:moveTo>
                  <a:cubicBezTo>
                    <a:pt x="5372" y="0"/>
                    <a:pt x="5309" y="9"/>
                    <a:pt x="5246" y="28"/>
                  </a:cubicBezTo>
                  <a:lnTo>
                    <a:pt x="0" y="1599"/>
                  </a:lnTo>
                  <a:lnTo>
                    <a:pt x="6084" y="1599"/>
                  </a:lnTo>
                  <a:lnTo>
                    <a:pt x="6084" y="653"/>
                  </a:lnTo>
                  <a:cubicBezTo>
                    <a:pt x="6084" y="275"/>
                    <a:pt x="5778" y="0"/>
                    <a:pt x="5435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9" name="Google Shape;1279;p28"/>
            <p:cNvSpPr/>
            <p:nvPr/>
          </p:nvSpPr>
          <p:spPr>
            <a:xfrm>
              <a:off x="864025" y="546975"/>
              <a:ext cx="119575" cy="100900"/>
            </a:xfrm>
            <a:custGeom>
              <a:rect b="b" l="l" r="r" t="t"/>
              <a:pathLst>
                <a:path extrusionOk="0" h="4036" w="4783">
                  <a:moveTo>
                    <a:pt x="1412" y="1"/>
                  </a:moveTo>
                  <a:cubicBezTo>
                    <a:pt x="700" y="1"/>
                    <a:pt x="73" y="529"/>
                    <a:pt x="36" y="1301"/>
                  </a:cubicBezTo>
                  <a:cubicBezTo>
                    <a:pt x="1" y="1730"/>
                    <a:pt x="161" y="2194"/>
                    <a:pt x="500" y="2640"/>
                  </a:cubicBezTo>
                  <a:cubicBezTo>
                    <a:pt x="875" y="3121"/>
                    <a:pt x="1446" y="3585"/>
                    <a:pt x="2213" y="3996"/>
                  </a:cubicBezTo>
                  <a:cubicBezTo>
                    <a:pt x="2267" y="4022"/>
                    <a:pt x="2329" y="4036"/>
                    <a:pt x="2394" y="4036"/>
                  </a:cubicBezTo>
                  <a:cubicBezTo>
                    <a:pt x="2458" y="4036"/>
                    <a:pt x="2525" y="4022"/>
                    <a:pt x="2588" y="3996"/>
                  </a:cubicBezTo>
                  <a:cubicBezTo>
                    <a:pt x="3355" y="3585"/>
                    <a:pt x="3926" y="3121"/>
                    <a:pt x="4301" y="2640"/>
                  </a:cubicBezTo>
                  <a:cubicBezTo>
                    <a:pt x="4622" y="2194"/>
                    <a:pt x="4782" y="1730"/>
                    <a:pt x="4765" y="1301"/>
                  </a:cubicBezTo>
                  <a:cubicBezTo>
                    <a:pt x="4715" y="529"/>
                    <a:pt x="4093" y="1"/>
                    <a:pt x="3379" y="1"/>
                  </a:cubicBezTo>
                  <a:cubicBezTo>
                    <a:pt x="3054" y="1"/>
                    <a:pt x="2710" y="110"/>
                    <a:pt x="2391" y="356"/>
                  </a:cubicBezTo>
                  <a:cubicBezTo>
                    <a:pt x="2079" y="110"/>
                    <a:pt x="1737" y="1"/>
                    <a:pt x="1412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0" name="Google Shape;1280;p28"/>
            <p:cNvSpPr/>
            <p:nvPr/>
          </p:nvSpPr>
          <p:spPr>
            <a:xfrm>
              <a:off x="830125" y="470200"/>
              <a:ext cx="187375" cy="211025"/>
            </a:xfrm>
            <a:custGeom>
              <a:rect b="b" l="l" r="r" t="t"/>
              <a:pathLst>
                <a:path extrusionOk="0" h="8441" w="7495">
                  <a:moveTo>
                    <a:pt x="5584" y="315"/>
                  </a:moveTo>
                  <a:cubicBezTo>
                    <a:pt x="5858" y="315"/>
                    <a:pt x="6085" y="537"/>
                    <a:pt x="6085" y="822"/>
                  </a:cubicBezTo>
                  <a:lnTo>
                    <a:pt x="6085" y="1607"/>
                  </a:lnTo>
                  <a:lnTo>
                    <a:pt x="1196" y="1607"/>
                  </a:lnTo>
                  <a:lnTo>
                    <a:pt x="5425" y="340"/>
                  </a:lnTo>
                  <a:cubicBezTo>
                    <a:pt x="5479" y="323"/>
                    <a:pt x="5532" y="315"/>
                    <a:pt x="5584" y="315"/>
                  </a:cubicBezTo>
                  <a:close/>
                  <a:moveTo>
                    <a:pt x="6674" y="1928"/>
                  </a:moveTo>
                  <a:cubicBezTo>
                    <a:pt x="6959" y="1928"/>
                    <a:pt x="7173" y="2142"/>
                    <a:pt x="7173" y="2428"/>
                  </a:cubicBezTo>
                  <a:lnTo>
                    <a:pt x="7173" y="7638"/>
                  </a:lnTo>
                  <a:cubicBezTo>
                    <a:pt x="7173" y="7905"/>
                    <a:pt x="6959" y="8137"/>
                    <a:pt x="6674" y="8137"/>
                  </a:cubicBezTo>
                  <a:lnTo>
                    <a:pt x="803" y="8137"/>
                  </a:lnTo>
                  <a:cubicBezTo>
                    <a:pt x="536" y="8137"/>
                    <a:pt x="304" y="7905"/>
                    <a:pt x="304" y="7638"/>
                  </a:cubicBezTo>
                  <a:lnTo>
                    <a:pt x="304" y="1928"/>
                  </a:lnTo>
                  <a:close/>
                  <a:moveTo>
                    <a:pt x="5579" y="0"/>
                  </a:moveTo>
                  <a:cubicBezTo>
                    <a:pt x="5499" y="0"/>
                    <a:pt x="5418" y="12"/>
                    <a:pt x="5335" y="37"/>
                  </a:cubicBezTo>
                  <a:lnTo>
                    <a:pt x="108" y="1625"/>
                  </a:lnTo>
                  <a:cubicBezTo>
                    <a:pt x="36" y="1643"/>
                    <a:pt x="1" y="1696"/>
                    <a:pt x="1" y="1767"/>
                  </a:cubicBezTo>
                  <a:lnTo>
                    <a:pt x="1" y="7638"/>
                  </a:lnTo>
                  <a:cubicBezTo>
                    <a:pt x="1" y="8084"/>
                    <a:pt x="357" y="8441"/>
                    <a:pt x="803" y="8441"/>
                  </a:cubicBezTo>
                  <a:lnTo>
                    <a:pt x="6674" y="8441"/>
                  </a:lnTo>
                  <a:cubicBezTo>
                    <a:pt x="7120" y="8441"/>
                    <a:pt x="7494" y="8084"/>
                    <a:pt x="7494" y="7638"/>
                  </a:cubicBezTo>
                  <a:lnTo>
                    <a:pt x="7494" y="2428"/>
                  </a:lnTo>
                  <a:cubicBezTo>
                    <a:pt x="7494" y="1982"/>
                    <a:pt x="7120" y="1607"/>
                    <a:pt x="6674" y="1607"/>
                  </a:cubicBezTo>
                  <a:lnTo>
                    <a:pt x="6388" y="1607"/>
                  </a:lnTo>
                  <a:lnTo>
                    <a:pt x="6388" y="822"/>
                  </a:lnTo>
                  <a:cubicBezTo>
                    <a:pt x="6388" y="354"/>
                    <a:pt x="6017" y="0"/>
                    <a:pt x="5579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1" name="Google Shape;1281;p28"/>
            <p:cNvSpPr/>
            <p:nvPr/>
          </p:nvSpPr>
          <p:spPr>
            <a:xfrm>
              <a:off x="940750" y="587525"/>
              <a:ext cx="9400" cy="9400"/>
            </a:xfrm>
            <a:custGeom>
              <a:rect b="b" l="l" r="r" t="t"/>
              <a:pathLst>
                <a:path extrusionOk="0" h="376" w="376">
                  <a:moveTo>
                    <a:pt x="179" y="1"/>
                  </a:moveTo>
                  <a:cubicBezTo>
                    <a:pt x="90" y="1"/>
                    <a:pt x="0" y="90"/>
                    <a:pt x="0" y="197"/>
                  </a:cubicBezTo>
                  <a:cubicBezTo>
                    <a:pt x="0" y="286"/>
                    <a:pt x="90" y="375"/>
                    <a:pt x="179" y="375"/>
                  </a:cubicBezTo>
                  <a:cubicBezTo>
                    <a:pt x="286" y="375"/>
                    <a:pt x="375" y="286"/>
                    <a:pt x="375" y="197"/>
                  </a:cubicBezTo>
                  <a:cubicBezTo>
                    <a:pt x="375" y="90"/>
                    <a:pt x="286" y="1"/>
                    <a:pt x="179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2" name="Google Shape;1282;p28"/>
            <p:cNvSpPr/>
            <p:nvPr/>
          </p:nvSpPr>
          <p:spPr>
            <a:xfrm>
              <a:off x="909975" y="600475"/>
              <a:ext cx="27675" cy="8050"/>
            </a:xfrm>
            <a:custGeom>
              <a:rect b="b" l="l" r="r" t="t"/>
              <a:pathLst>
                <a:path extrusionOk="0" h="322" w="1107">
                  <a:moveTo>
                    <a:pt x="179" y="0"/>
                  </a:moveTo>
                  <a:cubicBezTo>
                    <a:pt x="72" y="0"/>
                    <a:pt x="0" y="89"/>
                    <a:pt x="18" y="178"/>
                  </a:cubicBezTo>
                  <a:cubicBezTo>
                    <a:pt x="36" y="250"/>
                    <a:pt x="90" y="321"/>
                    <a:pt x="179" y="321"/>
                  </a:cubicBezTo>
                  <a:lnTo>
                    <a:pt x="946" y="321"/>
                  </a:lnTo>
                  <a:cubicBezTo>
                    <a:pt x="1035" y="321"/>
                    <a:pt x="1107" y="232"/>
                    <a:pt x="1089" y="143"/>
                  </a:cubicBezTo>
                  <a:cubicBezTo>
                    <a:pt x="1089" y="54"/>
                    <a:pt x="1017" y="0"/>
                    <a:pt x="946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3" name="Google Shape;1283;p28"/>
            <p:cNvSpPr/>
            <p:nvPr/>
          </p:nvSpPr>
          <p:spPr>
            <a:xfrm>
              <a:off x="897925" y="587525"/>
              <a:ext cx="8950" cy="9400"/>
            </a:xfrm>
            <a:custGeom>
              <a:rect b="b" l="l" r="r" t="t"/>
              <a:pathLst>
                <a:path extrusionOk="0" h="376" w="358">
                  <a:moveTo>
                    <a:pt x="179" y="1"/>
                  </a:moveTo>
                  <a:cubicBezTo>
                    <a:pt x="72" y="1"/>
                    <a:pt x="1" y="90"/>
                    <a:pt x="1" y="197"/>
                  </a:cubicBezTo>
                  <a:cubicBezTo>
                    <a:pt x="1" y="286"/>
                    <a:pt x="72" y="375"/>
                    <a:pt x="179" y="375"/>
                  </a:cubicBezTo>
                  <a:cubicBezTo>
                    <a:pt x="286" y="375"/>
                    <a:pt x="357" y="286"/>
                    <a:pt x="357" y="197"/>
                  </a:cubicBezTo>
                  <a:cubicBezTo>
                    <a:pt x="357" y="90"/>
                    <a:pt x="286" y="1"/>
                    <a:pt x="179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4" name="Google Shape;1284;p28"/>
            <p:cNvSpPr/>
            <p:nvPr/>
          </p:nvSpPr>
          <p:spPr>
            <a:xfrm>
              <a:off x="859575" y="543100"/>
              <a:ext cx="128025" cy="108675"/>
            </a:xfrm>
            <a:custGeom>
              <a:rect b="b" l="l" r="r" t="t"/>
              <a:pathLst>
                <a:path extrusionOk="0" h="4347" w="5121">
                  <a:moveTo>
                    <a:pt x="3540" y="305"/>
                  </a:moveTo>
                  <a:cubicBezTo>
                    <a:pt x="3719" y="305"/>
                    <a:pt x="3897" y="343"/>
                    <a:pt x="4068" y="422"/>
                  </a:cubicBezTo>
                  <a:cubicBezTo>
                    <a:pt x="4479" y="600"/>
                    <a:pt x="4746" y="993"/>
                    <a:pt x="4782" y="1474"/>
                  </a:cubicBezTo>
                  <a:cubicBezTo>
                    <a:pt x="4800" y="1867"/>
                    <a:pt x="4657" y="2295"/>
                    <a:pt x="4336" y="2705"/>
                  </a:cubicBezTo>
                  <a:cubicBezTo>
                    <a:pt x="3979" y="3169"/>
                    <a:pt x="3426" y="3615"/>
                    <a:pt x="2677" y="4008"/>
                  </a:cubicBezTo>
                  <a:cubicBezTo>
                    <a:pt x="2641" y="4026"/>
                    <a:pt x="2601" y="4035"/>
                    <a:pt x="2561" y="4035"/>
                  </a:cubicBezTo>
                  <a:cubicBezTo>
                    <a:pt x="2520" y="4035"/>
                    <a:pt x="2480" y="4026"/>
                    <a:pt x="2445" y="4008"/>
                  </a:cubicBezTo>
                  <a:cubicBezTo>
                    <a:pt x="1713" y="3615"/>
                    <a:pt x="1142" y="3169"/>
                    <a:pt x="785" y="2705"/>
                  </a:cubicBezTo>
                  <a:cubicBezTo>
                    <a:pt x="482" y="2295"/>
                    <a:pt x="321" y="1867"/>
                    <a:pt x="357" y="1474"/>
                  </a:cubicBezTo>
                  <a:cubicBezTo>
                    <a:pt x="375" y="993"/>
                    <a:pt x="642" y="618"/>
                    <a:pt x="1071" y="422"/>
                  </a:cubicBezTo>
                  <a:cubicBezTo>
                    <a:pt x="1235" y="343"/>
                    <a:pt x="1410" y="305"/>
                    <a:pt x="1586" y="305"/>
                  </a:cubicBezTo>
                  <a:cubicBezTo>
                    <a:pt x="1886" y="305"/>
                    <a:pt x="2192" y="415"/>
                    <a:pt x="2462" y="618"/>
                  </a:cubicBezTo>
                  <a:cubicBezTo>
                    <a:pt x="2489" y="645"/>
                    <a:pt x="2525" y="658"/>
                    <a:pt x="2561" y="658"/>
                  </a:cubicBezTo>
                  <a:cubicBezTo>
                    <a:pt x="2596" y="658"/>
                    <a:pt x="2632" y="645"/>
                    <a:pt x="2659" y="618"/>
                  </a:cubicBezTo>
                  <a:cubicBezTo>
                    <a:pt x="2929" y="415"/>
                    <a:pt x="3235" y="305"/>
                    <a:pt x="3540" y="305"/>
                  </a:cubicBezTo>
                  <a:close/>
                  <a:moveTo>
                    <a:pt x="1583" y="1"/>
                  </a:moveTo>
                  <a:cubicBezTo>
                    <a:pt x="1364" y="1"/>
                    <a:pt x="1148" y="45"/>
                    <a:pt x="946" y="136"/>
                  </a:cubicBezTo>
                  <a:cubicBezTo>
                    <a:pt x="411" y="368"/>
                    <a:pt x="72" y="868"/>
                    <a:pt x="36" y="1456"/>
                  </a:cubicBezTo>
                  <a:cubicBezTo>
                    <a:pt x="0" y="1920"/>
                    <a:pt x="179" y="2420"/>
                    <a:pt x="535" y="2884"/>
                  </a:cubicBezTo>
                  <a:cubicBezTo>
                    <a:pt x="928" y="3401"/>
                    <a:pt x="1517" y="3865"/>
                    <a:pt x="2302" y="4293"/>
                  </a:cubicBezTo>
                  <a:cubicBezTo>
                    <a:pt x="2382" y="4329"/>
                    <a:pt x="2471" y="4347"/>
                    <a:pt x="2561" y="4347"/>
                  </a:cubicBezTo>
                  <a:cubicBezTo>
                    <a:pt x="2650" y="4347"/>
                    <a:pt x="2739" y="4329"/>
                    <a:pt x="2819" y="4293"/>
                  </a:cubicBezTo>
                  <a:cubicBezTo>
                    <a:pt x="3604" y="3865"/>
                    <a:pt x="4211" y="3401"/>
                    <a:pt x="4586" y="2884"/>
                  </a:cubicBezTo>
                  <a:cubicBezTo>
                    <a:pt x="4943" y="2420"/>
                    <a:pt x="5121" y="1920"/>
                    <a:pt x="5085" y="1456"/>
                  </a:cubicBezTo>
                  <a:cubicBezTo>
                    <a:pt x="5050" y="868"/>
                    <a:pt x="4711" y="368"/>
                    <a:pt x="4193" y="136"/>
                  </a:cubicBezTo>
                  <a:cubicBezTo>
                    <a:pt x="3984" y="45"/>
                    <a:pt x="3766" y="1"/>
                    <a:pt x="3549" y="1"/>
                  </a:cubicBezTo>
                  <a:cubicBezTo>
                    <a:pt x="3211" y="1"/>
                    <a:pt x="2874" y="108"/>
                    <a:pt x="2569" y="315"/>
                  </a:cubicBezTo>
                  <a:cubicBezTo>
                    <a:pt x="2265" y="108"/>
                    <a:pt x="1922" y="1"/>
                    <a:pt x="158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cxnSp>
        <p:nvCxnSpPr>
          <p:cNvPr id="1285" name="Google Shape;1285;p28"/>
          <p:cNvCxnSpPr>
            <a:stCxn id="1190" idx="3"/>
            <a:endCxn id="1207" idx="2"/>
          </p:cNvCxnSpPr>
          <p:nvPr/>
        </p:nvCxnSpPr>
        <p:spPr>
          <a:xfrm>
            <a:off x="2975000" y="2222461"/>
            <a:ext cx="3489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dot"/>
            <a:round/>
            <a:headEnd len="med" w="med" type="none"/>
            <a:tailEnd len="med" w="med" type="none"/>
          </a:ln>
        </p:spPr>
      </p:cxnSp>
      <p:cxnSp>
        <p:nvCxnSpPr>
          <p:cNvPr id="1286" name="Google Shape;1286;p28"/>
          <p:cNvCxnSpPr>
            <a:stCxn id="1191" idx="3"/>
            <a:endCxn id="1208" idx="2"/>
          </p:cNvCxnSpPr>
          <p:nvPr/>
        </p:nvCxnSpPr>
        <p:spPr>
          <a:xfrm>
            <a:off x="2975000" y="3735766"/>
            <a:ext cx="348900" cy="33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dot"/>
            <a:round/>
            <a:headEnd len="med" w="med" type="none"/>
            <a:tailEnd len="med" w="med" type="none"/>
          </a:ln>
        </p:spPr>
      </p:cxnSp>
      <p:cxnSp>
        <p:nvCxnSpPr>
          <p:cNvPr id="1287" name="Google Shape;1287;p28"/>
          <p:cNvCxnSpPr>
            <a:stCxn id="1206" idx="6"/>
            <a:endCxn id="1193" idx="1"/>
          </p:cNvCxnSpPr>
          <p:nvPr/>
        </p:nvCxnSpPr>
        <p:spPr>
          <a:xfrm>
            <a:off x="5826108" y="2222472"/>
            <a:ext cx="3426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dot"/>
            <a:round/>
            <a:headEnd len="med" w="med" type="none"/>
            <a:tailEnd len="med" w="med" type="none"/>
          </a:ln>
        </p:spPr>
      </p:cxnSp>
      <p:cxnSp>
        <p:nvCxnSpPr>
          <p:cNvPr id="1288" name="Google Shape;1288;p28"/>
          <p:cNvCxnSpPr>
            <a:stCxn id="1209" idx="6"/>
            <a:endCxn id="1192" idx="1"/>
          </p:cNvCxnSpPr>
          <p:nvPr/>
        </p:nvCxnSpPr>
        <p:spPr>
          <a:xfrm>
            <a:off x="5826123" y="3739132"/>
            <a:ext cx="342600" cy="84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dot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92" name="Shape 1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3" name="Google Shape;1293;p29"/>
          <p:cNvSpPr/>
          <p:nvPr/>
        </p:nvSpPr>
        <p:spPr>
          <a:xfrm>
            <a:off x="3137036" y="1598600"/>
            <a:ext cx="2901600" cy="2901600"/>
          </a:xfrm>
          <a:prstGeom prst="ellipse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4" name="Google Shape;1294;p29"/>
          <p:cNvSpPr/>
          <p:nvPr/>
        </p:nvSpPr>
        <p:spPr>
          <a:xfrm>
            <a:off x="457200" y="1337250"/>
            <a:ext cx="2403600" cy="1019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5" name="Google Shape;1295;p29"/>
          <p:cNvSpPr/>
          <p:nvPr/>
        </p:nvSpPr>
        <p:spPr>
          <a:xfrm>
            <a:off x="457200" y="2520825"/>
            <a:ext cx="2403600" cy="1019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6" name="Google Shape;1296;p29"/>
          <p:cNvSpPr/>
          <p:nvPr/>
        </p:nvSpPr>
        <p:spPr>
          <a:xfrm>
            <a:off x="457200" y="3704400"/>
            <a:ext cx="2403600" cy="1019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7" name="Google Shape;1297;p29"/>
          <p:cNvSpPr/>
          <p:nvPr/>
        </p:nvSpPr>
        <p:spPr>
          <a:xfrm>
            <a:off x="6283250" y="3704400"/>
            <a:ext cx="2403600" cy="1019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8" name="Google Shape;1298;p29"/>
          <p:cNvSpPr/>
          <p:nvPr/>
        </p:nvSpPr>
        <p:spPr>
          <a:xfrm>
            <a:off x="6283250" y="2520825"/>
            <a:ext cx="2403600" cy="1019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9" name="Google Shape;1299;p29"/>
          <p:cNvSpPr/>
          <p:nvPr/>
        </p:nvSpPr>
        <p:spPr>
          <a:xfrm>
            <a:off x="6283250" y="1337250"/>
            <a:ext cx="2403600" cy="1019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0" name="Google Shape;1300;p29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1301" name="Google Shape;1301;p29"/>
          <p:cNvGrpSpPr/>
          <p:nvPr/>
        </p:nvGrpSpPr>
        <p:grpSpPr>
          <a:xfrm>
            <a:off x="6526369" y="3837941"/>
            <a:ext cx="1917349" cy="829023"/>
            <a:chOff x="5627494" y="3552701"/>
            <a:chExt cx="1980324" cy="829023"/>
          </a:xfrm>
        </p:grpSpPr>
        <p:sp>
          <p:nvSpPr>
            <p:cNvPr id="1302" name="Google Shape;1302;p29"/>
            <p:cNvSpPr txBox="1"/>
            <p:nvPr/>
          </p:nvSpPr>
          <p:spPr>
            <a:xfrm>
              <a:off x="5627518" y="3552701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Fall in love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303" name="Google Shape;1303;p29"/>
            <p:cNvSpPr txBox="1"/>
            <p:nvPr/>
          </p:nvSpPr>
          <p:spPr>
            <a:xfrm>
              <a:off x="5627494" y="3830323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planet where we all live on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304" name="Google Shape;1304;p29"/>
          <p:cNvGrpSpPr/>
          <p:nvPr/>
        </p:nvGrpSpPr>
        <p:grpSpPr>
          <a:xfrm>
            <a:off x="6526369" y="2634890"/>
            <a:ext cx="1917349" cy="829023"/>
            <a:chOff x="5627494" y="3633626"/>
            <a:chExt cx="1980324" cy="829023"/>
          </a:xfrm>
        </p:grpSpPr>
        <p:sp>
          <p:nvSpPr>
            <p:cNvPr id="1305" name="Google Shape;1305;p29"/>
            <p:cNvSpPr txBox="1"/>
            <p:nvPr/>
          </p:nvSpPr>
          <p:spPr>
            <a:xfrm>
              <a:off x="5627518" y="3633626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Chat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306" name="Google Shape;1306;p29"/>
            <p:cNvSpPr txBox="1"/>
            <p:nvPr/>
          </p:nvSpPr>
          <p:spPr>
            <a:xfrm>
              <a:off x="5627494" y="3911248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Mars is a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307" name="Google Shape;1307;p29"/>
          <p:cNvGrpSpPr/>
          <p:nvPr/>
        </p:nvGrpSpPr>
        <p:grpSpPr>
          <a:xfrm>
            <a:off x="6526368" y="1431841"/>
            <a:ext cx="1917349" cy="829023"/>
            <a:chOff x="5589040" y="3633626"/>
            <a:chExt cx="1980324" cy="829023"/>
          </a:xfrm>
        </p:grpSpPr>
        <p:sp>
          <p:nvSpPr>
            <p:cNvPr id="1308" name="Google Shape;1308;p29"/>
            <p:cNvSpPr txBox="1"/>
            <p:nvPr/>
          </p:nvSpPr>
          <p:spPr>
            <a:xfrm>
              <a:off x="5589063" y="3633626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Present yourself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309" name="Google Shape;1309;p29"/>
            <p:cNvSpPr txBox="1"/>
            <p:nvPr/>
          </p:nvSpPr>
          <p:spPr>
            <a:xfrm>
              <a:off x="5589040" y="3911248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Saturn is a gas giant and has several rings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310" name="Google Shape;1310;p29"/>
          <p:cNvGrpSpPr/>
          <p:nvPr/>
        </p:nvGrpSpPr>
        <p:grpSpPr>
          <a:xfrm>
            <a:off x="700323" y="3837941"/>
            <a:ext cx="1917349" cy="829023"/>
            <a:chOff x="6018013" y="3633626"/>
            <a:chExt cx="1980324" cy="829023"/>
          </a:xfrm>
        </p:grpSpPr>
        <p:sp>
          <p:nvSpPr>
            <p:cNvPr id="1311" name="Google Shape;1311;p29"/>
            <p:cNvSpPr txBox="1"/>
            <p:nvPr/>
          </p:nvSpPr>
          <p:spPr>
            <a:xfrm>
              <a:off x="6018037" y="3633626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First date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312" name="Google Shape;1312;p29"/>
            <p:cNvSpPr txBox="1"/>
            <p:nvPr/>
          </p:nvSpPr>
          <p:spPr>
            <a:xfrm>
              <a:off x="6018013" y="3911248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smallest planet</a:t>
              </a: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 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of them all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313" name="Google Shape;1313;p29"/>
          <p:cNvGrpSpPr/>
          <p:nvPr/>
        </p:nvGrpSpPr>
        <p:grpSpPr>
          <a:xfrm>
            <a:off x="700323" y="2616015"/>
            <a:ext cx="1917349" cy="829023"/>
            <a:chOff x="6018013" y="3579288"/>
            <a:chExt cx="1980324" cy="829023"/>
          </a:xfrm>
        </p:grpSpPr>
        <p:sp>
          <p:nvSpPr>
            <p:cNvPr id="1314" name="Google Shape;1314;p29"/>
            <p:cNvSpPr txBox="1"/>
            <p:nvPr/>
          </p:nvSpPr>
          <p:spPr>
            <a:xfrm>
              <a:off x="6018037" y="3579288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Meet them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315" name="Google Shape;1315;p29"/>
            <p:cNvSpPr txBox="1"/>
            <p:nvPr/>
          </p:nvSpPr>
          <p:spPr>
            <a:xfrm>
              <a:off x="6018013" y="3856911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Neptune is the farthest planet from the Sun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316" name="Google Shape;1316;p29"/>
          <p:cNvGrpSpPr/>
          <p:nvPr/>
        </p:nvGrpSpPr>
        <p:grpSpPr>
          <a:xfrm>
            <a:off x="700323" y="1431841"/>
            <a:ext cx="1917349" cy="829023"/>
            <a:chOff x="5819087" y="3633626"/>
            <a:chExt cx="1980324" cy="829023"/>
          </a:xfrm>
        </p:grpSpPr>
        <p:sp>
          <p:nvSpPr>
            <p:cNvPr id="1317" name="Google Shape;1317;p29"/>
            <p:cNvSpPr txBox="1"/>
            <p:nvPr/>
          </p:nvSpPr>
          <p:spPr>
            <a:xfrm>
              <a:off x="5819111" y="3633626"/>
              <a:ext cx="19803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1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Sign up</a:t>
              </a:r>
              <a:endParaRPr b="1" sz="1800">
                <a:solidFill>
                  <a:srgbClr val="F7BF4A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318" name="Google Shape;1318;p29"/>
            <p:cNvSpPr txBox="1"/>
            <p:nvPr/>
          </p:nvSpPr>
          <p:spPr>
            <a:xfrm>
              <a:off x="5819087" y="3911248"/>
              <a:ext cx="19803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Jupiter is the biggest planet of them all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1319" name="Google Shape;1319;p29"/>
          <p:cNvSpPr/>
          <p:nvPr/>
        </p:nvSpPr>
        <p:spPr>
          <a:xfrm>
            <a:off x="3500323" y="1463077"/>
            <a:ext cx="682500" cy="6825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1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320" name="Google Shape;1320;p29"/>
          <p:cNvSpPr/>
          <p:nvPr/>
        </p:nvSpPr>
        <p:spPr>
          <a:xfrm>
            <a:off x="4967348" y="1463077"/>
            <a:ext cx="682500" cy="6825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4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321" name="Google Shape;1321;p29"/>
          <p:cNvSpPr/>
          <p:nvPr/>
        </p:nvSpPr>
        <p:spPr>
          <a:xfrm>
            <a:off x="5649848" y="2727515"/>
            <a:ext cx="682500" cy="6825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5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322" name="Google Shape;1322;p29"/>
          <p:cNvSpPr/>
          <p:nvPr/>
        </p:nvSpPr>
        <p:spPr>
          <a:xfrm>
            <a:off x="2846907" y="2689265"/>
            <a:ext cx="682500" cy="6825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2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323" name="Google Shape;1323;p29"/>
          <p:cNvSpPr/>
          <p:nvPr/>
        </p:nvSpPr>
        <p:spPr>
          <a:xfrm>
            <a:off x="3500335" y="3992127"/>
            <a:ext cx="682500" cy="6825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3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324" name="Google Shape;1324;p29"/>
          <p:cNvSpPr/>
          <p:nvPr/>
        </p:nvSpPr>
        <p:spPr>
          <a:xfrm>
            <a:off x="4967360" y="3981927"/>
            <a:ext cx="682500" cy="6825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2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6</a:t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325" name="Google Shape;1325;p29"/>
          <p:cNvSpPr/>
          <p:nvPr/>
        </p:nvSpPr>
        <p:spPr>
          <a:xfrm rot="-513129">
            <a:off x="3966385" y="2825562"/>
            <a:ext cx="1161681" cy="826830"/>
          </a:xfrm>
          <a:custGeom>
            <a:rect b="b" l="l" r="r" t="t"/>
            <a:pathLst>
              <a:path extrusionOk="0" h="22285" w="31310">
                <a:moveTo>
                  <a:pt x="9046" y="0"/>
                </a:moveTo>
                <a:cubicBezTo>
                  <a:pt x="6936" y="0"/>
                  <a:pt x="4826" y="805"/>
                  <a:pt x="3216" y="2415"/>
                </a:cubicBezTo>
                <a:cubicBezTo>
                  <a:pt x="1" y="5635"/>
                  <a:pt x="1" y="10855"/>
                  <a:pt x="3216" y="14075"/>
                </a:cubicBezTo>
                <a:cubicBezTo>
                  <a:pt x="6328" y="17182"/>
                  <a:pt x="15655" y="22285"/>
                  <a:pt x="15655" y="22285"/>
                </a:cubicBezTo>
                <a:cubicBezTo>
                  <a:pt x="15655" y="22285"/>
                  <a:pt x="24982" y="17182"/>
                  <a:pt x="28089" y="14075"/>
                </a:cubicBezTo>
                <a:cubicBezTo>
                  <a:pt x="31309" y="10855"/>
                  <a:pt x="31309" y="5635"/>
                  <a:pt x="28089" y="2415"/>
                </a:cubicBezTo>
                <a:cubicBezTo>
                  <a:pt x="26479" y="805"/>
                  <a:pt x="24370" y="0"/>
                  <a:pt x="22260" y="0"/>
                </a:cubicBezTo>
                <a:cubicBezTo>
                  <a:pt x="20150" y="0"/>
                  <a:pt x="18040" y="805"/>
                  <a:pt x="16430" y="2415"/>
                </a:cubicBezTo>
                <a:lnTo>
                  <a:pt x="15655" y="3194"/>
                </a:lnTo>
                <a:lnTo>
                  <a:pt x="14876" y="2415"/>
                </a:lnTo>
                <a:cubicBezTo>
                  <a:pt x="13266" y="805"/>
                  <a:pt x="11156" y="0"/>
                  <a:pt x="9046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6" name="Google Shape;1326;p29"/>
          <p:cNvSpPr/>
          <p:nvPr/>
        </p:nvSpPr>
        <p:spPr>
          <a:xfrm rot="-513129">
            <a:off x="3960712" y="2820267"/>
            <a:ext cx="1172886" cy="837479"/>
          </a:xfrm>
          <a:custGeom>
            <a:rect b="b" l="l" r="r" t="t"/>
            <a:pathLst>
              <a:path extrusionOk="0" h="22572" w="31612">
                <a:moveTo>
                  <a:pt x="22415" y="284"/>
                </a:moveTo>
                <a:cubicBezTo>
                  <a:pt x="24577" y="284"/>
                  <a:pt x="26612" y="1126"/>
                  <a:pt x="28143" y="2657"/>
                </a:cubicBezTo>
                <a:cubicBezTo>
                  <a:pt x="31300" y="5819"/>
                  <a:pt x="31300" y="10957"/>
                  <a:pt x="28143" y="14114"/>
                </a:cubicBezTo>
                <a:cubicBezTo>
                  <a:pt x="25221" y="17037"/>
                  <a:pt x="16659" y="21797"/>
                  <a:pt x="15808" y="22266"/>
                </a:cubicBezTo>
                <a:cubicBezTo>
                  <a:pt x="14952" y="21797"/>
                  <a:pt x="6391" y="17037"/>
                  <a:pt x="3473" y="14114"/>
                </a:cubicBezTo>
                <a:cubicBezTo>
                  <a:pt x="311" y="10957"/>
                  <a:pt x="311" y="5819"/>
                  <a:pt x="3473" y="2657"/>
                </a:cubicBezTo>
                <a:cubicBezTo>
                  <a:pt x="5000" y="1126"/>
                  <a:pt x="7035" y="284"/>
                  <a:pt x="9201" y="284"/>
                </a:cubicBezTo>
                <a:cubicBezTo>
                  <a:pt x="11363" y="284"/>
                  <a:pt x="13399" y="1126"/>
                  <a:pt x="14930" y="2657"/>
                </a:cubicBezTo>
                <a:lnTo>
                  <a:pt x="15709" y="3436"/>
                </a:lnTo>
                <a:cubicBezTo>
                  <a:pt x="15736" y="3463"/>
                  <a:pt x="15772" y="3477"/>
                  <a:pt x="15808" y="3477"/>
                </a:cubicBezTo>
                <a:cubicBezTo>
                  <a:pt x="15844" y="3477"/>
                  <a:pt x="15880" y="3463"/>
                  <a:pt x="15907" y="3436"/>
                </a:cubicBezTo>
                <a:lnTo>
                  <a:pt x="16686" y="2657"/>
                </a:lnTo>
                <a:cubicBezTo>
                  <a:pt x="18213" y="1126"/>
                  <a:pt x="20249" y="284"/>
                  <a:pt x="22415" y="284"/>
                </a:cubicBezTo>
                <a:close/>
                <a:moveTo>
                  <a:pt x="9201" y="0"/>
                </a:moveTo>
                <a:cubicBezTo>
                  <a:pt x="6959" y="0"/>
                  <a:pt x="4856" y="874"/>
                  <a:pt x="3270" y="2459"/>
                </a:cubicBezTo>
                <a:cubicBezTo>
                  <a:pt x="1" y="5729"/>
                  <a:pt x="1" y="11047"/>
                  <a:pt x="3270" y="14317"/>
                </a:cubicBezTo>
                <a:cubicBezTo>
                  <a:pt x="6360" y="17406"/>
                  <a:pt x="15646" y="22504"/>
                  <a:pt x="15741" y="22554"/>
                </a:cubicBezTo>
                <a:cubicBezTo>
                  <a:pt x="15759" y="22563"/>
                  <a:pt x="15786" y="22572"/>
                  <a:pt x="15808" y="22572"/>
                </a:cubicBezTo>
                <a:cubicBezTo>
                  <a:pt x="15831" y="22572"/>
                  <a:pt x="15853" y="22563"/>
                  <a:pt x="15876" y="22554"/>
                </a:cubicBezTo>
                <a:cubicBezTo>
                  <a:pt x="15970" y="22504"/>
                  <a:pt x="25257" y="17406"/>
                  <a:pt x="28342" y="14317"/>
                </a:cubicBezTo>
                <a:cubicBezTo>
                  <a:pt x="31611" y="11047"/>
                  <a:pt x="31611" y="5729"/>
                  <a:pt x="28342" y="2459"/>
                </a:cubicBezTo>
                <a:cubicBezTo>
                  <a:pt x="26761" y="874"/>
                  <a:pt x="24653" y="0"/>
                  <a:pt x="22415" y="0"/>
                </a:cubicBezTo>
                <a:cubicBezTo>
                  <a:pt x="20172" y="0"/>
                  <a:pt x="18069" y="874"/>
                  <a:pt x="16484" y="2459"/>
                </a:cubicBezTo>
                <a:lnTo>
                  <a:pt x="15808" y="3135"/>
                </a:lnTo>
                <a:lnTo>
                  <a:pt x="15128" y="2459"/>
                </a:lnTo>
                <a:cubicBezTo>
                  <a:pt x="13547" y="874"/>
                  <a:pt x="11440" y="0"/>
                  <a:pt x="9201" y="0"/>
                </a:cubicBezTo>
                <a:close/>
              </a:path>
            </a:pathLst>
          </a:custGeom>
          <a:solidFill>
            <a:srgbClr val="A01F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7" name="Google Shape;1327;p29"/>
          <p:cNvSpPr/>
          <p:nvPr/>
        </p:nvSpPr>
        <p:spPr>
          <a:xfrm rot="-513129">
            <a:off x="4118508" y="2815394"/>
            <a:ext cx="960474" cy="375070"/>
          </a:xfrm>
          <a:custGeom>
            <a:rect b="b" l="l" r="r" t="t"/>
            <a:pathLst>
              <a:path extrusionOk="0" h="10109" w="25887">
                <a:moveTo>
                  <a:pt x="4020" y="0"/>
                </a:moveTo>
                <a:cubicBezTo>
                  <a:pt x="2633" y="0"/>
                  <a:pt x="1246" y="348"/>
                  <a:pt x="0" y="1043"/>
                </a:cubicBezTo>
                <a:cubicBezTo>
                  <a:pt x="427" y="978"/>
                  <a:pt x="1073" y="901"/>
                  <a:pt x="1857" y="901"/>
                </a:cubicBezTo>
                <a:cubicBezTo>
                  <a:pt x="3989" y="901"/>
                  <a:pt x="7147" y="1465"/>
                  <a:pt x="9737" y="4349"/>
                </a:cubicBezTo>
                <a:cubicBezTo>
                  <a:pt x="10060" y="4712"/>
                  <a:pt x="10508" y="4896"/>
                  <a:pt x="10956" y="4896"/>
                </a:cubicBezTo>
                <a:cubicBezTo>
                  <a:pt x="11365" y="4896"/>
                  <a:pt x="11775" y="4743"/>
                  <a:pt x="12092" y="4434"/>
                </a:cubicBezTo>
                <a:cubicBezTo>
                  <a:pt x="13223" y="3331"/>
                  <a:pt x="15128" y="1966"/>
                  <a:pt x="17695" y="1858"/>
                </a:cubicBezTo>
                <a:cubicBezTo>
                  <a:pt x="17804" y="1854"/>
                  <a:pt x="17912" y="1852"/>
                  <a:pt x="18019" y="1852"/>
                </a:cubicBezTo>
                <a:cubicBezTo>
                  <a:pt x="22194" y="1852"/>
                  <a:pt x="24959" y="5232"/>
                  <a:pt x="25135" y="9303"/>
                </a:cubicBezTo>
                <a:cubicBezTo>
                  <a:pt x="25148" y="9622"/>
                  <a:pt x="25193" y="9888"/>
                  <a:pt x="25256" y="10109"/>
                </a:cubicBezTo>
                <a:cubicBezTo>
                  <a:pt x="25887" y="7389"/>
                  <a:pt x="25126" y="4407"/>
                  <a:pt x="22959" y="2313"/>
                </a:cubicBezTo>
                <a:cubicBezTo>
                  <a:pt x="21378" y="783"/>
                  <a:pt x="19332" y="30"/>
                  <a:pt x="17279" y="30"/>
                </a:cubicBezTo>
                <a:cubicBezTo>
                  <a:pt x="15116" y="30"/>
                  <a:pt x="12945" y="866"/>
                  <a:pt x="11304" y="2507"/>
                </a:cubicBezTo>
                <a:lnTo>
                  <a:pt x="10624" y="3191"/>
                </a:lnTo>
                <a:lnTo>
                  <a:pt x="9845" y="2412"/>
                </a:lnTo>
                <a:cubicBezTo>
                  <a:pt x="8237" y="804"/>
                  <a:pt x="6129" y="0"/>
                  <a:pt x="4020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8" name="Google Shape;1328;p29"/>
          <p:cNvSpPr/>
          <p:nvPr/>
        </p:nvSpPr>
        <p:spPr>
          <a:xfrm rot="-513129">
            <a:off x="3960712" y="2820267"/>
            <a:ext cx="1172886" cy="837479"/>
          </a:xfrm>
          <a:custGeom>
            <a:rect b="b" l="l" r="r" t="t"/>
            <a:pathLst>
              <a:path extrusionOk="0" h="22572" w="31612">
                <a:moveTo>
                  <a:pt x="22415" y="284"/>
                </a:moveTo>
                <a:cubicBezTo>
                  <a:pt x="24577" y="284"/>
                  <a:pt x="26612" y="1126"/>
                  <a:pt x="28143" y="2657"/>
                </a:cubicBezTo>
                <a:cubicBezTo>
                  <a:pt x="31300" y="5819"/>
                  <a:pt x="31300" y="10957"/>
                  <a:pt x="28143" y="14114"/>
                </a:cubicBezTo>
                <a:cubicBezTo>
                  <a:pt x="25221" y="17037"/>
                  <a:pt x="16659" y="21797"/>
                  <a:pt x="15808" y="22266"/>
                </a:cubicBezTo>
                <a:cubicBezTo>
                  <a:pt x="14952" y="21797"/>
                  <a:pt x="6391" y="17037"/>
                  <a:pt x="3473" y="14114"/>
                </a:cubicBezTo>
                <a:cubicBezTo>
                  <a:pt x="311" y="10957"/>
                  <a:pt x="311" y="5819"/>
                  <a:pt x="3473" y="2657"/>
                </a:cubicBezTo>
                <a:cubicBezTo>
                  <a:pt x="5000" y="1126"/>
                  <a:pt x="7035" y="284"/>
                  <a:pt x="9201" y="284"/>
                </a:cubicBezTo>
                <a:cubicBezTo>
                  <a:pt x="11363" y="284"/>
                  <a:pt x="13399" y="1126"/>
                  <a:pt x="14930" y="2657"/>
                </a:cubicBezTo>
                <a:lnTo>
                  <a:pt x="15709" y="3436"/>
                </a:lnTo>
                <a:cubicBezTo>
                  <a:pt x="15736" y="3463"/>
                  <a:pt x="15772" y="3477"/>
                  <a:pt x="15808" y="3477"/>
                </a:cubicBezTo>
                <a:cubicBezTo>
                  <a:pt x="15844" y="3477"/>
                  <a:pt x="15880" y="3463"/>
                  <a:pt x="15907" y="3436"/>
                </a:cubicBezTo>
                <a:lnTo>
                  <a:pt x="16686" y="2657"/>
                </a:lnTo>
                <a:cubicBezTo>
                  <a:pt x="18213" y="1126"/>
                  <a:pt x="20249" y="284"/>
                  <a:pt x="22415" y="284"/>
                </a:cubicBezTo>
                <a:close/>
                <a:moveTo>
                  <a:pt x="9201" y="0"/>
                </a:moveTo>
                <a:cubicBezTo>
                  <a:pt x="6959" y="0"/>
                  <a:pt x="4856" y="874"/>
                  <a:pt x="3270" y="2459"/>
                </a:cubicBezTo>
                <a:cubicBezTo>
                  <a:pt x="1" y="5729"/>
                  <a:pt x="1" y="11047"/>
                  <a:pt x="3270" y="14317"/>
                </a:cubicBezTo>
                <a:cubicBezTo>
                  <a:pt x="6360" y="17406"/>
                  <a:pt x="15646" y="22504"/>
                  <a:pt x="15741" y="22554"/>
                </a:cubicBezTo>
                <a:cubicBezTo>
                  <a:pt x="15759" y="22563"/>
                  <a:pt x="15786" y="22572"/>
                  <a:pt x="15808" y="22572"/>
                </a:cubicBezTo>
                <a:cubicBezTo>
                  <a:pt x="15831" y="22572"/>
                  <a:pt x="15853" y="22563"/>
                  <a:pt x="15876" y="22554"/>
                </a:cubicBezTo>
                <a:cubicBezTo>
                  <a:pt x="15970" y="22504"/>
                  <a:pt x="25257" y="17406"/>
                  <a:pt x="28342" y="14317"/>
                </a:cubicBezTo>
                <a:cubicBezTo>
                  <a:pt x="31611" y="11047"/>
                  <a:pt x="31611" y="5729"/>
                  <a:pt x="28342" y="2459"/>
                </a:cubicBezTo>
                <a:cubicBezTo>
                  <a:pt x="26761" y="874"/>
                  <a:pt x="24653" y="0"/>
                  <a:pt x="22415" y="0"/>
                </a:cubicBezTo>
                <a:cubicBezTo>
                  <a:pt x="20172" y="0"/>
                  <a:pt x="18069" y="874"/>
                  <a:pt x="16484" y="2459"/>
                </a:cubicBezTo>
                <a:lnTo>
                  <a:pt x="15808" y="3135"/>
                </a:lnTo>
                <a:lnTo>
                  <a:pt x="15128" y="2459"/>
                </a:lnTo>
                <a:cubicBezTo>
                  <a:pt x="13547" y="874"/>
                  <a:pt x="11440" y="0"/>
                  <a:pt x="9201" y="0"/>
                </a:cubicBezTo>
                <a:close/>
              </a:path>
            </a:pathLst>
          </a:custGeom>
          <a:solidFill>
            <a:schemeClr val="accent2"/>
          </a:solidFill>
          <a:ln cap="flat" cmpd="sng" w="9525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9" name="Google Shape;1329;p29"/>
          <p:cNvSpPr/>
          <p:nvPr/>
        </p:nvSpPr>
        <p:spPr>
          <a:xfrm rot="-513129">
            <a:off x="3967803" y="2844533"/>
            <a:ext cx="971530" cy="821970"/>
          </a:xfrm>
          <a:custGeom>
            <a:rect b="b" l="l" r="r" t="t"/>
            <a:pathLst>
              <a:path extrusionOk="0" h="22154" w="26185">
                <a:moveTo>
                  <a:pt x="7598" y="1"/>
                </a:moveTo>
                <a:lnTo>
                  <a:pt x="7598" y="1"/>
                </a:lnTo>
                <a:cubicBezTo>
                  <a:pt x="5995" y="285"/>
                  <a:pt x="4459" y="1046"/>
                  <a:pt x="3216" y="2284"/>
                </a:cubicBezTo>
                <a:cubicBezTo>
                  <a:pt x="1" y="5504"/>
                  <a:pt x="1" y="10724"/>
                  <a:pt x="3216" y="13944"/>
                </a:cubicBezTo>
                <a:cubicBezTo>
                  <a:pt x="6328" y="17051"/>
                  <a:pt x="15655" y="22154"/>
                  <a:pt x="15655" y="22154"/>
                </a:cubicBezTo>
                <a:cubicBezTo>
                  <a:pt x="15655" y="22154"/>
                  <a:pt x="22235" y="18555"/>
                  <a:pt x="26184" y="15556"/>
                </a:cubicBezTo>
                <a:lnTo>
                  <a:pt x="26184" y="15556"/>
                </a:lnTo>
                <a:cubicBezTo>
                  <a:pt x="25218" y="15929"/>
                  <a:pt x="23103" y="16387"/>
                  <a:pt x="20582" y="16387"/>
                </a:cubicBezTo>
                <a:cubicBezTo>
                  <a:pt x="16339" y="16387"/>
                  <a:pt x="10944" y="15089"/>
                  <a:pt x="7927" y="9900"/>
                </a:cubicBezTo>
                <a:cubicBezTo>
                  <a:pt x="4793" y="4509"/>
                  <a:pt x="6090" y="1519"/>
                  <a:pt x="7598" y="1"/>
                </a:cubicBezTo>
                <a:close/>
              </a:path>
            </a:pathLst>
          </a:custGeom>
          <a:solidFill>
            <a:srgbClr val="313130">
              <a:alpha val="1397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30" name="Google Shape;1330;p29"/>
          <p:cNvGrpSpPr/>
          <p:nvPr/>
        </p:nvGrpSpPr>
        <p:grpSpPr>
          <a:xfrm rot="922303">
            <a:off x="4349871" y="2372183"/>
            <a:ext cx="435470" cy="351973"/>
            <a:chOff x="3471487" y="1797421"/>
            <a:chExt cx="894147" cy="722703"/>
          </a:xfrm>
        </p:grpSpPr>
        <p:sp>
          <p:nvSpPr>
            <p:cNvPr id="1331" name="Google Shape;1331;p29"/>
            <p:cNvSpPr/>
            <p:nvPr/>
          </p:nvSpPr>
          <p:spPr>
            <a:xfrm rot="-753705">
              <a:off x="3527217" y="1880176"/>
              <a:ext cx="782780" cy="557147"/>
            </a:xfrm>
            <a:custGeom>
              <a:rect b="b" l="l" r="r" t="t"/>
              <a:pathLst>
                <a:path extrusionOk="0" h="22285" w="31310">
                  <a:moveTo>
                    <a:pt x="9046" y="0"/>
                  </a:moveTo>
                  <a:cubicBezTo>
                    <a:pt x="6936" y="0"/>
                    <a:pt x="4826" y="805"/>
                    <a:pt x="3216" y="2415"/>
                  </a:cubicBezTo>
                  <a:cubicBezTo>
                    <a:pt x="1" y="5635"/>
                    <a:pt x="1" y="10855"/>
                    <a:pt x="3216" y="14075"/>
                  </a:cubicBezTo>
                  <a:cubicBezTo>
                    <a:pt x="6328" y="17182"/>
                    <a:pt x="15655" y="22285"/>
                    <a:pt x="15655" y="22285"/>
                  </a:cubicBezTo>
                  <a:cubicBezTo>
                    <a:pt x="15655" y="22285"/>
                    <a:pt x="24982" y="17182"/>
                    <a:pt x="28089" y="14075"/>
                  </a:cubicBezTo>
                  <a:cubicBezTo>
                    <a:pt x="31309" y="10855"/>
                    <a:pt x="31309" y="5635"/>
                    <a:pt x="28089" y="2415"/>
                  </a:cubicBezTo>
                  <a:cubicBezTo>
                    <a:pt x="26479" y="805"/>
                    <a:pt x="24370" y="0"/>
                    <a:pt x="22260" y="0"/>
                  </a:cubicBezTo>
                  <a:cubicBezTo>
                    <a:pt x="20150" y="0"/>
                    <a:pt x="18040" y="805"/>
                    <a:pt x="16430" y="2415"/>
                  </a:cubicBezTo>
                  <a:lnTo>
                    <a:pt x="15655" y="3194"/>
                  </a:lnTo>
                  <a:lnTo>
                    <a:pt x="14876" y="2415"/>
                  </a:lnTo>
                  <a:cubicBezTo>
                    <a:pt x="13266" y="805"/>
                    <a:pt x="11156" y="0"/>
                    <a:pt x="904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2" name="Google Shape;1332;p29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3" name="Google Shape;1333;p29"/>
            <p:cNvSpPr/>
            <p:nvPr/>
          </p:nvSpPr>
          <p:spPr>
            <a:xfrm rot="-753705">
              <a:off x="3618516" y="1871277"/>
              <a:ext cx="647200" cy="252735"/>
            </a:xfrm>
            <a:custGeom>
              <a:rect b="b" l="l" r="r" t="t"/>
              <a:pathLst>
                <a:path extrusionOk="0" h="10109" w="25887">
                  <a:moveTo>
                    <a:pt x="4020" y="0"/>
                  </a:moveTo>
                  <a:cubicBezTo>
                    <a:pt x="2633" y="0"/>
                    <a:pt x="1246" y="348"/>
                    <a:pt x="0" y="1043"/>
                  </a:cubicBezTo>
                  <a:cubicBezTo>
                    <a:pt x="427" y="978"/>
                    <a:pt x="1073" y="901"/>
                    <a:pt x="1857" y="901"/>
                  </a:cubicBezTo>
                  <a:cubicBezTo>
                    <a:pt x="3989" y="901"/>
                    <a:pt x="7147" y="1465"/>
                    <a:pt x="9737" y="4349"/>
                  </a:cubicBezTo>
                  <a:cubicBezTo>
                    <a:pt x="10060" y="4712"/>
                    <a:pt x="10508" y="4896"/>
                    <a:pt x="10956" y="4896"/>
                  </a:cubicBezTo>
                  <a:cubicBezTo>
                    <a:pt x="11365" y="4896"/>
                    <a:pt x="11775" y="4743"/>
                    <a:pt x="12092" y="4434"/>
                  </a:cubicBezTo>
                  <a:cubicBezTo>
                    <a:pt x="13223" y="3331"/>
                    <a:pt x="15128" y="1966"/>
                    <a:pt x="17695" y="1858"/>
                  </a:cubicBezTo>
                  <a:cubicBezTo>
                    <a:pt x="17804" y="1854"/>
                    <a:pt x="17912" y="1852"/>
                    <a:pt x="18019" y="1852"/>
                  </a:cubicBezTo>
                  <a:cubicBezTo>
                    <a:pt x="22194" y="1852"/>
                    <a:pt x="24959" y="5232"/>
                    <a:pt x="25135" y="9303"/>
                  </a:cubicBezTo>
                  <a:cubicBezTo>
                    <a:pt x="25148" y="9622"/>
                    <a:pt x="25193" y="9888"/>
                    <a:pt x="25256" y="10109"/>
                  </a:cubicBezTo>
                  <a:cubicBezTo>
                    <a:pt x="25887" y="7389"/>
                    <a:pt x="25126" y="4407"/>
                    <a:pt x="22959" y="2313"/>
                  </a:cubicBezTo>
                  <a:cubicBezTo>
                    <a:pt x="21378" y="783"/>
                    <a:pt x="19332" y="30"/>
                    <a:pt x="17279" y="30"/>
                  </a:cubicBezTo>
                  <a:cubicBezTo>
                    <a:pt x="15116" y="30"/>
                    <a:pt x="12945" y="866"/>
                    <a:pt x="11304" y="2507"/>
                  </a:cubicBezTo>
                  <a:lnTo>
                    <a:pt x="10624" y="3191"/>
                  </a:lnTo>
                  <a:lnTo>
                    <a:pt x="9845" y="2412"/>
                  </a:lnTo>
                  <a:cubicBezTo>
                    <a:pt x="8237" y="804"/>
                    <a:pt x="6129" y="0"/>
                    <a:pt x="402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4" name="Google Shape;1334;p29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5" name="Google Shape;1335;p29"/>
            <p:cNvSpPr/>
            <p:nvPr/>
          </p:nvSpPr>
          <p:spPr>
            <a:xfrm rot="-753705">
              <a:off x="3529107" y="1897345"/>
              <a:ext cx="654650" cy="553871"/>
            </a:xfrm>
            <a:custGeom>
              <a:rect b="b" l="l" r="r" t="t"/>
              <a:pathLst>
                <a:path extrusionOk="0" h="22154" w="26185">
                  <a:moveTo>
                    <a:pt x="7598" y="1"/>
                  </a:moveTo>
                  <a:lnTo>
                    <a:pt x="7598" y="1"/>
                  </a:lnTo>
                  <a:cubicBezTo>
                    <a:pt x="5995" y="285"/>
                    <a:pt x="4459" y="1046"/>
                    <a:pt x="3216" y="2284"/>
                  </a:cubicBezTo>
                  <a:cubicBezTo>
                    <a:pt x="1" y="5504"/>
                    <a:pt x="1" y="10724"/>
                    <a:pt x="3216" y="13944"/>
                  </a:cubicBezTo>
                  <a:cubicBezTo>
                    <a:pt x="6328" y="17051"/>
                    <a:pt x="15655" y="22154"/>
                    <a:pt x="15655" y="22154"/>
                  </a:cubicBezTo>
                  <a:cubicBezTo>
                    <a:pt x="15655" y="22154"/>
                    <a:pt x="22235" y="18555"/>
                    <a:pt x="26184" y="15556"/>
                  </a:cubicBezTo>
                  <a:lnTo>
                    <a:pt x="26184" y="15556"/>
                  </a:lnTo>
                  <a:cubicBezTo>
                    <a:pt x="25218" y="15929"/>
                    <a:pt x="23103" y="16387"/>
                    <a:pt x="20582" y="16387"/>
                  </a:cubicBezTo>
                  <a:cubicBezTo>
                    <a:pt x="16339" y="16387"/>
                    <a:pt x="10944" y="15089"/>
                    <a:pt x="7927" y="9900"/>
                  </a:cubicBezTo>
                  <a:cubicBezTo>
                    <a:pt x="4793" y="4509"/>
                    <a:pt x="6090" y="1519"/>
                    <a:pt x="7598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36" name="Google Shape;1336;p29"/>
          <p:cNvGrpSpPr/>
          <p:nvPr/>
        </p:nvGrpSpPr>
        <p:grpSpPr>
          <a:xfrm rot="1507594">
            <a:off x="4982384" y="2572188"/>
            <a:ext cx="259641" cy="209857"/>
            <a:chOff x="3471487" y="1797421"/>
            <a:chExt cx="894147" cy="722703"/>
          </a:xfrm>
        </p:grpSpPr>
        <p:sp>
          <p:nvSpPr>
            <p:cNvPr id="1337" name="Google Shape;1337;p29"/>
            <p:cNvSpPr/>
            <p:nvPr/>
          </p:nvSpPr>
          <p:spPr>
            <a:xfrm rot="-753705">
              <a:off x="3527217" y="1880176"/>
              <a:ext cx="782780" cy="557147"/>
            </a:xfrm>
            <a:custGeom>
              <a:rect b="b" l="l" r="r" t="t"/>
              <a:pathLst>
                <a:path extrusionOk="0" h="22285" w="31310">
                  <a:moveTo>
                    <a:pt x="9046" y="0"/>
                  </a:moveTo>
                  <a:cubicBezTo>
                    <a:pt x="6936" y="0"/>
                    <a:pt x="4826" y="805"/>
                    <a:pt x="3216" y="2415"/>
                  </a:cubicBezTo>
                  <a:cubicBezTo>
                    <a:pt x="1" y="5635"/>
                    <a:pt x="1" y="10855"/>
                    <a:pt x="3216" y="14075"/>
                  </a:cubicBezTo>
                  <a:cubicBezTo>
                    <a:pt x="6328" y="17182"/>
                    <a:pt x="15655" y="22285"/>
                    <a:pt x="15655" y="22285"/>
                  </a:cubicBezTo>
                  <a:cubicBezTo>
                    <a:pt x="15655" y="22285"/>
                    <a:pt x="24982" y="17182"/>
                    <a:pt x="28089" y="14075"/>
                  </a:cubicBezTo>
                  <a:cubicBezTo>
                    <a:pt x="31309" y="10855"/>
                    <a:pt x="31309" y="5635"/>
                    <a:pt x="28089" y="2415"/>
                  </a:cubicBezTo>
                  <a:cubicBezTo>
                    <a:pt x="26479" y="805"/>
                    <a:pt x="24370" y="0"/>
                    <a:pt x="22260" y="0"/>
                  </a:cubicBezTo>
                  <a:cubicBezTo>
                    <a:pt x="20150" y="0"/>
                    <a:pt x="18040" y="805"/>
                    <a:pt x="16430" y="2415"/>
                  </a:cubicBezTo>
                  <a:lnTo>
                    <a:pt x="15655" y="3194"/>
                  </a:lnTo>
                  <a:lnTo>
                    <a:pt x="14876" y="2415"/>
                  </a:lnTo>
                  <a:cubicBezTo>
                    <a:pt x="13266" y="805"/>
                    <a:pt x="11156" y="0"/>
                    <a:pt x="9046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8" name="Google Shape;1338;p29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9" name="Google Shape;1339;p29"/>
            <p:cNvSpPr/>
            <p:nvPr/>
          </p:nvSpPr>
          <p:spPr>
            <a:xfrm rot="-753705">
              <a:off x="3618516" y="1871277"/>
              <a:ext cx="647200" cy="252735"/>
            </a:xfrm>
            <a:custGeom>
              <a:rect b="b" l="l" r="r" t="t"/>
              <a:pathLst>
                <a:path extrusionOk="0" h="10109" w="25887">
                  <a:moveTo>
                    <a:pt x="4020" y="0"/>
                  </a:moveTo>
                  <a:cubicBezTo>
                    <a:pt x="2633" y="0"/>
                    <a:pt x="1246" y="348"/>
                    <a:pt x="0" y="1043"/>
                  </a:cubicBezTo>
                  <a:cubicBezTo>
                    <a:pt x="427" y="978"/>
                    <a:pt x="1073" y="901"/>
                    <a:pt x="1857" y="901"/>
                  </a:cubicBezTo>
                  <a:cubicBezTo>
                    <a:pt x="3989" y="901"/>
                    <a:pt x="7147" y="1465"/>
                    <a:pt x="9737" y="4349"/>
                  </a:cubicBezTo>
                  <a:cubicBezTo>
                    <a:pt x="10060" y="4712"/>
                    <a:pt x="10508" y="4896"/>
                    <a:pt x="10956" y="4896"/>
                  </a:cubicBezTo>
                  <a:cubicBezTo>
                    <a:pt x="11365" y="4896"/>
                    <a:pt x="11775" y="4743"/>
                    <a:pt x="12092" y="4434"/>
                  </a:cubicBezTo>
                  <a:cubicBezTo>
                    <a:pt x="13223" y="3331"/>
                    <a:pt x="15128" y="1966"/>
                    <a:pt x="17695" y="1858"/>
                  </a:cubicBezTo>
                  <a:cubicBezTo>
                    <a:pt x="17804" y="1854"/>
                    <a:pt x="17912" y="1852"/>
                    <a:pt x="18019" y="1852"/>
                  </a:cubicBezTo>
                  <a:cubicBezTo>
                    <a:pt x="22194" y="1852"/>
                    <a:pt x="24959" y="5232"/>
                    <a:pt x="25135" y="9303"/>
                  </a:cubicBezTo>
                  <a:cubicBezTo>
                    <a:pt x="25148" y="9622"/>
                    <a:pt x="25193" y="9888"/>
                    <a:pt x="25256" y="10109"/>
                  </a:cubicBezTo>
                  <a:cubicBezTo>
                    <a:pt x="25887" y="7389"/>
                    <a:pt x="25126" y="4407"/>
                    <a:pt x="22959" y="2313"/>
                  </a:cubicBezTo>
                  <a:cubicBezTo>
                    <a:pt x="21378" y="783"/>
                    <a:pt x="19332" y="30"/>
                    <a:pt x="17279" y="30"/>
                  </a:cubicBezTo>
                  <a:cubicBezTo>
                    <a:pt x="15116" y="30"/>
                    <a:pt x="12945" y="866"/>
                    <a:pt x="11304" y="2507"/>
                  </a:cubicBezTo>
                  <a:lnTo>
                    <a:pt x="10624" y="3191"/>
                  </a:lnTo>
                  <a:lnTo>
                    <a:pt x="9845" y="2412"/>
                  </a:lnTo>
                  <a:cubicBezTo>
                    <a:pt x="8237" y="804"/>
                    <a:pt x="6129" y="0"/>
                    <a:pt x="402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0" name="Google Shape;1340;p29"/>
            <p:cNvSpPr/>
            <p:nvPr/>
          </p:nvSpPr>
          <p:spPr>
            <a:xfrm rot="-753705">
              <a:off x="3523396" y="1876612"/>
              <a:ext cx="790331" cy="564322"/>
            </a:xfrm>
            <a:custGeom>
              <a:rect b="b" l="l" r="r" t="t"/>
              <a:pathLst>
                <a:path extrusionOk="0" h="22572" w="31612">
                  <a:moveTo>
                    <a:pt x="22415" y="284"/>
                  </a:moveTo>
                  <a:cubicBezTo>
                    <a:pt x="24577" y="284"/>
                    <a:pt x="26612" y="1126"/>
                    <a:pt x="28143" y="2657"/>
                  </a:cubicBezTo>
                  <a:cubicBezTo>
                    <a:pt x="31300" y="5819"/>
                    <a:pt x="31300" y="10957"/>
                    <a:pt x="28143" y="14114"/>
                  </a:cubicBezTo>
                  <a:cubicBezTo>
                    <a:pt x="25221" y="17037"/>
                    <a:pt x="16659" y="21797"/>
                    <a:pt x="15808" y="22266"/>
                  </a:cubicBezTo>
                  <a:cubicBezTo>
                    <a:pt x="14952" y="21797"/>
                    <a:pt x="6391" y="17037"/>
                    <a:pt x="3473" y="14114"/>
                  </a:cubicBezTo>
                  <a:cubicBezTo>
                    <a:pt x="311" y="10957"/>
                    <a:pt x="311" y="5819"/>
                    <a:pt x="3473" y="2657"/>
                  </a:cubicBezTo>
                  <a:cubicBezTo>
                    <a:pt x="5000" y="1126"/>
                    <a:pt x="7035" y="284"/>
                    <a:pt x="9201" y="284"/>
                  </a:cubicBezTo>
                  <a:cubicBezTo>
                    <a:pt x="11363" y="284"/>
                    <a:pt x="13399" y="1126"/>
                    <a:pt x="14930" y="2657"/>
                  </a:cubicBezTo>
                  <a:lnTo>
                    <a:pt x="15709" y="3436"/>
                  </a:lnTo>
                  <a:cubicBezTo>
                    <a:pt x="15736" y="3463"/>
                    <a:pt x="15772" y="3477"/>
                    <a:pt x="15808" y="3477"/>
                  </a:cubicBezTo>
                  <a:cubicBezTo>
                    <a:pt x="15844" y="3477"/>
                    <a:pt x="15880" y="3463"/>
                    <a:pt x="15907" y="3436"/>
                  </a:cubicBezTo>
                  <a:lnTo>
                    <a:pt x="16686" y="2657"/>
                  </a:lnTo>
                  <a:cubicBezTo>
                    <a:pt x="18213" y="1126"/>
                    <a:pt x="20249" y="284"/>
                    <a:pt x="22415" y="284"/>
                  </a:cubicBezTo>
                  <a:close/>
                  <a:moveTo>
                    <a:pt x="9201" y="0"/>
                  </a:moveTo>
                  <a:cubicBezTo>
                    <a:pt x="6959" y="0"/>
                    <a:pt x="4856" y="874"/>
                    <a:pt x="3270" y="2459"/>
                  </a:cubicBezTo>
                  <a:cubicBezTo>
                    <a:pt x="1" y="5729"/>
                    <a:pt x="1" y="11047"/>
                    <a:pt x="3270" y="14317"/>
                  </a:cubicBezTo>
                  <a:cubicBezTo>
                    <a:pt x="6360" y="17406"/>
                    <a:pt x="15646" y="22504"/>
                    <a:pt x="15741" y="22554"/>
                  </a:cubicBezTo>
                  <a:cubicBezTo>
                    <a:pt x="15759" y="22563"/>
                    <a:pt x="15786" y="22572"/>
                    <a:pt x="15808" y="22572"/>
                  </a:cubicBezTo>
                  <a:cubicBezTo>
                    <a:pt x="15831" y="22572"/>
                    <a:pt x="15853" y="22563"/>
                    <a:pt x="15876" y="22554"/>
                  </a:cubicBezTo>
                  <a:cubicBezTo>
                    <a:pt x="15970" y="22504"/>
                    <a:pt x="25257" y="17406"/>
                    <a:pt x="28342" y="14317"/>
                  </a:cubicBezTo>
                  <a:cubicBezTo>
                    <a:pt x="31611" y="11047"/>
                    <a:pt x="31611" y="5729"/>
                    <a:pt x="28342" y="2459"/>
                  </a:cubicBezTo>
                  <a:cubicBezTo>
                    <a:pt x="26761" y="874"/>
                    <a:pt x="24653" y="0"/>
                    <a:pt x="22415" y="0"/>
                  </a:cubicBezTo>
                  <a:cubicBezTo>
                    <a:pt x="20172" y="0"/>
                    <a:pt x="18069" y="874"/>
                    <a:pt x="16484" y="2459"/>
                  </a:cubicBezTo>
                  <a:lnTo>
                    <a:pt x="15808" y="3135"/>
                  </a:lnTo>
                  <a:lnTo>
                    <a:pt x="15128" y="2459"/>
                  </a:lnTo>
                  <a:cubicBezTo>
                    <a:pt x="13547" y="874"/>
                    <a:pt x="11440" y="0"/>
                    <a:pt x="9201" y="0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1" name="Google Shape;1341;p29"/>
            <p:cNvSpPr/>
            <p:nvPr/>
          </p:nvSpPr>
          <p:spPr>
            <a:xfrm rot="-753705">
              <a:off x="3529107" y="1897345"/>
              <a:ext cx="654650" cy="553871"/>
            </a:xfrm>
            <a:custGeom>
              <a:rect b="b" l="l" r="r" t="t"/>
              <a:pathLst>
                <a:path extrusionOk="0" h="22154" w="26185">
                  <a:moveTo>
                    <a:pt x="7598" y="1"/>
                  </a:moveTo>
                  <a:lnTo>
                    <a:pt x="7598" y="1"/>
                  </a:lnTo>
                  <a:cubicBezTo>
                    <a:pt x="5995" y="285"/>
                    <a:pt x="4459" y="1046"/>
                    <a:pt x="3216" y="2284"/>
                  </a:cubicBezTo>
                  <a:cubicBezTo>
                    <a:pt x="1" y="5504"/>
                    <a:pt x="1" y="10724"/>
                    <a:pt x="3216" y="13944"/>
                  </a:cubicBezTo>
                  <a:cubicBezTo>
                    <a:pt x="6328" y="17051"/>
                    <a:pt x="15655" y="22154"/>
                    <a:pt x="15655" y="22154"/>
                  </a:cubicBezTo>
                  <a:cubicBezTo>
                    <a:pt x="15655" y="22154"/>
                    <a:pt x="22235" y="18555"/>
                    <a:pt x="26184" y="15556"/>
                  </a:cubicBezTo>
                  <a:lnTo>
                    <a:pt x="26184" y="15556"/>
                  </a:lnTo>
                  <a:cubicBezTo>
                    <a:pt x="25218" y="15929"/>
                    <a:pt x="23103" y="16387"/>
                    <a:pt x="20582" y="16387"/>
                  </a:cubicBezTo>
                  <a:cubicBezTo>
                    <a:pt x="16339" y="16387"/>
                    <a:pt x="10944" y="15089"/>
                    <a:pt x="7927" y="9900"/>
                  </a:cubicBezTo>
                  <a:cubicBezTo>
                    <a:pt x="4793" y="4509"/>
                    <a:pt x="6090" y="1519"/>
                    <a:pt x="7598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45" name="Shape 1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6" name="Google Shape;1346;p30"/>
          <p:cNvSpPr/>
          <p:nvPr/>
        </p:nvSpPr>
        <p:spPr>
          <a:xfrm>
            <a:off x="2152875" y="1604775"/>
            <a:ext cx="6405300" cy="3107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7" name="Google Shape;1347;p30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aphicFrame>
        <p:nvGraphicFramePr>
          <p:cNvPr id="1348" name="Google Shape;1348;p30"/>
          <p:cNvGraphicFramePr/>
          <p:nvPr/>
        </p:nvGraphicFramePr>
        <p:xfrm>
          <a:off x="2513088" y="171965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{D8D13474-C81A-495F-9F52-2403F960D869}</a:tableStyleId>
              </a:tblPr>
              <a:tblGrid>
                <a:gridCol w="1136975"/>
                <a:gridCol w="1136975"/>
                <a:gridCol w="1136975"/>
                <a:gridCol w="1136975"/>
                <a:gridCol w="1136975"/>
              </a:tblGrid>
              <a:tr h="554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272021"/>
                          </a:solidFill>
                          <a:latin typeface="Fira Sans Extra Condensed SemiBold"/>
                          <a:ea typeface="Fira Sans Extra Condensed SemiBold"/>
                          <a:cs typeface="Fira Sans Extra Condensed SemiBold"/>
                          <a:sym typeface="Fira Sans Extra Condensed SemiBold"/>
                        </a:rPr>
                        <a:t>Monday</a:t>
                      </a:r>
                      <a:endParaRPr sz="1800">
                        <a:solidFill>
                          <a:srgbClr val="272021"/>
                        </a:solidFill>
                        <a:latin typeface="Fira Sans Extra Condensed SemiBold"/>
                        <a:ea typeface="Fira Sans Extra Condensed SemiBold"/>
                        <a:cs typeface="Fira Sans Extra Condensed SemiBold"/>
                        <a:sym typeface="Fira Sans Extra Condensed SemiBold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272021"/>
                          </a:solidFill>
                          <a:latin typeface="Fira Sans Extra Condensed SemiBold"/>
                          <a:ea typeface="Fira Sans Extra Condensed SemiBold"/>
                          <a:cs typeface="Fira Sans Extra Condensed SemiBold"/>
                          <a:sym typeface="Fira Sans Extra Condensed SemiBold"/>
                        </a:rPr>
                        <a:t>Tuesday</a:t>
                      </a:r>
                      <a:endParaRPr sz="1800">
                        <a:solidFill>
                          <a:srgbClr val="272021"/>
                        </a:solidFill>
                        <a:latin typeface="Fira Sans Extra Condensed SemiBold"/>
                        <a:ea typeface="Fira Sans Extra Condensed SemiBold"/>
                        <a:cs typeface="Fira Sans Extra Condensed SemiBold"/>
                        <a:sym typeface="Fira Sans Extra Condensed SemiBold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272021"/>
                          </a:solidFill>
                          <a:latin typeface="Fira Sans Extra Condensed SemiBold"/>
                          <a:ea typeface="Fira Sans Extra Condensed SemiBold"/>
                          <a:cs typeface="Fira Sans Extra Condensed SemiBold"/>
                          <a:sym typeface="Fira Sans Extra Condensed SemiBold"/>
                        </a:rPr>
                        <a:t>Wednesday</a:t>
                      </a:r>
                      <a:endParaRPr sz="1800">
                        <a:solidFill>
                          <a:srgbClr val="272021"/>
                        </a:solidFill>
                        <a:latin typeface="Fira Sans Extra Condensed SemiBold"/>
                        <a:ea typeface="Fira Sans Extra Condensed SemiBold"/>
                        <a:cs typeface="Fira Sans Extra Condensed SemiBold"/>
                        <a:sym typeface="Fira Sans Extra Condensed SemiBold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272021"/>
                          </a:solidFill>
                          <a:latin typeface="Fira Sans Extra Condensed SemiBold"/>
                          <a:ea typeface="Fira Sans Extra Condensed SemiBold"/>
                          <a:cs typeface="Fira Sans Extra Condensed SemiBold"/>
                          <a:sym typeface="Fira Sans Extra Condensed SemiBold"/>
                        </a:rPr>
                        <a:t>Thursday</a:t>
                      </a:r>
                      <a:endParaRPr sz="1800">
                        <a:solidFill>
                          <a:srgbClr val="272021"/>
                        </a:solidFill>
                        <a:latin typeface="Fira Sans Extra Condensed SemiBold"/>
                        <a:ea typeface="Fira Sans Extra Condensed SemiBold"/>
                        <a:cs typeface="Fira Sans Extra Condensed SemiBold"/>
                        <a:sym typeface="Fira Sans Extra Condensed SemiBold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272021"/>
                          </a:solidFill>
                          <a:latin typeface="Fira Sans Extra Condensed SemiBold"/>
                          <a:ea typeface="Fira Sans Extra Condensed SemiBold"/>
                          <a:cs typeface="Fira Sans Extra Condensed SemiBold"/>
                          <a:sym typeface="Fira Sans Extra Condensed SemiBold"/>
                        </a:rPr>
                        <a:t>Friday</a:t>
                      </a:r>
                      <a:endParaRPr sz="1800">
                        <a:solidFill>
                          <a:srgbClr val="272021"/>
                        </a:solidFill>
                        <a:latin typeface="Fira Sans Extra Condensed SemiBold"/>
                        <a:ea typeface="Fira Sans Extra Condensed SemiBold"/>
                        <a:cs typeface="Fira Sans Extra Condensed SemiBold"/>
                        <a:sym typeface="Fira Sans Extra Condensed SemiBold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4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4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13:00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13:00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13:00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13:00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13:00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4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18:00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18:00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18:00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18:00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18:00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540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20:00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20:00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20:00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20:00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27202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20:00</a:t>
                      </a:r>
                      <a:endParaRPr sz="1200">
                        <a:solidFill>
                          <a:srgbClr val="27202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0" marB="0" marR="0" marL="0" anchor="ctr">
                    <a:lnL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E9E9E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349" name="Google Shape;1349;p30"/>
          <p:cNvSpPr txBox="1"/>
          <p:nvPr/>
        </p:nvSpPr>
        <p:spPr>
          <a:xfrm flipH="1">
            <a:off x="499675" y="2224813"/>
            <a:ext cx="1417800" cy="34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Normal</a:t>
            </a:r>
            <a:endParaRPr b="1" sz="1800">
              <a:solidFill>
                <a:schemeClr val="accent6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350" name="Google Shape;1350;p30"/>
          <p:cNvSpPr txBox="1"/>
          <p:nvPr/>
        </p:nvSpPr>
        <p:spPr>
          <a:xfrm flipH="1">
            <a:off x="499682" y="2509507"/>
            <a:ext cx="1417800" cy="502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Mercury is the smallest planet</a:t>
            </a:r>
            <a:endParaRPr sz="1200">
              <a:solidFill>
                <a:srgbClr val="000000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351" name="Google Shape;1351;p30"/>
          <p:cNvSpPr txBox="1"/>
          <p:nvPr/>
        </p:nvSpPr>
        <p:spPr>
          <a:xfrm flipH="1">
            <a:off x="499675" y="3252088"/>
            <a:ext cx="1417800" cy="34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Fire time</a:t>
            </a:r>
            <a:endParaRPr b="1" sz="1800">
              <a:solidFill>
                <a:schemeClr val="lt2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1352" name="Google Shape;1352;p30"/>
          <p:cNvSpPr txBox="1"/>
          <p:nvPr/>
        </p:nvSpPr>
        <p:spPr>
          <a:xfrm flipH="1">
            <a:off x="499682" y="3536782"/>
            <a:ext cx="1417800" cy="502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Earth is the planet that harbors life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1353" name="Google Shape;1353;p30"/>
          <p:cNvGrpSpPr/>
          <p:nvPr/>
        </p:nvGrpSpPr>
        <p:grpSpPr>
          <a:xfrm>
            <a:off x="7583163" y="940954"/>
            <a:ext cx="1061016" cy="923317"/>
            <a:chOff x="-1648060" y="1086206"/>
            <a:chExt cx="870541" cy="757563"/>
          </a:xfrm>
        </p:grpSpPr>
        <p:sp>
          <p:nvSpPr>
            <p:cNvPr id="1354" name="Google Shape;1354;p30"/>
            <p:cNvSpPr/>
            <p:nvPr/>
          </p:nvSpPr>
          <p:spPr>
            <a:xfrm flipH="1" rot="263738">
              <a:off x="-1057674" y="1266409"/>
              <a:ext cx="260752" cy="254798"/>
            </a:xfrm>
            <a:custGeom>
              <a:rect b="b" l="l" r="r" t="t"/>
              <a:pathLst>
                <a:path extrusionOk="0" h="4186" w="4284">
                  <a:moveTo>
                    <a:pt x="770" y="1"/>
                  </a:moveTo>
                  <a:cubicBezTo>
                    <a:pt x="507" y="1"/>
                    <a:pt x="278" y="186"/>
                    <a:pt x="230" y="447"/>
                  </a:cubicBezTo>
                  <a:cubicBezTo>
                    <a:pt x="95" y="1168"/>
                    <a:pt x="1" y="2658"/>
                    <a:pt x="1009" y="4185"/>
                  </a:cubicBezTo>
                  <a:cubicBezTo>
                    <a:pt x="1009" y="4185"/>
                    <a:pt x="3991" y="2501"/>
                    <a:pt x="4283" y="1704"/>
                  </a:cubicBezTo>
                  <a:cubicBezTo>
                    <a:pt x="4283" y="1704"/>
                    <a:pt x="3045" y="100"/>
                    <a:pt x="798" y="1"/>
                  </a:cubicBezTo>
                  <a:cubicBezTo>
                    <a:pt x="788" y="1"/>
                    <a:pt x="779" y="1"/>
                    <a:pt x="770" y="1"/>
                  </a:cubicBezTo>
                  <a:close/>
                </a:path>
              </a:pathLst>
            </a:custGeom>
            <a:solidFill>
              <a:srgbClr val="B89BC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5" name="Google Shape;1355;p30"/>
            <p:cNvSpPr/>
            <p:nvPr/>
          </p:nvSpPr>
          <p:spPr>
            <a:xfrm flipH="1" rot="263738">
              <a:off x="-1068742" y="1256725"/>
              <a:ext cx="281021" cy="277015"/>
            </a:xfrm>
            <a:custGeom>
              <a:rect b="b" l="l" r="r" t="t"/>
              <a:pathLst>
                <a:path extrusionOk="0" h="4551" w="4617">
                  <a:moveTo>
                    <a:pt x="942" y="317"/>
                  </a:moveTo>
                  <a:cubicBezTo>
                    <a:pt x="2815" y="398"/>
                    <a:pt x="3977" y="1578"/>
                    <a:pt x="4252" y="1884"/>
                  </a:cubicBezTo>
                  <a:cubicBezTo>
                    <a:pt x="3905" y="2492"/>
                    <a:pt x="2068" y="3636"/>
                    <a:pt x="1212" y="4127"/>
                  </a:cubicBezTo>
                  <a:cubicBezTo>
                    <a:pt x="329" y="2704"/>
                    <a:pt x="410" y="1335"/>
                    <a:pt x="541" y="637"/>
                  </a:cubicBezTo>
                  <a:cubicBezTo>
                    <a:pt x="572" y="452"/>
                    <a:pt x="739" y="317"/>
                    <a:pt x="924" y="317"/>
                  </a:cubicBezTo>
                  <a:close/>
                  <a:moveTo>
                    <a:pt x="919" y="1"/>
                  </a:moveTo>
                  <a:cubicBezTo>
                    <a:pt x="583" y="1"/>
                    <a:pt x="291" y="243"/>
                    <a:pt x="226" y="578"/>
                  </a:cubicBezTo>
                  <a:cubicBezTo>
                    <a:pt x="86" y="1344"/>
                    <a:pt x="0" y="2866"/>
                    <a:pt x="1027" y="4429"/>
                  </a:cubicBezTo>
                  <a:lnTo>
                    <a:pt x="1108" y="4550"/>
                  </a:lnTo>
                  <a:lnTo>
                    <a:pt x="1239" y="4478"/>
                  </a:lnTo>
                  <a:cubicBezTo>
                    <a:pt x="1550" y="4303"/>
                    <a:pt x="4279" y="2744"/>
                    <a:pt x="4585" y="1916"/>
                  </a:cubicBezTo>
                  <a:lnTo>
                    <a:pt x="4617" y="1835"/>
                  </a:lnTo>
                  <a:lnTo>
                    <a:pt x="4562" y="1763"/>
                  </a:lnTo>
                  <a:cubicBezTo>
                    <a:pt x="4508" y="1695"/>
                    <a:pt x="3252" y="101"/>
                    <a:pt x="955" y="2"/>
                  </a:cubicBezTo>
                  <a:cubicBezTo>
                    <a:pt x="943" y="1"/>
                    <a:pt x="931" y="1"/>
                    <a:pt x="919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6" name="Google Shape;1356;p30"/>
            <p:cNvSpPr/>
            <p:nvPr/>
          </p:nvSpPr>
          <p:spPr>
            <a:xfrm flipH="1" rot="263738">
              <a:off x="-915895" y="1319245"/>
              <a:ext cx="79553" cy="173172"/>
            </a:xfrm>
            <a:custGeom>
              <a:rect b="b" l="l" r="r" t="t"/>
              <a:pathLst>
                <a:path extrusionOk="0" h="2845" w="1307">
                  <a:moveTo>
                    <a:pt x="563" y="0"/>
                  </a:moveTo>
                  <a:cubicBezTo>
                    <a:pt x="563" y="0"/>
                    <a:pt x="1" y="441"/>
                    <a:pt x="32" y="1256"/>
                  </a:cubicBezTo>
                  <a:cubicBezTo>
                    <a:pt x="68" y="2076"/>
                    <a:pt x="568" y="2842"/>
                    <a:pt x="568" y="2842"/>
                  </a:cubicBezTo>
                  <a:cubicBezTo>
                    <a:pt x="576" y="2844"/>
                    <a:pt x="583" y="2845"/>
                    <a:pt x="591" y="2845"/>
                  </a:cubicBezTo>
                  <a:cubicBezTo>
                    <a:pt x="831" y="2845"/>
                    <a:pt x="1307" y="1977"/>
                    <a:pt x="1307" y="1977"/>
                  </a:cubicBezTo>
                  <a:cubicBezTo>
                    <a:pt x="1307" y="1977"/>
                    <a:pt x="924" y="1797"/>
                    <a:pt x="757" y="1612"/>
                  </a:cubicBezTo>
                  <a:cubicBezTo>
                    <a:pt x="590" y="1428"/>
                    <a:pt x="1113" y="1018"/>
                    <a:pt x="1113" y="1018"/>
                  </a:cubicBezTo>
                  <a:cubicBezTo>
                    <a:pt x="1203" y="482"/>
                    <a:pt x="563" y="0"/>
                    <a:pt x="56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7" name="Google Shape;1357;p30"/>
            <p:cNvSpPr/>
            <p:nvPr/>
          </p:nvSpPr>
          <p:spPr>
            <a:xfrm flipH="1" rot="263738">
              <a:off x="-933285" y="1292932"/>
              <a:ext cx="84787" cy="155886"/>
            </a:xfrm>
            <a:custGeom>
              <a:rect b="b" l="l" r="r" t="t"/>
              <a:pathLst>
                <a:path extrusionOk="0" h="2561" w="1393">
                  <a:moveTo>
                    <a:pt x="181" y="1"/>
                  </a:moveTo>
                  <a:cubicBezTo>
                    <a:pt x="134" y="1"/>
                    <a:pt x="87" y="23"/>
                    <a:pt x="55" y="65"/>
                  </a:cubicBezTo>
                  <a:cubicBezTo>
                    <a:pt x="1" y="137"/>
                    <a:pt x="19" y="236"/>
                    <a:pt x="86" y="286"/>
                  </a:cubicBezTo>
                  <a:cubicBezTo>
                    <a:pt x="95" y="290"/>
                    <a:pt x="690" y="741"/>
                    <a:pt x="712" y="1353"/>
                  </a:cubicBezTo>
                  <a:cubicBezTo>
                    <a:pt x="555" y="1488"/>
                    <a:pt x="235" y="1804"/>
                    <a:pt x="370" y="2092"/>
                  </a:cubicBezTo>
                  <a:cubicBezTo>
                    <a:pt x="510" y="2385"/>
                    <a:pt x="1068" y="2529"/>
                    <a:pt x="1181" y="2556"/>
                  </a:cubicBezTo>
                  <a:cubicBezTo>
                    <a:pt x="1194" y="2560"/>
                    <a:pt x="1208" y="2560"/>
                    <a:pt x="1217" y="2560"/>
                  </a:cubicBezTo>
                  <a:cubicBezTo>
                    <a:pt x="1289" y="2560"/>
                    <a:pt x="1356" y="2511"/>
                    <a:pt x="1370" y="2439"/>
                  </a:cubicBezTo>
                  <a:cubicBezTo>
                    <a:pt x="1392" y="2353"/>
                    <a:pt x="1338" y="2267"/>
                    <a:pt x="1253" y="2249"/>
                  </a:cubicBezTo>
                  <a:cubicBezTo>
                    <a:pt x="1037" y="2195"/>
                    <a:pt x="708" y="2065"/>
                    <a:pt x="654" y="1957"/>
                  </a:cubicBezTo>
                  <a:cubicBezTo>
                    <a:pt x="631" y="1903"/>
                    <a:pt x="771" y="1705"/>
                    <a:pt x="964" y="1556"/>
                  </a:cubicBezTo>
                  <a:cubicBezTo>
                    <a:pt x="1005" y="1529"/>
                    <a:pt x="1028" y="1484"/>
                    <a:pt x="1028" y="1434"/>
                  </a:cubicBezTo>
                  <a:cubicBezTo>
                    <a:pt x="1055" y="619"/>
                    <a:pt x="307" y="56"/>
                    <a:pt x="275" y="34"/>
                  </a:cubicBezTo>
                  <a:cubicBezTo>
                    <a:pt x="248" y="11"/>
                    <a:pt x="215" y="1"/>
                    <a:pt x="181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8" name="Google Shape;1358;p30"/>
            <p:cNvSpPr/>
            <p:nvPr/>
          </p:nvSpPr>
          <p:spPr>
            <a:xfrm flipH="1" rot="263738">
              <a:off x="-1537554" y="1106270"/>
              <a:ext cx="262943" cy="243111"/>
            </a:xfrm>
            <a:custGeom>
              <a:rect b="b" l="l" r="r" t="t"/>
              <a:pathLst>
                <a:path extrusionOk="0" h="3994" w="4320">
                  <a:moveTo>
                    <a:pt x="2798" y="0"/>
                  </a:moveTo>
                  <a:cubicBezTo>
                    <a:pt x="2718" y="0"/>
                    <a:pt x="2636" y="17"/>
                    <a:pt x="2559" y="53"/>
                  </a:cubicBezTo>
                  <a:cubicBezTo>
                    <a:pt x="523" y="1013"/>
                    <a:pt x="1" y="2972"/>
                    <a:pt x="1" y="2972"/>
                  </a:cubicBezTo>
                  <a:cubicBezTo>
                    <a:pt x="582" y="3593"/>
                    <a:pt x="3982" y="3994"/>
                    <a:pt x="3982" y="3994"/>
                  </a:cubicBezTo>
                  <a:cubicBezTo>
                    <a:pt x="4320" y="2197"/>
                    <a:pt x="3658" y="859"/>
                    <a:pt x="3257" y="247"/>
                  </a:cubicBezTo>
                  <a:cubicBezTo>
                    <a:pt x="3151" y="88"/>
                    <a:pt x="2978" y="0"/>
                    <a:pt x="279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9" name="Google Shape;1359;p30"/>
            <p:cNvSpPr/>
            <p:nvPr/>
          </p:nvSpPr>
          <p:spPr>
            <a:xfrm flipH="1" rot="263738">
              <a:off x="-1547458" y="1096681"/>
              <a:ext cx="283455" cy="263441"/>
            </a:xfrm>
            <a:custGeom>
              <a:rect b="b" l="l" r="r" t="t"/>
              <a:pathLst>
                <a:path extrusionOk="0" h="4328" w="4657">
                  <a:moveTo>
                    <a:pt x="2969" y="317"/>
                  </a:moveTo>
                  <a:cubicBezTo>
                    <a:pt x="3098" y="317"/>
                    <a:pt x="3225" y="381"/>
                    <a:pt x="3297" y="491"/>
                  </a:cubicBezTo>
                  <a:cubicBezTo>
                    <a:pt x="3689" y="1090"/>
                    <a:pt x="4292" y="2319"/>
                    <a:pt x="4026" y="3976"/>
                  </a:cubicBezTo>
                  <a:cubicBezTo>
                    <a:pt x="3045" y="3850"/>
                    <a:pt x="910" y="3503"/>
                    <a:pt x="356" y="3080"/>
                  </a:cubicBezTo>
                  <a:cubicBezTo>
                    <a:pt x="491" y="2693"/>
                    <a:pt x="1108" y="1153"/>
                    <a:pt x="2801" y="355"/>
                  </a:cubicBezTo>
                  <a:cubicBezTo>
                    <a:pt x="2855" y="329"/>
                    <a:pt x="2912" y="317"/>
                    <a:pt x="2969" y="317"/>
                  </a:cubicBezTo>
                  <a:close/>
                  <a:moveTo>
                    <a:pt x="2967" y="1"/>
                  </a:moveTo>
                  <a:cubicBezTo>
                    <a:pt x="2865" y="1"/>
                    <a:pt x="2763" y="22"/>
                    <a:pt x="2666" y="67"/>
                  </a:cubicBezTo>
                  <a:cubicBezTo>
                    <a:pt x="590" y="1049"/>
                    <a:pt x="45" y="3004"/>
                    <a:pt x="23" y="3089"/>
                  </a:cubicBezTo>
                  <a:lnTo>
                    <a:pt x="0" y="3175"/>
                  </a:lnTo>
                  <a:lnTo>
                    <a:pt x="59" y="3238"/>
                  </a:lnTo>
                  <a:cubicBezTo>
                    <a:pt x="662" y="3882"/>
                    <a:pt x="3783" y="4269"/>
                    <a:pt x="4134" y="4310"/>
                  </a:cubicBezTo>
                  <a:lnTo>
                    <a:pt x="4283" y="4328"/>
                  </a:lnTo>
                  <a:lnTo>
                    <a:pt x="4310" y="4183"/>
                  </a:lnTo>
                  <a:cubicBezTo>
                    <a:pt x="4657" y="2342"/>
                    <a:pt x="3990" y="972"/>
                    <a:pt x="3563" y="319"/>
                  </a:cubicBezTo>
                  <a:cubicBezTo>
                    <a:pt x="3427" y="115"/>
                    <a:pt x="3200" y="1"/>
                    <a:pt x="296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0" name="Google Shape;1360;p30"/>
            <p:cNvSpPr/>
            <p:nvPr/>
          </p:nvSpPr>
          <p:spPr>
            <a:xfrm flipH="1" rot="263738">
              <a:off x="-1504434" y="1160403"/>
              <a:ext cx="100917" cy="161120"/>
            </a:xfrm>
            <a:custGeom>
              <a:rect b="b" l="l" r="r" t="t"/>
              <a:pathLst>
                <a:path extrusionOk="0" h="2647" w="1658">
                  <a:moveTo>
                    <a:pt x="401" y="1"/>
                  </a:moveTo>
                  <a:cubicBezTo>
                    <a:pt x="401" y="1"/>
                    <a:pt x="1" y="690"/>
                    <a:pt x="284" y="1153"/>
                  </a:cubicBezTo>
                  <a:cubicBezTo>
                    <a:pt x="284" y="1153"/>
                    <a:pt x="928" y="1329"/>
                    <a:pt x="847" y="1559"/>
                  </a:cubicBezTo>
                  <a:cubicBezTo>
                    <a:pt x="762" y="1793"/>
                    <a:pt x="478" y="2113"/>
                    <a:pt x="478" y="2113"/>
                  </a:cubicBezTo>
                  <a:cubicBezTo>
                    <a:pt x="478" y="2113"/>
                    <a:pt x="1151" y="2647"/>
                    <a:pt x="1419" y="2647"/>
                  </a:cubicBezTo>
                  <a:cubicBezTo>
                    <a:pt x="1448" y="2647"/>
                    <a:pt x="1473" y="2640"/>
                    <a:pt x="1491" y="2626"/>
                  </a:cubicBezTo>
                  <a:cubicBezTo>
                    <a:pt x="1491" y="2626"/>
                    <a:pt x="1658" y="1721"/>
                    <a:pt x="1374" y="955"/>
                  </a:cubicBezTo>
                  <a:cubicBezTo>
                    <a:pt x="1090" y="190"/>
                    <a:pt x="401" y="1"/>
                    <a:pt x="40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1" name="Google Shape;1361;p30"/>
            <p:cNvSpPr/>
            <p:nvPr/>
          </p:nvSpPr>
          <p:spPr>
            <a:xfrm flipH="1" rot="263738">
              <a:off x="-1463868" y="1135335"/>
              <a:ext cx="74075" cy="169703"/>
            </a:xfrm>
            <a:custGeom>
              <a:rect b="b" l="l" r="r" t="t"/>
              <a:pathLst>
                <a:path extrusionOk="0" h="2788" w="1217">
                  <a:moveTo>
                    <a:pt x="631" y="0"/>
                  </a:moveTo>
                  <a:cubicBezTo>
                    <a:pt x="575" y="0"/>
                    <a:pt x="521" y="28"/>
                    <a:pt x="491" y="76"/>
                  </a:cubicBezTo>
                  <a:cubicBezTo>
                    <a:pt x="473" y="112"/>
                    <a:pt x="0" y="923"/>
                    <a:pt x="338" y="1661"/>
                  </a:cubicBezTo>
                  <a:cubicBezTo>
                    <a:pt x="361" y="1707"/>
                    <a:pt x="397" y="1738"/>
                    <a:pt x="446" y="1752"/>
                  </a:cubicBezTo>
                  <a:cubicBezTo>
                    <a:pt x="680" y="1810"/>
                    <a:pt x="888" y="1941"/>
                    <a:pt x="883" y="1999"/>
                  </a:cubicBezTo>
                  <a:cubicBezTo>
                    <a:pt x="879" y="2112"/>
                    <a:pt x="653" y="2346"/>
                    <a:pt x="446" y="2499"/>
                  </a:cubicBezTo>
                  <a:cubicBezTo>
                    <a:pt x="374" y="2553"/>
                    <a:pt x="361" y="2652"/>
                    <a:pt x="410" y="2720"/>
                  </a:cubicBezTo>
                  <a:cubicBezTo>
                    <a:pt x="442" y="2765"/>
                    <a:pt x="491" y="2787"/>
                    <a:pt x="541" y="2787"/>
                  </a:cubicBezTo>
                  <a:cubicBezTo>
                    <a:pt x="572" y="2787"/>
                    <a:pt x="604" y="2778"/>
                    <a:pt x="631" y="2756"/>
                  </a:cubicBezTo>
                  <a:cubicBezTo>
                    <a:pt x="725" y="2688"/>
                    <a:pt x="1185" y="2337"/>
                    <a:pt x="1203" y="2013"/>
                  </a:cubicBezTo>
                  <a:cubicBezTo>
                    <a:pt x="1216" y="1693"/>
                    <a:pt x="797" y="1526"/>
                    <a:pt x="599" y="1468"/>
                  </a:cubicBezTo>
                  <a:cubicBezTo>
                    <a:pt x="388" y="891"/>
                    <a:pt x="761" y="247"/>
                    <a:pt x="766" y="238"/>
                  </a:cubicBezTo>
                  <a:cubicBezTo>
                    <a:pt x="811" y="166"/>
                    <a:pt x="784" y="67"/>
                    <a:pt x="712" y="22"/>
                  </a:cubicBezTo>
                  <a:cubicBezTo>
                    <a:pt x="686" y="7"/>
                    <a:pt x="658" y="0"/>
                    <a:pt x="63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2" name="Google Shape;1362;p30"/>
            <p:cNvSpPr/>
            <p:nvPr/>
          </p:nvSpPr>
          <p:spPr>
            <a:xfrm flipH="1" rot="263738">
              <a:off x="-1619346" y="1267383"/>
              <a:ext cx="772762" cy="537413"/>
            </a:xfrm>
            <a:custGeom>
              <a:rect b="b" l="l" r="r" t="t"/>
              <a:pathLst>
                <a:path extrusionOk="0" h="8829" w="12696">
                  <a:moveTo>
                    <a:pt x="8321" y="1"/>
                  </a:moveTo>
                  <a:cubicBezTo>
                    <a:pt x="8058" y="1"/>
                    <a:pt x="7792" y="27"/>
                    <a:pt x="7525" y="80"/>
                  </a:cubicBezTo>
                  <a:lnTo>
                    <a:pt x="3585" y="868"/>
                  </a:lnTo>
                  <a:cubicBezTo>
                    <a:pt x="1410" y="1305"/>
                    <a:pt x="0" y="3426"/>
                    <a:pt x="437" y="5602"/>
                  </a:cubicBezTo>
                  <a:cubicBezTo>
                    <a:pt x="820" y="7510"/>
                    <a:pt x="2496" y="8829"/>
                    <a:pt x="4371" y="8829"/>
                  </a:cubicBezTo>
                  <a:cubicBezTo>
                    <a:pt x="4633" y="8829"/>
                    <a:pt x="4899" y="8803"/>
                    <a:pt x="5166" y="8750"/>
                  </a:cubicBezTo>
                  <a:lnTo>
                    <a:pt x="9106" y="7961"/>
                  </a:lnTo>
                  <a:cubicBezTo>
                    <a:pt x="11281" y="7525"/>
                    <a:pt x="12696" y="5403"/>
                    <a:pt x="12259" y="3228"/>
                  </a:cubicBezTo>
                  <a:cubicBezTo>
                    <a:pt x="11875" y="1320"/>
                    <a:pt x="10196" y="1"/>
                    <a:pt x="8321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3" name="Google Shape;1363;p30"/>
            <p:cNvSpPr/>
            <p:nvPr/>
          </p:nvSpPr>
          <p:spPr>
            <a:xfrm flipH="1" rot="263738">
              <a:off x="-1190745" y="1323593"/>
              <a:ext cx="347061" cy="416709"/>
            </a:xfrm>
            <a:custGeom>
              <a:rect b="b" l="l" r="r" t="t"/>
              <a:pathLst>
                <a:path extrusionOk="0" h="6846" w="5702">
                  <a:moveTo>
                    <a:pt x="4707" y="0"/>
                  </a:moveTo>
                  <a:lnTo>
                    <a:pt x="3585" y="225"/>
                  </a:lnTo>
                  <a:cubicBezTo>
                    <a:pt x="1410" y="662"/>
                    <a:pt x="0" y="2779"/>
                    <a:pt x="437" y="4954"/>
                  </a:cubicBezTo>
                  <a:cubicBezTo>
                    <a:pt x="581" y="5684"/>
                    <a:pt x="919" y="6328"/>
                    <a:pt x="1383" y="6846"/>
                  </a:cubicBezTo>
                  <a:cubicBezTo>
                    <a:pt x="1437" y="6837"/>
                    <a:pt x="1491" y="6828"/>
                    <a:pt x="1545" y="6814"/>
                  </a:cubicBezTo>
                  <a:cubicBezTo>
                    <a:pt x="4067" y="6310"/>
                    <a:pt x="5702" y="3855"/>
                    <a:pt x="5198" y="1333"/>
                  </a:cubicBezTo>
                  <a:cubicBezTo>
                    <a:pt x="5099" y="851"/>
                    <a:pt x="4932" y="406"/>
                    <a:pt x="4707" y="0"/>
                  </a:cubicBezTo>
                  <a:close/>
                </a:path>
              </a:pathLst>
            </a:custGeom>
            <a:solidFill>
              <a:srgbClr val="B89BC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4" name="Google Shape;1364;p30"/>
            <p:cNvSpPr/>
            <p:nvPr/>
          </p:nvSpPr>
          <p:spPr>
            <a:xfrm flipH="1" rot="263738">
              <a:off x="-1589303" y="1253177"/>
              <a:ext cx="352295" cy="296919"/>
            </a:xfrm>
            <a:custGeom>
              <a:rect b="b" l="l" r="r" t="t"/>
              <a:pathLst>
                <a:path extrusionOk="0" h="4878" w="5788">
                  <a:moveTo>
                    <a:pt x="1746" y="1"/>
                  </a:moveTo>
                  <a:cubicBezTo>
                    <a:pt x="1483" y="1"/>
                    <a:pt x="1217" y="27"/>
                    <a:pt x="950" y="80"/>
                  </a:cubicBezTo>
                  <a:lnTo>
                    <a:pt x="455" y="179"/>
                  </a:lnTo>
                  <a:lnTo>
                    <a:pt x="0" y="332"/>
                  </a:lnTo>
                  <a:cubicBezTo>
                    <a:pt x="14" y="796"/>
                    <a:pt x="95" y="1269"/>
                    <a:pt x="252" y="1733"/>
                  </a:cubicBezTo>
                  <a:cubicBezTo>
                    <a:pt x="914" y="3664"/>
                    <a:pt x="2721" y="4877"/>
                    <a:pt x="4655" y="4877"/>
                  </a:cubicBezTo>
                  <a:cubicBezTo>
                    <a:pt x="4999" y="4877"/>
                    <a:pt x="5347" y="4839"/>
                    <a:pt x="5693" y="4759"/>
                  </a:cubicBezTo>
                  <a:cubicBezTo>
                    <a:pt x="5783" y="4269"/>
                    <a:pt x="5787" y="3751"/>
                    <a:pt x="5684" y="3228"/>
                  </a:cubicBezTo>
                  <a:cubicBezTo>
                    <a:pt x="5300" y="1320"/>
                    <a:pt x="3621" y="1"/>
                    <a:pt x="174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5" name="Google Shape;1365;p30"/>
            <p:cNvSpPr/>
            <p:nvPr/>
          </p:nvSpPr>
          <p:spPr>
            <a:xfrm flipH="1" rot="263738">
              <a:off x="-1110755" y="1478553"/>
              <a:ext cx="170548" cy="156677"/>
            </a:xfrm>
            <a:custGeom>
              <a:rect b="b" l="l" r="r" t="t"/>
              <a:pathLst>
                <a:path extrusionOk="0" h="2574" w="2802">
                  <a:moveTo>
                    <a:pt x="1404" y="0"/>
                  </a:moveTo>
                  <a:cubicBezTo>
                    <a:pt x="1320" y="0"/>
                    <a:pt x="1234" y="9"/>
                    <a:pt x="1149" y="26"/>
                  </a:cubicBezTo>
                  <a:cubicBezTo>
                    <a:pt x="451" y="165"/>
                    <a:pt x="0" y="845"/>
                    <a:pt x="140" y="1539"/>
                  </a:cubicBezTo>
                  <a:cubicBezTo>
                    <a:pt x="262" y="2151"/>
                    <a:pt x="801" y="2573"/>
                    <a:pt x="1402" y="2573"/>
                  </a:cubicBezTo>
                  <a:cubicBezTo>
                    <a:pt x="1487" y="2573"/>
                    <a:pt x="1572" y="2565"/>
                    <a:pt x="1658" y="2548"/>
                  </a:cubicBezTo>
                  <a:cubicBezTo>
                    <a:pt x="2351" y="2408"/>
                    <a:pt x="2801" y="1733"/>
                    <a:pt x="2662" y="1035"/>
                  </a:cubicBezTo>
                  <a:cubicBezTo>
                    <a:pt x="2539" y="422"/>
                    <a:pt x="2004" y="0"/>
                    <a:pt x="1404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6" name="Google Shape;1366;p30"/>
            <p:cNvSpPr/>
            <p:nvPr/>
          </p:nvSpPr>
          <p:spPr>
            <a:xfrm flipH="1" rot="263738">
              <a:off x="-1116488" y="1469176"/>
              <a:ext cx="186678" cy="175911"/>
            </a:xfrm>
            <a:custGeom>
              <a:rect b="b" l="l" r="r" t="t"/>
              <a:pathLst>
                <a:path extrusionOk="0" h="2890" w="3067">
                  <a:moveTo>
                    <a:pt x="1576" y="318"/>
                  </a:moveTo>
                  <a:cubicBezTo>
                    <a:pt x="1797" y="318"/>
                    <a:pt x="2013" y="381"/>
                    <a:pt x="2198" y="507"/>
                  </a:cubicBezTo>
                  <a:cubicBezTo>
                    <a:pt x="2450" y="674"/>
                    <a:pt x="2621" y="926"/>
                    <a:pt x="2680" y="1223"/>
                  </a:cubicBezTo>
                  <a:cubicBezTo>
                    <a:pt x="2738" y="1516"/>
                    <a:pt x="2680" y="1817"/>
                    <a:pt x="2513" y="2070"/>
                  </a:cubicBezTo>
                  <a:cubicBezTo>
                    <a:pt x="2346" y="2322"/>
                    <a:pt x="2090" y="2493"/>
                    <a:pt x="1797" y="2552"/>
                  </a:cubicBezTo>
                  <a:cubicBezTo>
                    <a:pt x="1722" y="2566"/>
                    <a:pt x="1647" y="2574"/>
                    <a:pt x="1572" y="2574"/>
                  </a:cubicBezTo>
                  <a:cubicBezTo>
                    <a:pt x="1351" y="2574"/>
                    <a:pt x="1135" y="2509"/>
                    <a:pt x="950" y="2385"/>
                  </a:cubicBezTo>
                  <a:cubicBezTo>
                    <a:pt x="698" y="2218"/>
                    <a:pt x="527" y="1962"/>
                    <a:pt x="468" y="1664"/>
                  </a:cubicBezTo>
                  <a:cubicBezTo>
                    <a:pt x="347" y="1056"/>
                    <a:pt x="743" y="462"/>
                    <a:pt x="1351" y="340"/>
                  </a:cubicBezTo>
                  <a:cubicBezTo>
                    <a:pt x="1428" y="322"/>
                    <a:pt x="1500" y="318"/>
                    <a:pt x="1576" y="318"/>
                  </a:cubicBezTo>
                  <a:close/>
                  <a:moveTo>
                    <a:pt x="1577" y="1"/>
                  </a:moveTo>
                  <a:cubicBezTo>
                    <a:pt x="1481" y="1"/>
                    <a:pt x="1384" y="10"/>
                    <a:pt x="1288" y="30"/>
                  </a:cubicBezTo>
                  <a:cubicBezTo>
                    <a:pt x="509" y="183"/>
                    <a:pt x="0" y="948"/>
                    <a:pt x="158" y="1727"/>
                  </a:cubicBezTo>
                  <a:cubicBezTo>
                    <a:pt x="234" y="2106"/>
                    <a:pt x="450" y="2434"/>
                    <a:pt x="775" y="2646"/>
                  </a:cubicBezTo>
                  <a:cubicBezTo>
                    <a:pt x="1013" y="2808"/>
                    <a:pt x="1288" y="2889"/>
                    <a:pt x="1572" y="2889"/>
                  </a:cubicBezTo>
                  <a:cubicBezTo>
                    <a:pt x="1666" y="2889"/>
                    <a:pt x="1761" y="2880"/>
                    <a:pt x="1860" y="2862"/>
                  </a:cubicBezTo>
                  <a:cubicBezTo>
                    <a:pt x="2238" y="2786"/>
                    <a:pt x="2563" y="2565"/>
                    <a:pt x="2774" y="2245"/>
                  </a:cubicBezTo>
                  <a:cubicBezTo>
                    <a:pt x="2990" y="1926"/>
                    <a:pt x="3067" y="1538"/>
                    <a:pt x="2990" y="1160"/>
                  </a:cubicBezTo>
                  <a:cubicBezTo>
                    <a:pt x="2914" y="782"/>
                    <a:pt x="2693" y="457"/>
                    <a:pt x="2373" y="241"/>
                  </a:cubicBezTo>
                  <a:cubicBezTo>
                    <a:pt x="2135" y="83"/>
                    <a:pt x="1859" y="1"/>
                    <a:pt x="157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7" name="Google Shape;1367;p30"/>
            <p:cNvSpPr/>
            <p:nvPr/>
          </p:nvSpPr>
          <p:spPr>
            <a:xfrm flipH="1" rot="263738">
              <a:off x="-1290385" y="1406198"/>
              <a:ext cx="95134" cy="51556"/>
            </a:xfrm>
            <a:custGeom>
              <a:rect b="b" l="l" r="r" t="t"/>
              <a:pathLst>
                <a:path extrusionOk="0" h="847" w="1563">
                  <a:moveTo>
                    <a:pt x="1196" y="0"/>
                  </a:moveTo>
                  <a:cubicBezTo>
                    <a:pt x="1174" y="0"/>
                    <a:pt x="1152" y="3"/>
                    <a:pt x="1131" y="7"/>
                  </a:cubicBezTo>
                  <a:lnTo>
                    <a:pt x="302" y="174"/>
                  </a:lnTo>
                  <a:cubicBezTo>
                    <a:pt x="122" y="210"/>
                    <a:pt x="0" y="390"/>
                    <a:pt x="36" y="574"/>
                  </a:cubicBezTo>
                  <a:cubicBezTo>
                    <a:pt x="72" y="733"/>
                    <a:pt x="213" y="846"/>
                    <a:pt x="372" y="846"/>
                  </a:cubicBezTo>
                  <a:cubicBezTo>
                    <a:pt x="393" y="846"/>
                    <a:pt x="415" y="844"/>
                    <a:pt x="437" y="840"/>
                  </a:cubicBezTo>
                  <a:lnTo>
                    <a:pt x="1261" y="674"/>
                  </a:lnTo>
                  <a:cubicBezTo>
                    <a:pt x="1446" y="637"/>
                    <a:pt x="1563" y="457"/>
                    <a:pt x="1527" y="273"/>
                  </a:cubicBezTo>
                  <a:cubicBezTo>
                    <a:pt x="1495" y="111"/>
                    <a:pt x="1352" y="0"/>
                    <a:pt x="119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8" name="Google Shape;1368;p30"/>
            <p:cNvSpPr/>
            <p:nvPr/>
          </p:nvSpPr>
          <p:spPr>
            <a:xfrm flipH="1" rot="263738">
              <a:off x="-1301093" y="1396567"/>
              <a:ext cx="114612" cy="70608"/>
            </a:xfrm>
            <a:custGeom>
              <a:rect b="b" l="l" r="r" t="t"/>
              <a:pathLst>
                <a:path extrusionOk="0" h="1160" w="1883">
                  <a:moveTo>
                    <a:pt x="1342" y="317"/>
                  </a:moveTo>
                  <a:cubicBezTo>
                    <a:pt x="1374" y="317"/>
                    <a:pt x="1410" y="326"/>
                    <a:pt x="1441" y="349"/>
                  </a:cubicBezTo>
                  <a:cubicBezTo>
                    <a:pt x="1482" y="376"/>
                    <a:pt x="1509" y="416"/>
                    <a:pt x="1518" y="461"/>
                  </a:cubicBezTo>
                  <a:cubicBezTo>
                    <a:pt x="1536" y="560"/>
                    <a:pt x="1473" y="655"/>
                    <a:pt x="1374" y="673"/>
                  </a:cubicBezTo>
                  <a:lnTo>
                    <a:pt x="549" y="840"/>
                  </a:lnTo>
                  <a:cubicBezTo>
                    <a:pt x="538" y="842"/>
                    <a:pt x="527" y="843"/>
                    <a:pt x="515" y="843"/>
                  </a:cubicBezTo>
                  <a:cubicBezTo>
                    <a:pt x="480" y="843"/>
                    <a:pt x="445" y="833"/>
                    <a:pt x="414" y="812"/>
                  </a:cubicBezTo>
                  <a:cubicBezTo>
                    <a:pt x="374" y="785"/>
                    <a:pt x="347" y="745"/>
                    <a:pt x="338" y="700"/>
                  </a:cubicBezTo>
                  <a:cubicBezTo>
                    <a:pt x="329" y="650"/>
                    <a:pt x="338" y="605"/>
                    <a:pt x="365" y="565"/>
                  </a:cubicBezTo>
                  <a:cubicBezTo>
                    <a:pt x="392" y="524"/>
                    <a:pt x="432" y="497"/>
                    <a:pt x="477" y="488"/>
                  </a:cubicBezTo>
                  <a:lnTo>
                    <a:pt x="1306" y="322"/>
                  </a:lnTo>
                  <a:cubicBezTo>
                    <a:pt x="1315" y="317"/>
                    <a:pt x="1329" y="317"/>
                    <a:pt x="1342" y="317"/>
                  </a:cubicBezTo>
                  <a:close/>
                  <a:moveTo>
                    <a:pt x="1343" y="1"/>
                  </a:moveTo>
                  <a:cubicBezTo>
                    <a:pt x="1310" y="1"/>
                    <a:pt x="1276" y="4"/>
                    <a:pt x="1243" y="11"/>
                  </a:cubicBezTo>
                  <a:lnTo>
                    <a:pt x="414" y="178"/>
                  </a:lnTo>
                  <a:cubicBezTo>
                    <a:pt x="288" y="200"/>
                    <a:pt x="176" y="277"/>
                    <a:pt x="99" y="389"/>
                  </a:cubicBezTo>
                  <a:cubicBezTo>
                    <a:pt x="27" y="497"/>
                    <a:pt x="0" y="632"/>
                    <a:pt x="27" y="763"/>
                  </a:cubicBezTo>
                  <a:cubicBezTo>
                    <a:pt x="54" y="889"/>
                    <a:pt x="126" y="1002"/>
                    <a:pt x="239" y="1078"/>
                  </a:cubicBezTo>
                  <a:cubicBezTo>
                    <a:pt x="320" y="1132"/>
                    <a:pt x="414" y="1159"/>
                    <a:pt x="513" y="1159"/>
                  </a:cubicBezTo>
                  <a:cubicBezTo>
                    <a:pt x="545" y="1159"/>
                    <a:pt x="581" y="1159"/>
                    <a:pt x="612" y="1150"/>
                  </a:cubicBezTo>
                  <a:lnTo>
                    <a:pt x="1437" y="984"/>
                  </a:lnTo>
                  <a:cubicBezTo>
                    <a:pt x="1707" y="930"/>
                    <a:pt x="1882" y="668"/>
                    <a:pt x="1828" y="398"/>
                  </a:cubicBezTo>
                  <a:cubicBezTo>
                    <a:pt x="1801" y="268"/>
                    <a:pt x="1725" y="155"/>
                    <a:pt x="1617" y="83"/>
                  </a:cubicBezTo>
                  <a:cubicBezTo>
                    <a:pt x="1533" y="29"/>
                    <a:pt x="1439" y="1"/>
                    <a:pt x="134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9" name="Google Shape;1369;p30"/>
            <p:cNvSpPr/>
            <p:nvPr/>
          </p:nvSpPr>
          <p:spPr>
            <a:xfrm flipH="1" rot="263738">
              <a:off x="-1563078" y="1351112"/>
              <a:ext cx="170548" cy="156677"/>
            </a:xfrm>
            <a:custGeom>
              <a:rect b="b" l="l" r="r" t="t"/>
              <a:pathLst>
                <a:path extrusionOk="0" h="2574" w="2802">
                  <a:moveTo>
                    <a:pt x="1403" y="1"/>
                  </a:moveTo>
                  <a:cubicBezTo>
                    <a:pt x="1319" y="1"/>
                    <a:pt x="1234" y="9"/>
                    <a:pt x="1149" y="26"/>
                  </a:cubicBezTo>
                  <a:cubicBezTo>
                    <a:pt x="451" y="166"/>
                    <a:pt x="1" y="841"/>
                    <a:pt x="140" y="1539"/>
                  </a:cubicBezTo>
                  <a:cubicBezTo>
                    <a:pt x="263" y="2152"/>
                    <a:pt x="798" y="2573"/>
                    <a:pt x="1399" y="2573"/>
                  </a:cubicBezTo>
                  <a:cubicBezTo>
                    <a:pt x="1483" y="2573"/>
                    <a:pt x="1568" y="2565"/>
                    <a:pt x="1653" y="2548"/>
                  </a:cubicBezTo>
                  <a:cubicBezTo>
                    <a:pt x="2352" y="2408"/>
                    <a:pt x="2802" y="1728"/>
                    <a:pt x="2662" y="1035"/>
                  </a:cubicBezTo>
                  <a:cubicBezTo>
                    <a:pt x="2540" y="422"/>
                    <a:pt x="2001" y="1"/>
                    <a:pt x="1403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0" name="Google Shape;1370;p30"/>
            <p:cNvSpPr/>
            <p:nvPr/>
          </p:nvSpPr>
          <p:spPr>
            <a:xfrm flipH="1" rot="263738">
              <a:off x="-1568552" y="1341321"/>
              <a:ext cx="181747" cy="176155"/>
            </a:xfrm>
            <a:custGeom>
              <a:rect b="b" l="l" r="r" t="t"/>
              <a:pathLst>
                <a:path extrusionOk="0" h="2894" w="2986">
                  <a:moveTo>
                    <a:pt x="1495" y="318"/>
                  </a:moveTo>
                  <a:cubicBezTo>
                    <a:pt x="1716" y="318"/>
                    <a:pt x="1932" y="385"/>
                    <a:pt x="2121" y="507"/>
                  </a:cubicBezTo>
                  <a:cubicBezTo>
                    <a:pt x="2369" y="673"/>
                    <a:pt x="2540" y="930"/>
                    <a:pt x="2599" y="1223"/>
                  </a:cubicBezTo>
                  <a:cubicBezTo>
                    <a:pt x="2662" y="1520"/>
                    <a:pt x="2599" y="1822"/>
                    <a:pt x="2432" y="2074"/>
                  </a:cubicBezTo>
                  <a:cubicBezTo>
                    <a:pt x="2265" y="2322"/>
                    <a:pt x="2013" y="2493"/>
                    <a:pt x="1716" y="2551"/>
                  </a:cubicBezTo>
                  <a:cubicBezTo>
                    <a:pt x="1640" y="2567"/>
                    <a:pt x="1565" y="2575"/>
                    <a:pt x="1490" y="2575"/>
                  </a:cubicBezTo>
                  <a:cubicBezTo>
                    <a:pt x="966" y="2575"/>
                    <a:pt x="494" y="2201"/>
                    <a:pt x="387" y="1669"/>
                  </a:cubicBezTo>
                  <a:cubicBezTo>
                    <a:pt x="329" y="1371"/>
                    <a:pt x="387" y="1074"/>
                    <a:pt x="554" y="822"/>
                  </a:cubicBezTo>
                  <a:cubicBezTo>
                    <a:pt x="721" y="570"/>
                    <a:pt x="977" y="399"/>
                    <a:pt x="1275" y="340"/>
                  </a:cubicBezTo>
                  <a:cubicBezTo>
                    <a:pt x="1347" y="327"/>
                    <a:pt x="1423" y="318"/>
                    <a:pt x="1495" y="318"/>
                  </a:cubicBezTo>
                  <a:close/>
                  <a:moveTo>
                    <a:pt x="1498" y="0"/>
                  </a:moveTo>
                  <a:cubicBezTo>
                    <a:pt x="1403" y="0"/>
                    <a:pt x="1307" y="10"/>
                    <a:pt x="1212" y="29"/>
                  </a:cubicBezTo>
                  <a:cubicBezTo>
                    <a:pt x="833" y="106"/>
                    <a:pt x="504" y="327"/>
                    <a:pt x="293" y="646"/>
                  </a:cubicBezTo>
                  <a:cubicBezTo>
                    <a:pt x="77" y="966"/>
                    <a:pt x="0" y="1353"/>
                    <a:pt x="77" y="1732"/>
                  </a:cubicBezTo>
                  <a:cubicBezTo>
                    <a:pt x="216" y="2416"/>
                    <a:pt x="820" y="2894"/>
                    <a:pt x="1495" y="2894"/>
                  </a:cubicBezTo>
                  <a:cubicBezTo>
                    <a:pt x="1590" y="2894"/>
                    <a:pt x="1684" y="2885"/>
                    <a:pt x="1779" y="2862"/>
                  </a:cubicBezTo>
                  <a:cubicBezTo>
                    <a:pt x="2157" y="2786"/>
                    <a:pt x="2482" y="2569"/>
                    <a:pt x="2698" y="2250"/>
                  </a:cubicBezTo>
                  <a:cubicBezTo>
                    <a:pt x="2909" y="1925"/>
                    <a:pt x="2986" y="1543"/>
                    <a:pt x="2909" y="1164"/>
                  </a:cubicBezTo>
                  <a:cubicBezTo>
                    <a:pt x="2837" y="786"/>
                    <a:pt x="2617" y="457"/>
                    <a:pt x="2297" y="246"/>
                  </a:cubicBezTo>
                  <a:cubicBezTo>
                    <a:pt x="2055" y="84"/>
                    <a:pt x="1780" y="0"/>
                    <a:pt x="1498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1" name="Google Shape;1371;p30"/>
            <p:cNvSpPr/>
            <p:nvPr/>
          </p:nvSpPr>
          <p:spPr>
            <a:xfrm flipH="1" rot="263738">
              <a:off x="-1556000" y="1385491"/>
              <a:ext cx="134089" cy="123138"/>
            </a:xfrm>
            <a:custGeom>
              <a:rect b="b" l="l" r="r" t="t"/>
              <a:pathLst>
                <a:path extrusionOk="0" h="2023" w="2203">
                  <a:moveTo>
                    <a:pt x="1100" y="0"/>
                  </a:moveTo>
                  <a:cubicBezTo>
                    <a:pt x="1034" y="0"/>
                    <a:pt x="968" y="7"/>
                    <a:pt x="901" y="20"/>
                  </a:cubicBezTo>
                  <a:cubicBezTo>
                    <a:pt x="351" y="128"/>
                    <a:pt x="0" y="664"/>
                    <a:pt x="108" y="1209"/>
                  </a:cubicBezTo>
                  <a:cubicBezTo>
                    <a:pt x="207" y="1690"/>
                    <a:pt x="626" y="2022"/>
                    <a:pt x="1095" y="2022"/>
                  </a:cubicBezTo>
                  <a:cubicBezTo>
                    <a:pt x="1161" y="2022"/>
                    <a:pt x="1229" y="2016"/>
                    <a:pt x="1297" y="2002"/>
                  </a:cubicBezTo>
                  <a:cubicBezTo>
                    <a:pt x="1846" y="1893"/>
                    <a:pt x="2202" y="1362"/>
                    <a:pt x="2090" y="813"/>
                  </a:cubicBezTo>
                  <a:cubicBezTo>
                    <a:pt x="1995" y="330"/>
                    <a:pt x="1573" y="0"/>
                    <a:pt x="110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2" name="Google Shape;1372;p30"/>
            <p:cNvSpPr/>
            <p:nvPr/>
          </p:nvSpPr>
          <p:spPr>
            <a:xfrm flipH="1" rot="263738">
              <a:off x="-1524323" y="1406522"/>
              <a:ext cx="52163" cy="47904"/>
            </a:xfrm>
            <a:custGeom>
              <a:rect b="b" l="l" r="r" t="t"/>
              <a:pathLst>
                <a:path extrusionOk="0" h="787" w="857">
                  <a:moveTo>
                    <a:pt x="432" y="0"/>
                  </a:moveTo>
                  <a:cubicBezTo>
                    <a:pt x="406" y="0"/>
                    <a:pt x="379" y="3"/>
                    <a:pt x="352" y="9"/>
                  </a:cubicBezTo>
                  <a:cubicBezTo>
                    <a:pt x="140" y="49"/>
                    <a:pt x="1" y="256"/>
                    <a:pt x="41" y="468"/>
                  </a:cubicBezTo>
                  <a:cubicBezTo>
                    <a:pt x="81" y="659"/>
                    <a:pt x="246" y="786"/>
                    <a:pt x="430" y="786"/>
                  </a:cubicBezTo>
                  <a:cubicBezTo>
                    <a:pt x="455" y="786"/>
                    <a:pt x="480" y="784"/>
                    <a:pt x="505" y="779"/>
                  </a:cubicBezTo>
                  <a:cubicBezTo>
                    <a:pt x="717" y="734"/>
                    <a:pt x="856" y="527"/>
                    <a:pt x="811" y="315"/>
                  </a:cubicBezTo>
                  <a:cubicBezTo>
                    <a:pt x="776" y="130"/>
                    <a:pt x="614" y="0"/>
                    <a:pt x="43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3" name="Google Shape;1373;p30"/>
            <p:cNvSpPr/>
            <p:nvPr/>
          </p:nvSpPr>
          <p:spPr>
            <a:xfrm flipH="1" rot="263738">
              <a:off x="-1269950" y="1436174"/>
              <a:ext cx="130863" cy="125208"/>
            </a:xfrm>
            <a:custGeom>
              <a:rect b="b" l="l" r="r" t="t"/>
              <a:pathLst>
                <a:path extrusionOk="0" h="2057" w="2150">
                  <a:moveTo>
                    <a:pt x="1797" y="1"/>
                  </a:moveTo>
                  <a:cubicBezTo>
                    <a:pt x="1788" y="1"/>
                    <a:pt x="1780" y="1"/>
                    <a:pt x="1771" y="3"/>
                  </a:cubicBezTo>
                  <a:cubicBezTo>
                    <a:pt x="1685" y="21"/>
                    <a:pt x="1627" y="106"/>
                    <a:pt x="1645" y="192"/>
                  </a:cubicBezTo>
                  <a:lnTo>
                    <a:pt x="1784" y="877"/>
                  </a:lnTo>
                  <a:cubicBezTo>
                    <a:pt x="1820" y="1066"/>
                    <a:pt x="1784" y="1255"/>
                    <a:pt x="1676" y="1412"/>
                  </a:cubicBezTo>
                  <a:cubicBezTo>
                    <a:pt x="1573" y="1570"/>
                    <a:pt x="1410" y="1678"/>
                    <a:pt x="1226" y="1714"/>
                  </a:cubicBezTo>
                  <a:lnTo>
                    <a:pt x="1163" y="1728"/>
                  </a:lnTo>
                  <a:cubicBezTo>
                    <a:pt x="1116" y="1737"/>
                    <a:pt x="1070" y="1741"/>
                    <a:pt x="1025" y="1741"/>
                  </a:cubicBezTo>
                  <a:cubicBezTo>
                    <a:pt x="694" y="1741"/>
                    <a:pt x="397" y="1506"/>
                    <a:pt x="330" y="1169"/>
                  </a:cubicBezTo>
                  <a:cubicBezTo>
                    <a:pt x="314" y="1095"/>
                    <a:pt x="247" y="1044"/>
                    <a:pt x="174" y="1044"/>
                  </a:cubicBezTo>
                  <a:cubicBezTo>
                    <a:pt x="163" y="1044"/>
                    <a:pt x="152" y="1045"/>
                    <a:pt x="140" y="1048"/>
                  </a:cubicBezTo>
                  <a:cubicBezTo>
                    <a:pt x="55" y="1061"/>
                    <a:pt x="1" y="1147"/>
                    <a:pt x="19" y="1232"/>
                  </a:cubicBezTo>
                  <a:cubicBezTo>
                    <a:pt x="113" y="1719"/>
                    <a:pt x="546" y="2056"/>
                    <a:pt x="1023" y="2056"/>
                  </a:cubicBezTo>
                  <a:cubicBezTo>
                    <a:pt x="1091" y="2056"/>
                    <a:pt x="1158" y="2052"/>
                    <a:pt x="1226" y="2038"/>
                  </a:cubicBezTo>
                  <a:lnTo>
                    <a:pt x="1289" y="2025"/>
                  </a:lnTo>
                  <a:cubicBezTo>
                    <a:pt x="1559" y="1971"/>
                    <a:pt x="1789" y="1813"/>
                    <a:pt x="1942" y="1588"/>
                  </a:cubicBezTo>
                  <a:cubicBezTo>
                    <a:pt x="2095" y="1358"/>
                    <a:pt x="2149" y="1084"/>
                    <a:pt x="2095" y="813"/>
                  </a:cubicBezTo>
                  <a:lnTo>
                    <a:pt x="1955" y="129"/>
                  </a:lnTo>
                  <a:cubicBezTo>
                    <a:pt x="1939" y="52"/>
                    <a:pt x="1872" y="1"/>
                    <a:pt x="179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4" name="Google Shape;1374;p30"/>
            <p:cNvSpPr/>
            <p:nvPr/>
          </p:nvSpPr>
          <p:spPr>
            <a:xfrm flipH="1" rot="263738">
              <a:off x="-1376257" y="1428295"/>
              <a:ext cx="139323" cy="103843"/>
            </a:xfrm>
            <a:custGeom>
              <a:rect b="b" l="l" r="r" t="t"/>
              <a:pathLst>
                <a:path extrusionOk="0" h="1706" w="2289">
                  <a:moveTo>
                    <a:pt x="171" y="1"/>
                  </a:moveTo>
                  <a:cubicBezTo>
                    <a:pt x="162" y="1"/>
                    <a:pt x="154" y="1"/>
                    <a:pt x="145" y="3"/>
                  </a:cubicBezTo>
                  <a:cubicBezTo>
                    <a:pt x="59" y="21"/>
                    <a:pt x="1" y="106"/>
                    <a:pt x="19" y="192"/>
                  </a:cubicBezTo>
                  <a:lnTo>
                    <a:pt x="158" y="877"/>
                  </a:lnTo>
                  <a:cubicBezTo>
                    <a:pt x="253" y="1367"/>
                    <a:pt x="685" y="1705"/>
                    <a:pt x="1163" y="1705"/>
                  </a:cubicBezTo>
                  <a:cubicBezTo>
                    <a:pt x="1230" y="1705"/>
                    <a:pt x="1298" y="1696"/>
                    <a:pt x="1365" y="1683"/>
                  </a:cubicBezTo>
                  <a:lnTo>
                    <a:pt x="1428" y="1669"/>
                  </a:lnTo>
                  <a:cubicBezTo>
                    <a:pt x="1698" y="1615"/>
                    <a:pt x="1928" y="1462"/>
                    <a:pt x="2081" y="1232"/>
                  </a:cubicBezTo>
                  <a:cubicBezTo>
                    <a:pt x="2234" y="1003"/>
                    <a:pt x="2288" y="728"/>
                    <a:pt x="2234" y="462"/>
                  </a:cubicBezTo>
                  <a:cubicBezTo>
                    <a:pt x="2219" y="387"/>
                    <a:pt x="2154" y="333"/>
                    <a:pt x="2078" y="333"/>
                  </a:cubicBezTo>
                  <a:cubicBezTo>
                    <a:pt x="2067" y="333"/>
                    <a:pt x="2056" y="334"/>
                    <a:pt x="2045" y="336"/>
                  </a:cubicBezTo>
                  <a:cubicBezTo>
                    <a:pt x="1960" y="354"/>
                    <a:pt x="1906" y="440"/>
                    <a:pt x="1924" y="525"/>
                  </a:cubicBezTo>
                  <a:cubicBezTo>
                    <a:pt x="1960" y="710"/>
                    <a:pt x="1924" y="899"/>
                    <a:pt x="1820" y="1057"/>
                  </a:cubicBezTo>
                  <a:cubicBezTo>
                    <a:pt x="1712" y="1214"/>
                    <a:pt x="1554" y="1322"/>
                    <a:pt x="1365" y="1358"/>
                  </a:cubicBezTo>
                  <a:lnTo>
                    <a:pt x="1302" y="1372"/>
                  </a:lnTo>
                  <a:cubicBezTo>
                    <a:pt x="1255" y="1381"/>
                    <a:pt x="1209" y="1386"/>
                    <a:pt x="1163" y="1386"/>
                  </a:cubicBezTo>
                  <a:cubicBezTo>
                    <a:pt x="832" y="1386"/>
                    <a:pt x="536" y="1153"/>
                    <a:pt x="469" y="813"/>
                  </a:cubicBezTo>
                  <a:lnTo>
                    <a:pt x="329" y="129"/>
                  </a:lnTo>
                  <a:cubicBezTo>
                    <a:pt x="313" y="52"/>
                    <a:pt x="246" y="1"/>
                    <a:pt x="171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5" name="Google Shape;1375;p30"/>
            <p:cNvSpPr/>
            <p:nvPr/>
          </p:nvSpPr>
          <p:spPr>
            <a:xfrm flipH="1" rot="263738">
              <a:off x="-1272877" y="1408572"/>
              <a:ext cx="31042" cy="17652"/>
            </a:xfrm>
            <a:custGeom>
              <a:rect b="b" l="l" r="r" t="t"/>
              <a:pathLst>
                <a:path extrusionOk="0" h="290" w="510">
                  <a:moveTo>
                    <a:pt x="379" y="1"/>
                  </a:moveTo>
                  <a:cubicBezTo>
                    <a:pt x="372" y="1"/>
                    <a:pt x="364" y="1"/>
                    <a:pt x="357" y="3"/>
                  </a:cubicBezTo>
                  <a:lnTo>
                    <a:pt x="104" y="53"/>
                  </a:lnTo>
                  <a:cubicBezTo>
                    <a:pt x="41" y="66"/>
                    <a:pt x="1" y="129"/>
                    <a:pt x="14" y="197"/>
                  </a:cubicBezTo>
                  <a:cubicBezTo>
                    <a:pt x="26" y="252"/>
                    <a:pt x="72" y="289"/>
                    <a:pt x="128" y="289"/>
                  </a:cubicBezTo>
                  <a:cubicBezTo>
                    <a:pt x="136" y="289"/>
                    <a:pt x="145" y="289"/>
                    <a:pt x="154" y="287"/>
                  </a:cubicBezTo>
                  <a:lnTo>
                    <a:pt x="406" y="237"/>
                  </a:lnTo>
                  <a:cubicBezTo>
                    <a:pt x="469" y="224"/>
                    <a:pt x="510" y="161"/>
                    <a:pt x="496" y="98"/>
                  </a:cubicBezTo>
                  <a:cubicBezTo>
                    <a:pt x="484" y="42"/>
                    <a:pt x="434" y="1"/>
                    <a:pt x="37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6" name="Google Shape;1376;p30"/>
            <p:cNvSpPr/>
            <p:nvPr/>
          </p:nvSpPr>
          <p:spPr>
            <a:xfrm flipH="1" rot="263738">
              <a:off x="-1102846" y="1513241"/>
              <a:ext cx="134089" cy="123138"/>
            </a:xfrm>
            <a:custGeom>
              <a:rect b="b" l="l" r="r" t="t"/>
              <a:pathLst>
                <a:path extrusionOk="0" h="2023" w="2203">
                  <a:moveTo>
                    <a:pt x="1100" y="1"/>
                  </a:moveTo>
                  <a:cubicBezTo>
                    <a:pt x="1034" y="1"/>
                    <a:pt x="968" y="7"/>
                    <a:pt x="901" y="20"/>
                  </a:cubicBezTo>
                  <a:cubicBezTo>
                    <a:pt x="356" y="128"/>
                    <a:pt x="0" y="664"/>
                    <a:pt x="108" y="1209"/>
                  </a:cubicBezTo>
                  <a:cubicBezTo>
                    <a:pt x="207" y="1690"/>
                    <a:pt x="626" y="2023"/>
                    <a:pt x="1098" y="2023"/>
                  </a:cubicBezTo>
                  <a:cubicBezTo>
                    <a:pt x="1165" y="2023"/>
                    <a:pt x="1233" y="2016"/>
                    <a:pt x="1302" y="2002"/>
                  </a:cubicBezTo>
                  <a:cubicBezTo>
                    <a:pt x="1847" y="1894"/>
                    <a:pt x="2202" y="1362"/>
                    <a:pt x="2090" y="813"/>
                  </a:cubicBezTo>
                  <a:cubicBezTo>
                    <a:pt x="1995" y="330"/>
                    <a:pt x="1573" y="1"/>
                    <a:pt x="110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7" name="Google Shape;1377;p30"/>
            <p:cNvSpPr/>
            <p:nvPr/>
          </p:nvSpPr>
          <p:spPr>
            <a:xfrm flipH="1" rot="263738">
              <a:off x="-1071169" y="1534271"/>
              <a:ext cx="52163" cy="47904"/>
            </a:xfrm>
            <a:custGeom>
              <a:rect b="b" l="l" r="r" t="t"/>
              <a:pathLst>
                <a:path extrusionOk="0" h="787" w="857">
                  <a:moveTo>
                    <a:pt x="432" y="0"/>
                  </a:moveTo>
                  <a:cubicBezTo>
                    <a:pt x="406" y="0"/>
                    <a:pt x="379" y="3"/>
                    <a:pt x="352" y="9"/>
                  </a:cubicBezTo>
                  <a:cubicBezTo>
                    <a:pt x="140" y="49"/>
                    <a:pt x="1" y="257"/>
                    <a:pt x="41" y="468"/>
                  </a:cubicBezTo>
                  <a:cubicBezTo>
                    <a:pt x="81" y="659"/>
                    <a:pt x="246" y="786"/>
                    <a:pt x="430" y="786"/>
                  </a:cubicBezTo>
                  <a:cubicBezTo>
                    <a:pt x="455" y="786"/>
                    <a:pt x="480" y="784"/>
                    <a:pt x="505" y="779"/>
                  </a:cubicBezTo>
                  <a:cubicBezTo>
                    <a:pt x="717" y="734"/>
                    <a:pt x="856" y="527"/>
                    <a:pt x="811" y="315"/>
                  </a:cubicBezTo>
                  <a:cubicBezTo>
                    <a:pt x="776" y="130"/>
                    <a:pt x="614" y="0"/>
                    <a:pt x="43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8" name="Google Shape;1378;p30"/>
            <p:cNvSpPr/>
            <p:nvPr/>
          </p:nvSpPr>
          <p:spPr>
            <a:xfrm flipH="1" rot="263738">
              <a:off x="-1318741" y="1504344"/>
              <a:ext cx="75718" cy="76086"/>
            </a:xfrm>
            <a:custGeom>
              <a:rect b="b" l="l" r="r" t="t"/>
              <a:pathLst>
                <a:path extrusionOk="0" h="1250" w="1244">
                  <a:moveTo>
                    <a:pt x="369" y="0"/>
                  </a:moveTo>
                  <a:cubicBezTo>
                    <a:pt x="329" y="298"/>
                    <a:pt x="0" y="514"/>
                    <a:pt x="0" y="514"/>
                  </a:cubicBezTo>
                  <a:cubicBezTo>
                    <a:pt x="0" y="514"/>
                    <a:pt x="103" y="1249"/>
                    <a:pt x="579" y="1249"/>
                  </a:cubicBezTo>
                  <a:cubicBezTo>
                    <a:pt x="611" y="1249"/>
                    <a:pt x="645" y="1246"/>
                    <a:pt x="680" y="1239"/>
                  </a:cubicBezTo>
                  <a:cubicBezTo>
                    <a:pt x="1243" y="1122"/>
                    <a:pt x="986" y="329"/>
                    <a:pt x="986" y="329"/>
                  </a:cubicBezTo>
                  <a:lnTo>
                    <a:pt x="986" y="329"/>
                  </a:lnTo>
                  <a:cubicBezTo>
                    <a:pt x="984" y="329"/>
                    <a:pt x="981" y="329"/>
                    <a:pt x="978" y="329"/>
                  </a:cubicBezTo>
                  <a:cubicBezTo>
                    <a:pt x="565" y="329"/>
                    <a:pt x="369" y="0"/>
                    <a:pt x="369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9" name="Google Shape;1379;p30"/>
            <p:cNvSpPr/>
            <p:nvPr/>
          </p:nvSpPr>
          <p:spPr>
            <a:xfrm flipH="1" rot="263738">
              <a:off x="-1322026" y="1494808"/>
              <a:ext cx="89169" cy="95382"/>
            </a:xfrm>
            <a:custGeom>
              <a:rect b="b" l="l" r="r" t="t"/>
              <a:pathLst>
                <a:path extrusionOk="0" h="1567" w="1465">
                  <a:moveTo>
                    <a:pt x="595" y="454"/>
                  </a:moveTo>
                  <a:cubicBezTo>
                    <a:pt x="694" y="535"/>
                    <a:pt x="843" y="616"/>
                    <a:pt x="1032" y="643"/>
                  </a:cubicBezTo>
                  <a:cubicBezTo>
                    <a:pt x="1059" y="778"/>
                    <a:pt x="1077" y="990"/>
                    <a:pt x="1000" y="1121"/>
                  </a:cubicBezTo>
                  <a:cubicBezTo>
                    <a:pt x="964" y="1188"/>
                    <a:pt x="906" y="1224"/>
                    <a:pt x="816" y="1242"/>
                  </a:cubicBezTo>
                  <a:cubicBezTo>
                    <a:pt x="791" y="1247"/>
                    <a:pt x="768" y="1250"/>
                    <a:pt x="746" y="1250"/>
                  </a:cubicBezTo>
                  <a:cubicBezTo>
                    <a:pt x="690" y="1250"/>
                    <a:pt x="640" y="1234"/>
                    <a:pt x="595" y="1202"/>
                  </a:cubicBezTo>
                  <a:cubicBezTo>
                    <a:pt x="455" y="1103"/>
                    <a:pt x="374" y="882"/>
                    <a:pt x="343" y="738"/>
                  </a:cubicBezTo>
                  <a:cubicBezTo>
                    <a:pt x="415" y="679"/>
                    <a:pt x="518" y="580"/>
                    <a:pt x="595" y="454"/>
                  </a:cubicBezTo>
                  <a:close/>
                  <a:moveTo>
                    <a:pt x="534" y="1"/>
                  </a:moveTo>
                  <a:cubicBezTo>
                    <a:pt x="525" y="1"/>
                    <a:pt x="515" y="2"/>
                    <a:pt x="505" y="4"/>
                  </a:cubicBezTo>
                  <a:cubicBezTo>
                    <a:pt x="437" y="17"/>
                    <a:pt x="388" y="71"/>
                    <a:pt x="379" y="139"/>
                  </a:cubicBezTo>
                  <a:cubicBezTo>
                    <a:pt x="356" y="323"/>
                    <a:pt x="154" y="490"/>
                    <a:pt x="82" y="540"/>
                  </a:cubicBezTo>
                  <a:cubicBezTo>
                    <a:pt x="28" y="571"/>
                    <a:pt x="1" y="634"/>
                    <a:pt x="10" y="693"/>
                  </a:cubicBezTo>
                  <a:cubicBezTo>
                    <a:pt x="19" y="751"/>
                    <a:pt x="95" y="1238"/>
                    <a:pt x="410" y="1458"/>
                  </a:cubicBezTo>
                  <a:cubicBezTo>
                    <a:pt x="509" y="1530"/>
                    <a:pt x="626" y="1566"/>
                    <a:pt x="748" y="1566"/>
                  </a:cubicBezTo>
                  <a:cubicBezTo>
                    <a:pt x="793" y="1566"/>
                    <a:pt x="834" y="1562"/>
                    <a:pt x="879" y="1553"/>
                  </a:cubicBezTo>
                  <a:cubicBezTo>
                    <a:pt x="1054" y="1517"/>
                    <a:pt x="1189" y="1422"/>
                    <a:pt x="1275" y="1283"/>
                  </a:cubicBezTo>
                  <a:cubicBezTo>
                    <a:pt x="1464" y="958"/>
                    <a:pt x="1320" y="495"/>
                    <a:pt x="1307" y="440"/>
                  </a:cubicBezTo>
                  <a:cubicBezTo>
                    <a:pt x="1284" y="377"/>
                    <a:pt x="1225" y="332"/>
                    <a:pt x="1153" y="332"/>
                  </a:cubicBezTo>
                  <a:lnTo>
                    <a:pt x="1149" y="332"/>
                  </a:lnTo>
                  <a:cubicBezTo>
                    <a:pt x="829" y="332"/>
                    <a:pt x="676" y="89"/>
                    <a:pt x="672" y="80"/>
                  </a:cubicBezTo>
                  <a:cubicBezTo>
                    <a:pt x="641" y="31"/>
                    <a:pt x="588" y="1"/>
                    <a:pt x="534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0" name="Google Shape;1380;p30"/>
            <p:cNvSpPr/>
            <p:nvPr/>
          </p:nvSpPr>
          <p:spPr>
            <a:xfrm flipH="1" rot="263738">
              <a:off x="-1309584" y="1546589"/>
              <a:ext cx="46624" cy="25443"/>
            </a:xfrm>
            <a:custGeom>
              <a:rect b="b" l="l" r="r" t="t"/>
              <a:pathLst>
                <a:path extrusionOk="0" h="418" w="766">
                  <a:moveTo>
                    <a:pt x="571" y="0"/>
                  </a:moveTo>
                  <a:cubicBezTo>
                    <a:pt x="456" y="0"/>
                    <a:pt x="352" y="102"/>
                    <a:pt x="352" y="102"/>
                  </a:cubicBezTo>
                  <a:cubicBezTo>
                    <a:pt x="306" y="77"/>
                    <a:pt x="265" y="68"/>
                    <a:pt x="227" y="68"/>
                  </a:cubicBezTo>
                  <a:cubicBezTo>
                    <a:pt x="85" y="68"/>
                    <a:pt x="0" y="205"/>
                    <a:pt x="0" y="205"/>
                  </a:cubicBezTo>
                  <a:cubicBezTo>
                    <a:pt x="0" y="205"/>
                    <a:pt x="58" y="417"/>
                    <a:pt x="341" y="417"/>
                  </a:cubicBezTo>
                  <a:cubicBezTo>
                    <a:pt x="364" y="417"/>
                    <a:pt x="388" y="416"/>
                    <a:pt x="415" y="413"/>
                  </a:cubicBezTo>
                  <a:cubicBezTo>
                    <a:pt x="766" y="377"/>
                    <a:pt x="662" y="25"/>
                    <a:pt x="662" y="25"/>
                  </a:cubicBezTo>
                  <a:cubicBezTo>
                    <a:pt x="632" y="7"/>
                    <a:pt x="601" y="0"/>
                    <a:pt x="571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1" name="Google Shape;1381;p30"/>
            <p:cNvSpPr/>
            <p:nvPr/>
          </p:nvSpPr>
          <p:spPr>
            <a:xfrm flipH="1" rot="263738">
              <a:off x="-1254225" y="1538377"/>
              <a:ext cx="51006" cy="67686"/>
            </a:xfrm>
            <a:custGeom>
              <a:rect b="b" l="l" r="r" t="t"/>
              <a:pathLst>
                <a:path extrusionOk="0" h="1112" w="838">
                  <a:moveTo>
                    <a:pt x="491" y="346"/>
                  </a:moveTo>
                  <a:cubicBezTo>
                    <a:pt x="500" y="445"/>
                    <a:pt x="500" y="540"/>
                    <a:pt x="495" y="621"/>
                  </a:cubicBezTo>
                  <a:cubicBezTo>
                    <a:pt x="459" y="549"/>
                    <a:pt x="419" y="459"/>
                    <a:pt x="383" y="364"/>
                  </a:cubicBezTo>
                  <a:lnTo>
                    <a:pt x="491" y="346"/>
                  </a:lnTo>
                  <a:close/>
                  <a:moveTo>
                    <a:pt x="641" y="1"/>
                  </a:moveTo>
                  <a:cubicBezTo>
                    <a:pt x="631" y="1"/>
                    <a:pt x="622" y="2"/>
                    <a:pt x="613" y="4"/>
                  </a:cubicBezTo>
                  <a:lnTo>
                    <a:pt x="135" y="85"/>
                  </a:lnTo>
                  <a:cubicBezTo>
                    <a:pt x="90" y="89"/>
                    <a:pt x="50" y="116"/>
                    <a:pt x="27" y="157"/>
                  </a:cubicBezTo>
                  <a:cubicBezTo>
                    <a:pt x="5" y="197"/>
                    <a:pt x="0" y="247"/>
                    <a:pt x="14" y="292"/>
                  </a:cubicBezTo>
                  <a:cubicBezTo>
                    <a:pt x="284" y="1044"/>
                    <a:pt x="455" y="1112"/>
                    <a:pt x="550" y="1112"/>
                  </a:cubicBezTo>
                  <a:cubicBezTo>
                    <a:pt x="563" y="1112"/>
                    <a:pt x="572" y="1107"/>
                    <a:pt x="581" y="1107"/>
                  </a:cubicBezTo>
                  <a:cubicBezTo>
                    <a:pt x="635" y="1103"/>
                    <a:pt x="685" y="1076"/>
                    <a:pt x="721" y="1035"/>
                  </a:cubicBezTo>
                  <a:cubicBezTo>
                    <a:pt x="838" y="891"/>
                    <a:pt x="824" y="472"/>
                    <a:pt x="797" y="143"/>
                  </a:cubicBezTo>
                  <a:cubicBezTo>
                    <a:pt x="793" y="103"/>
                    <a:pt x="770" y="62"/>
                    <a:pt x="734" y="35"/>
                  </a:cubicBezTo>
                  <a:cubicBezTo>
                    <a:pt x="709" y="14"/>
                    <a:pt x="676" y="1"/>
                    <a:pt x="641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2" name="Google Shape;1382;p30"/>
            <p:cNvSpPr/>
            <p:nvPr/>
          </p:nvSpPr>
          <p:spPr>
            <a:xfrm flipH="1" rot="263738">
              <a:off x="-1350579" y="1510340"/>
              <a:ext cx="51067" cy="68782"/>
            </a:xfrm>
            <a:custGeom>
              <a:rect b="b" l="l" r="r" t="t"/>
              <a:pathLst>
                <a:path extrusionOk="0" h="1130" w="839">
                  <a:moveTo>
                    <a:pt x="482" y="360"/>
                  </a:moveTo>
                  <a:cubicBezTo>
                    <a:pt x="482" y="459"/>
                    <a:pt x="478" y="558"/>
                    <a:pt x="473" y="639"/>
                  </a:cubicBezTo>
                  <a:cubicBezTo>
                    <a:pt x="442" y="567"/>
                    <a:pt x="406" y="477"/>
                    <a:pt x="370" y="382"/>
                  </a:cubicBezTo>
                  <a:lnTo>
                    <a:pt x="482" y="360"/>
                  </a:lnTo>
                  <a:close/>
                  <a:moveTo>
                    <a:pt x="633" y="1"/>
                  </a:moveTo>
                  <a:cubicBezTo>
                    <a:pt x="622" y="1"/>
                    <a:pt x="611" y="2"/>
                    <a:pt x="599" y="4"/>
                  </a:cubicBezTo>
                  <a:lnTo>
                    <a:pt x="126" y="116"/>
                  </a:lnTo>
                  <a:cubicBezTo>
                    <a:pt x="86" y="125"/>
                    <a:pt x="50" y="153"/>
                    <a:pt x="27" y="193"/>
                  </a:cubicBezTo>
                  <a:cubicBezTo>
                    <a:pt x="5" y="229"/>
                    <a:pt x="0" y="274"/>
                    <a:pt x="14" y="315"/>
                  </a:cubicBezTo>
                  <a:cubicBezTo>
                    <a:pt x="113" y="630"/>
                    <a:pt x="266" y="1022"/>
                    <a:pt x="428" y="1107"/>
                  </a:cubicBezTo>
                  <a:cubicBezTo>
                    <a:pt x="460" y="1121"/>
                    <a:pt x="491" y="1130"/>
                    <a:pt x="523" y="1130"/>
                  </a:cubicBezTo>
                  <a:cubicBezTo>
                    <a:pt x="545" y="1130"/>
                    <a:pt x="563" y="1125"/>
                    <a:pt x="586" y="1121"/>
                  </a:cubicBezTo>
                  <a:cubicBezTo>
                    <a:pt x="667" y="1094"/>
                    <a:pt x="838" y="1040"/>
                    <a:pt x="793" y="153"/>
                  </a:cubicBezTo>
                  <a:cubicBezTo>
                    <a:pt x="788" y="103"/>
                    <a:pt x="766" y="58"/>
                    <a:pt x="730" y="31"/>
                  </a:cubicBezTo>
                  <a:cubicBezTo>
                    <a:pt x="700" y="11"/>
                    <a:pt x="667" y="1"/>
                    <a:pt x="63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3" name="Google Shape;1383;p30"/>
            <p:cNvSpPr/>
            <p:nvPr/>
          </p:nvSpPr>
          <p:spPr>
            <a:xfrm flipH="1" rot="263738">
              <a:off x="-1602461" y="1462864"/>
              <a:ext cx="733868" cy="342571"/>
            </a:xfrm>
            <a:custGeom>
              <a:rect b="b" l="l" r="r" t="t"/>
              <a:pathLst>
                <a:path extrusionOk="0" h="5628" w="12057">
                  <a:moveTo>
                    <a:pt x="424" y="0"/>
                  </a:moveTo>
                  <a:lnTo>
                    <a:pt x="424" y="0"/>
                  </a:lnTo>
                  <a:cubicBezTo>
                    <a:pt x="109" y="730"/>
                    <a:pt x="1" y="1558"/>
                    <a:pt x="167" y="2396"/>
                  </a:cubicBezTo>
                  <a:cubicBezTo>
                    <a:pt x="551" y="4305"/>
                    <a:pt x="2231" y="5628"/>
                    <a:pt x="4107" y="5628"/>
                  </a:cubicBezTo>
                  <a:cubicBezTo>
                    <a:pt x="4369" y="5628"/>
                    <a:pt x="4634" y="5602"/>
                    <a:pt x="4901" y="5549"/>
                  </a:cubicBezTo>
                  <a:lnTo>
                    <a:pt x="8841" y="4756"/>
                  </a:lnTo>
                  <a:cubicBezTo>
                    <a:pt x="10647" y="4391"/>
                    <a:pt x="11922" y="2873"/>
                    <a:pt x="12057" y="1122"/>
                  </a:cubicBezTo>
                  <a:lnTo>
                    <a:pt x="12057" y="1122"/>
                  </a:lnTo>
                  <a:cubicBezTo>
                    <a:pt x="11548" y="2283"/>
                    <a:pt x="10503" y="3184"/>
                    <a:pt x="9165" y="3454"/>
                  </a:cubicBezTo>
                  <a:lnTo>
                    <a:pt x="5225" y="4247"/>
                  </a:lnTo>
                  <a:cubicBezTo>
                    <a:pt x="4959" y="4300"/>
                    <a:pt x="4693" y="4326"/>
                    <a:pt x="4431" y="4326"/>
                  </a:cubicBezTo>
                  <a:cubicBezTo>
                    <a:pt x="2556" y="4326"/>
                    <a:pt x="875" y="3003"/>
                    <a:pt x="492" y="1095"/>
                  </a:cubicBezTo>
                  <a:cubicBezTo>
                    <a:pt x="420" y="725"/>
                    <a:pt x="397" y="356"/>
                    <a:pt x="424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4" name="Google Shape;1384;p30"/>
            <p:cNvSpPr/>
            <p:nvPr/>
          </p:nvSpPr>
          <p:spPr>
            <a:xfrm flipH="1" rot="263738">
              <a:off x="-1627865" y="1257759"/>
              <a:ext cx="779639" cy="556952"/>
            </a:xfrm>
            <a:custGeom>
              <a:rect b="b" l="l" r="r" t="t"/>
              <a:pathLst>
                <a:path extrusionOk="0" h="9150" w="12809">
                  <a:moveTo>
                    <a:pt x="8264" y="318"/>
                  </a:moveTo>
                  <a:cubicBezTo>
                    <a:pt x="9021" y="318"/>
                    <a:pt x="9755" y="538"/>
                    <a:pt x="10399" y="962"/>
                  </a:cubicBezTo>
                  <a:cubicBezTo>
                    <a:pt x="11254" y="1534"/>
                    <a:pt x="11840" y="2407"/>
                    <a:pt x="12043" y="3416"/>
                  </a:cubicBezTo>
                  <a:cubicBezTo>
                    <a:pt x="12461" y="5506"/>
                    <a:pt x="11106" y="7541"/>
                    <a:pt x="9016" y="7960"/>
                  </a:cubicBezTo>
                  <a:lnTo>
                    <a:pt x="5076" y="8753"/>
                  </a:lnTo>
                  <a:cubicBezTo>
                    <a:pt x="4820" y="8804"/>
                    <a:pt x="4564" y="8829"/>
                    <a:pt x="4309" y="8829"/>
                  </a:cubicBezTo>
                  <a:cubicBezTo>
                    <a:pt x="3556" y="8829"/>
                    <a:pt x="2819" y="8608"/>
                    <a:pt x="2180" y="8181"/>
                  </a:cubicBezTo>
                  <a:cubicBezTo>
                    <a:pt x="1320" y="7609"/>
                    <a:pt x="734" y="6740"/>
                    <a:pt x="531" y="5727"/>
                  </a:cubicBezTo>
                  <a:cubicBezTo>
                    <a:pt x="113" y="3641"/>
                    <a:pt x="1473" y="1601"/>
                    <a:pt x="3558" y="1182"/>
                  </a:cubicBezTo>
                  <a:lnTo>
                    <a:pt x="7498" y="394"/>
                  </a:lnTo>
                  <a:cubicBezTo>
                    <a:pt x="7755" y="340"/>
                    <a:pt x="8012" y="318"/>
                    <a:pt x="8264" y="318"/>
                  </a:cubicBezTo>
                  <a:close/>
                  <a:moveTo>
                    <a:pt x="8267" y="0"/>
                  </a:moveTo>
                  <a:cubicBezTo>
                    <a:pt x="7991" y="0"/>
                    <a:pt x="7713" y="28"/>
                    <a:pt x="7435" y="84"/>
                  </a:cubicBezTo>
                  <a:lnTo>
                    <a:pt x="3495" y="872"/>
                  </a:lnTo>
                  <a:cubicBezTo>
                    <a:pt x="2400" y="1092"/>
                    <a:pt x="1459" y="1723"/>
                    <a:pt x="842" y="2655"/>
                  </a:cubicBezTo>
                  <a:cubicBezTo>
                    <a:pt x="221" y="3583"/>
                    <a:pt x="0" y="4695"/>
                    <a:pt x="221" y="5790"/>
                  </a:cubicBezTo>
                  <a:cubicBezTo>
                    <a:pt x="441" y="6884"/>
                    <a:pt x="1072" y="7830"/>
                    <a:pt x="2004" y="8447"/>
                  </a:cubicBezTo>
                  <a:cubicBezTo>
                    <a:pt x="2698" y="8906"/>
                    <a:pt x="3495" y="9149"/>
                    <a:pt x="4310" y="9149"/>
                  </a:cubicBezTo>
                  <a:cubicBezTo>
                    <a:pt x="4585" y="9149"/>
                    <a:pt x="4864" y="9118"/>
                    <a:pt x="5139" y="9064"/>
                  </a:cubicBezTo>
                  <a:lnTo>
                    <a:pt x="9079" y="8271"/>
                  </a:lnTo>
                  <a:cubicBezTo>
                    <a:pt x="11340" y="7821"/>
                    <a:pt x="12808" y="5614"/>
                    <a:pt x="12353" y="3353"/>
                  </a:cubicBezTo>
                  <a:cubicBezTo>
                    <a:pt x="12133" y="2259"/>
                    <a:pt x="11502" y="1318"/>
                    <a:pt x="10574" y="701"/>
                  </a:cubicBezTo>
                  <a:cubicBezTo>
                    <a:pt x="9878" y="240"/>
                    <a:pt x="9082" y="0"/>
                    <a:pt x="826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85" name="Google Shape;1385;p30"/>
          <p:cNvGrpSpPr/>
          <p:nvPr/>
        </p:nvGrpSpPr>
        <p:grpSpPr>
          <a:xfrm rot="-752362">
            <a:off x="1934484" y="1101104"/>
            <a:ext cx="475976" cy="370542"/>
            <a:chOff x="10899330" y="-797590"/>
            <a:chExt cx="475999" cy="370560"/>
          </a:xfrm>
        </p:grpSpPr>
        <p:sp>
          <p:nvSpPr>
            <p:cNvPr id="1386" name="Google Shape;1386;p30"/>
            <p:cNvSpPr/>
            <p:nvPr/>
          </p:nvSpPr>
          <p:spPr>
            <a:xfrm>
              <a:off x="10899330" y="-780142"/>
              <a:ext cx="475999" cy="353113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7" name="Google Shape;1387;p30"/>
            <p:cNvSpPr/>
            <p:nvPr/>
          </p:nvSpPr>
          <p:spPr>
            <a:xfrm>
              <a:off x="10899330" y="-797590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8" name="Google Shape;1388;p30"/>
            <p:cNvSpPr/>
            <p:nvPr/>
          </p:nvSpPr>
          <p:spPr>
            <a:xfrm>
              <a:off x="11008059" y="-780041"/>
              <a:ext cx="355402" cy="228341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9" name="Google Shape;1389;p30"/>
            <p:cNvSpPr/>
            <p:nvPr/>
          </p:nvSpPr>
          <p:spPr>
            <a:xfrm>
              <a:off x="10899330" y="-780142"/>
              <a:ext cx="365038" cy="353113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0" name="Google Shape;1390;p30"/>
            <p:cNvSpPr/>
            <p:nvPr/>
          </p:nvSpPr>
          <p:spPr>
            <a:xfrm>
              <a:off x="11235051" y="-682255"/>
              <a:ext cx="86011" cy="88760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1" name="Google Shape;1391;p30"/>
            <p:cNvSpPr/>
            <p:nvPr/>
          </p:nvSpPr>
          <p:spPr>
            <a:xfrm>
              <a:off x="11240528" y="-575846"/>
              <a:ext cx="71811" cy="63704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2" name="Google Shape;1392;p30"/>
            <p:cNvSpPr/>
            <p:nvPr/>
          </p:nvSpPr>
          <p:spPr>
            <a:xfrm>
              <a:off x="10899330" y="-797590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93" name="Google Shape;1393;p30"/>
          <p:cNvGrpSpPr/>
          <p:nvPr/>
        </p:nvGrpSpPr>
        <p:grpSpPr>
          <a:xfrm rot="-752362">
            <a:off x="1661216" y="1483830"/>
            <a:ext cx="304831" cy="237278"/>
            <a:chOff x="10565978" y="-500297"/>
            <a:chExt cx="304846" cy="237290"/>
          </a:xfrm>
        </p:grpSpPr>
        <p:sp>
          <p:nvSpPr>
            <p:cNvPr id="1394" name="Google Shape;1394;p30"/>
            <p:cNvSpPr/>
            <p:nvPr/>
          </p:nvSpPr>
          <p:spPr>
            <a:xfrm flipH="1">
              <a:off x="10565978" y="-489124"/>
              <a:ext cx="304846" cy="226117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5" name="Google Shape;1395;p30"/>
            <p:cNvSpPr/>
            <p:nvPr/>
          </p:nvSpPr>
          <p:spPr>
            <a:xfrm flipH="1">
              <a:off x="10565978" y="-500297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6" name="Google Shape;1396;p30"/>
            <p:cNvSpPr/>
            <p:nvPr/>
          </p:nvSpPr>
          <p:spPr>
            <a:xfrm flipH="1">
              <a:off x="10573579" y="-489059"/>
              <a:ext cx="227611" cy="146219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7" name="Google Shape;1397;p30"/>
            <p:cNvSpPr/>
            <p:nvPr/>
          </p:nvSpPr>
          <p:spPr>
            <a:xfrm flipH="1">
              <a:off x="10637041" y="-489124"/>
              <a:ext cx="233782" cy="226117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8" name="Google Shape;1398;p30"/>
            <p:cNvSpPr/>
            <p:nvPr/>
          </p:nvSpPr>
          <p:spPr>
            <a:xfrm flipH="1">
              <a:off x="10600733" y="-426441"/>
              <a:ext cx="55084" cy="56838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9" name="Google Shape;1399;p30"/>
            <p:cNvSpPr/>
            <p:nvPr/>
          </p:nvSpPr>
          <p:spPr>
            <a:xfrm flipH="1">
              <a:off x="10606320" y="-358301"/>
              <a:ext cx="45990" cy="40793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0" name="Google Shape;1400;p30"/>
            <p:cNvSpPr/>
            <p:nvPr/>
          </p:nvSpPr>
          <p:spPr>
            <a:xfrm flipH="1">
              <a:off x="10565978" y="-500297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04" name="Shape 1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5" name="Google Shape;1405;p31"/>
          <p:cNvSpPr/>
          <p:nvPr/>
        </p:nvSpPr>
        <p:spPr>
          <a:xfrm flipH="1" rot="-6300292">
            <a:off x="3147428" y="2125032"/>
            <a:ext cx="2849352" cy="1803846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1406" name="Google Shape;1406;p31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1407" name="Google Shape;1407;p31"/>
          <p:cNvGrpSpPr/>
          <p:nvPr/>
        </p:nvGrpSpPr>
        <p:grpSpPr>
          <a:xfrm>
            <a:off x="457200" y="3129000"/>
            <a:ext cx="2532900" cy="1594800"/>
            <a:chOff x="457200" y="3129000"/>
            <a:chExt cx="2532900" cy="1594800"/>
          </a:xfrm>
        </p:grpSpPr>
        <p:sp>
          <p:nvSpPr>
            <p:cNvPr id="1408" name="Google Shape;1408;p31"/>
            <p:cNvSpPr/>
            <p:nvPr/>
          </p:nvSpPr>
          <p:spPr>
            <a:xfrm>
              <a:off x="457200" y="3129000"/>
              <a:ext cx="2532900" cy="15948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9" name="Google Shape;1409;p31"/>
            <p:cNvSpPr txBox="1"/>
            <p:nvPr/>
          </p:nvSpPr>
          <p:spPr>
            <a:xfrm>
              <a:off x="749775" y="3509721"/>
              <a:ext cx="1952400" cy="47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Susan Kitty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410" name="Google Shape;1410;p31"/>
            <p:cNvSpPr txBox="1"/>
            <p:nvPr/>
          </p:nvSpPr>
          <p:spPr>
            <a:xfrm>
              <a:off x="749775" y="3868415"/>
              <a:ext cx="1952400" cy="80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Jupiter, the biggest planet in the Solar System, is a gas giant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411" name="Google Shape;1411;p31"/>
            <p:cNvSpPr txBox="1"/>
            <p:nvPr/>
          </p:nvSpPr>
          <p:spPr>
            <a:xfrm>
              <a:off x="749786" y="3203809"/>
              <a:ext cx="1952400" cy="310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15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Architect</a:t>
              </a:r>
              <a:endParaRPr b="1" sz="15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412" name="Google Shape;1412;p31"/>
          <p:cNvGrpSpPr/>
          <p:nvPr/>
        </p:nvGrpSpPr>
        <p:grpSpPr>
          <a:xfrm>
            <a:off x="457200" y="1307025"/>
            <a:ext cx="2532900" cy="1594800"/>
            <a:chOff x="457200" y="1307025"/>
            <a:chExt cx="2532900" cy="1594800"/>
          </a:xfrm>
        </p:grpSpPr>
        <p:sp>
          <p:nvSpPr>
            <p:cNvPr id="1413" name="Google Shape;1413;p31"/>
            <p:cNvSpPr/>
            <p:nvPr/>
          </p:nvSpPr>
          <p:spPr>
            <a:xfrm>
              <a:off x="457200" y="1307025"/>
              <a:ext cx="2532900" cy="15948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4" name="Google Shape;1414;p31"/>
            <p:cNvSpPr txBox="1"/>
            <p:nvPr/>
          </p:nvSpPr>
          <p:spPr>
            <a:xfrm>
              <a:off x="749778" y="1675233"/>
              <a:ext cx="1952400" cy="47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Timmy Jimmy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415" name="Google Shape;1415;p31"/>
            <p:cNvSpPr txBox="1"/>
            <p:nvPr/>
          </p:nvSpPr>
          <p:spPr>
            <a:xfrm>
              <a:off x="745250" y="2037185"/>
              <a:ext cx="1952400" cy="80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Despite being red, Mars is a cold place. It’s full of iron oxide dust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416" name="Google Shape;1416;p31"/>
            <p:cNvSpPr txBox="1"/>
            <p:nvPr/>
          </p:nvSpPr>
          <p:spPr>
            <a:xfrm>
              <a:off x="749769" y="1370959"/>
              <a:ext cx="1952400" cy="309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15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Sportman</a:t>
              </a:r>
              <a:endParaRPr b="1" sz="15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417" name="Google Shape;1417;p31"/>
          <p:cNvGrpSpPr/>
          <p:nvPr/>
        </p:nvGrpSpPr>
        <p:grpSpPr>
          <a:xfrm>
            <a:off x="6154425" y="3129000"/>
            <a:ext cx="2532900" cy="1594800"/>
            <a:chOff x="6154425" y="3129000"/>
            <a:chExt cx="2532900" cy="1594800"/>
          </a:xfrm>
        </p:grpSpPr>
        <p:sp>
          <p:nvSpPr>
            <p:cNvPr id="1418" name="Google Shape;1418;p31"/>
            <p:cNvSpPr/>
            <p:nvPr/>
          </p:nvSpPr>
          <p:spPr>
            <a:xfrm>
              <a:off x="6154425" y="3129000"/>
              <a:ext cx="2532900" cy="15948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9" name="Google Shape;1419;p31"/>
            <p:cNvSpPr txBox="1"/>
            <p:nvPr/>
          </p:nvSpPr>
          <p:spPr>
            <a:xfrm>
              <a:off x="6445145" y="3511841"/>
              <a:ext cx="1951800" cy="47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Anne Bones</a:t>
              </a: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 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420" name="Google Shape;1420;p31"/>
            <p:cNvSpPr txBox="1"/>
            <p:nvPr/>
          </p:nvSpPr>
          <p:spPr>
            <a:xfrm>
              <a:off x="6444813" y="3866290"/>
              <a:ext cx="1951800" cy="80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Saturn is a gas giant, composed mostly of hydrogen and helium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421" name="Google Shape;1421;p31"/>
            <p:cNvSpPr txBox="1"/>
            <p:nvPr/>
          </p:nvSpPr>
          <p:spPr>
            <a:xfrm>
              <a:off x="6445144" y="3203800"/>
              <a:ext cx="1951800" cy="310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15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Pharmaceutical</a:t>
              </a:r>
              <a:endParaRPr b="1" sz="15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422" name="Google Shape;1422;p31"/>
          <p:cNvGrpSpPr/>
          <p:nvPr/>
        </p:nvGrpSpPr>
        <p:grpSpPr>
          <a:xfrm>
            <a:off x="6154250" y="1307025"/>
            <a:ext cx="2532900" cy="1594800"/>
            <a:chOff x="6154250" y="1307025"/>
            <a:chExt cx="2532900" cy="1594800"/>
          </a:xfrm>
        </p:grpSpPr>
        <p:sp>
          <p:nvSpPr>
            <p:cNvPr id="1423" name="Google Shape;1423;p31"/>
            <p:cNvSpPr/>
            <p:nvPr/>
          </p:nvSpPr>
          <p:spPr>
            <a:xfrm>
              <a:off x="6154250" y="1307025"/>
              <a:ext cx="2532900" cy="15948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4" name="Google Shape;1424;p31"/>
            <p:cNvSpPr txBox="1"/>
            <p:nvPr/>
          </p:nvSpPr>
          <p:spPr>
            <a:xfrm>
              <a:off x="6444820" y="1692623"/>
              <a:ext cx="1952100" cy="478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Will James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425" name="Google Shape;1425;p31"/>
            <p:cNvSpPr txBox="1"/>
            <p:nvPr/>
          </p:nvSpPr>
          <p:spPr>
            <a:xfrm>
              <a:off x="6444487" y="2050900"/>
              <a:ext cx="1952100" cy="809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It has a beautiful name and is the second planet from the Sun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426" name="Google Shape;1426;p31"/>
            <p:cNvSpPr txBox="1"/>
            <p:nvPr/>
          </p:nvSpPr>
          <p:spPr>
            <a:xfrm>
              <a:off x="6444813" y="1385675"/>
              <a:ext cx="1952100" cy="309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15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Graphic Designer</a:t>
              </a:r>
              <a:endParaRPr b="1" sz="15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427" name="Google Shape;1427;p31"/>
          <p:cNvGrpSpPr/>
          <p:nvPr/>
        </p:nvGrpSpPr>
        <p:grpSpPr>
          <a:xfrm>
            <a:off x="3390575" y="1675235"/>
            <a:ext cx="2363195" cy="2434748"/>
            <a:chOff x="3390575" y="1675235"/>
            <a:chExt cx="2363195" cy="2434748"/>
          </a:xfrm>
        </p:grpSpPr>
        <p:sp>
          <p:nvSpPr>
            <p:cNvPr id="1428" name="Google Shape;1428;p31"/>
            <p:cNvSpPr/>
            <p:nvPr/>
          </p:nvSpPr>
          <p:spPr>
            <a:xfrm>
              <a:off x="3731228" y="3883875"/>
              <a:ext cx="1465824" cy="226109"/>
            </a:xfrm>
            <a:custGeom>
              <a:rect b="b" l="l" r="r" t="t"/>
              <a:pathLst>
                <a:path extrusionOk="0" h="3320" w="21523">
                  <a:moveTo>
                    <a:pt x="1234" y="0"/>
                  </a:moveTo>
                  <a:cubicBezTo>
                    <a:pt x="554" y="0"/>
                    <a:pt x="0" y="550"/>
                    <a:pt x="0" y="1230"/>
                  </a:cubicBezTo>
                  <a:lnTo>
                    <a:pt x="0" y="2085"/>
                  </a:lnTo>
                  <a:cubicBezTo>
                    <a:pt x="0" y="2765"/>
                    <a:pt x="554" y="3319"/>
                    <a:pt x="1234" y="3319"/>
                  </a:cubicBezTo>
                  <a:lnTo>
                    <a:pt x="20289" y="3319"/>
                  </a:lnTo>
                  <a:cubicBezTo>
                    <a:pt x="20969" y="3319"/>
                    <a:pt x="21523" y="2765"/>
                    <a:pt x="21523" y="2085"/>
                  </a:cubicBezTo>
                  <a:lnTo>
                    <a:pt x="21523" y="1230"/>
                  </a:lnTo>
                  <a:cubicBezTo>
                    <a:pt x="21523" y="550"/>
                    <a:pt x="20969" y="0"/>
                    <a:pt x="20289" y="0"/>
                  </a:cubicBezTo>
                  <a:close/>
                </a:path>
              </a:pathLst>
            </a:cu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9" name="Google Shape;1429;p31"/>
            <p:cNvSpPr/>
            <p:nvPr/>
          </p:nvSpPr>
          <p:spPr>
            <a:xfrm>
              <a:off x="3390575" y="2424537"/>
              <a:ext cx="838341" cy="1525527"/>
            </a:xfrm>
            <a:custGeom>
              <a:rect b="b" l="l" r="r" t="t"/>
              <a:pathLst>
                <a:path extrusionOk="0" h="23485" w="12906">
                  <a:moveTo>
                    <a:pt x="8061" y="1"/>
                  </a:moveTo>
                  <a:cubicBezTo>
                    <a:pt x="7341" y="1"/>
                    <a:pt x="6617" y="292"/>
                    <a:pt x="6089" y="886"/>
                  </a:cubicBezTo>
                  <a:cubicBezTo>
                    <a:pt x="5175" y="1909"/>
                    <a:pt x="5202" y="3462"/>
                    <a:pt x="6152" y="4453"/>
                  </a:cubicBezTo>
                  <a:cubicBezTo>
                    <a:pt x="7535" y="5899"/>
                    <a:pt x="8328" y="8250"/>
                    <a:pt x="5900" y="9443"/>
                  </a:cubicBezTo>
                  <a:cubicBezTo>
                    <a:pt x="2275" y="11226"/>
                    <a:pt x="1" y="16023"/>
                    <a:pt x="2090" y="19954"/>
                  </a:cubicBezTo>
                  <a:cubicBezTo>
                    <a:pt x="3804" y="23181"/>
                    <a:pt x="6840" y="23472"/>
                    <a:pt x="7878" y="23472"/>
                  </a:cubicBezTo>
                  <a:cubicBezTo>
                    <a:pt x="8106" y="23472"/>
                    <a:pt x="8238" y="23458"/>
                    <a:pt x="8238" y="23458"/>
                  </a:cubicBezTo>
                  <a:cubicBezTo>
                    <a:pt x="8392" y="23476"/>
                    <a:pt x="8550" y="23485"/>
                    <a:pt x="8710" y="23485"/>
                  </a:cubicBezTo>
                  <a:cubicBezTo>
                    <a:pt x="10719" y="23485"/>
                    <a:pt x="12905" y="22129"/>
                    <a:pt x="8175" y="21616"/>
                  </a:cubicBezTo>
                  <a:cubicBezTo>
                    <a:pt x="3072" y="21062"/>
                    <a:pt x="3135" y="16635"/>
                    <a:pt x="4797" y="14055"/>
                  </a:cubicBezTo>
                  <a:cubicBezTo>
                    <a:pt x="6540" y="11339"/>
                    <a:pt x="10818" y="11533"/>
                    <a:pt x="11620" y="6858"/>
                  </a:cubicBezTo>
                  <a:cubicBezTo>
                    <a:pt x="12007" y="4606"/>
                    <a:pt x="11187" y="2625"/>
                    <a:pt x="10242" y="1175"/>
                  </a:cubicBezTo>
                  <a:cubicBezTo>
                    <a:pt x="9735" y="398"/>
                    <a:pt x="8901" y="1"/>
                    <a:pt x="8061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0" name="Google Shape;1430;p31"/>
            <p:cNvSpPr/>
            <p:nvPr/>
          </p:nvSpPr>
          <p:spPr>
            <a:xfrm>
              <a:off x="3390575" y="2398424"/>
              <a:ext cx="862766" cy="1578013"/>
            </a:xfrm>
            <a:custGeom>
              <a:rect b="b" l="l" r="r" t="t"/>
              <a:pathLst>
                <a:path extrusionOk="0" fill="none" h="24293" w="13282">
                  <a:moveTo>
                    <a:pt x="8238" y="23860"/>
                  </a:moveTo>
                  <a:cubicBezTo>
                    <a:pt x="8238" y="23860"/>
                    <a:pt x="4180" y="24292"/>
                    <a:pt x="2090" y="20356"/>
                  </a:cubicBezTo>
                  <a:cubicBezTo>
                    <a:pt x="1" y="16425"/>
                    <a:pt x="2275" y="11628"/>
                    <a:pt x="5900" y="9845"/>
                  </a:cubicBezTo>
                  <a:cubicBezTo>
                    <a:pt x="8328" y="8652"/>
                    <a:pt x="7535" y="6301"/>
                    <a:pt x="6152" y="4855"/>
                  </a:cubicBezTo>
                  <a:cubicBezTo>
                    <a:pt x="5202" y="3864"/>
                    <a:pt x="5175" y="2311"/>
                    <a:pt x="6089" y="1288"/>
                  </a:cubicBezTo>
                  <a:cubicBezTo>
                    <a:pt x="7233" y="0"/>
                    <a:pt x="9300" y="135"/>
                    <a:pt x="10242" y="1577"/>
                  </a:cubicBezTo>
                  <a:cubicBezTo>
                    <a:pt x="11187" y="3027"/>
                    <a:pt x="12007" y="5008"/>
                    <a:pt x="11620" y="7260"/>
                  </a:cubicBezTo>
                  <a:cubicBezTo>
                    <a:pt x="10818" y="11935"/>
                    <a:pt x="6540" y="11741"/>
                    <a:pt x="4797" y="14457"/>
                  </a:cubicBezTo>
                  <a:cubicBezTo>
                    <a:pt x="3135" y="17037"/>
                    <a:pt x="3072" y="21464"/>
                    <a:pt x="8175" y="22018"/>
                  </a:cubicBezTo>
                  <a:cubicBezTo>
                    <a:pt x="13282" y="22572"/>
                    <a:pt x="10327" y="24108"/>
                    <a:pt x="8238" y="23860"/>
                  </a:cubicBezTo>
                  <a:close/>
                </a:path>
              </a:pathLst>
            </a:custGeom>
            <a:noFill/>
            <a:ln cap="rnd" cmpd="sng" w="94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1" name="Google Shape;1431;p31"/>
            <p:cNvSpPr/>
            <p:nvPr/>
          </p:nvSpPr>
          <p:spPr>
            <a:xfrm>
              <a:off x="3390575" y="2795116"/>
              <a:ext cx="761237" cy="1155139"/>
            </a:xfrm>
            <a:custGeom>
              <a:rect b="b" l="l" r="r" t="t"/>
              <a:pathLst>
                <a:path extrusionOk="0" h="17783" w="11719">
                  <a:moveTo>
                    <a:pt x="11719" y="0"/>
                  </a:moveTo>
                  <a:lnTo>
                    <a:pt x="11719" y="0"/>
                  </a:lnTo>
                  <a:cubicBezTo>
                    <a:pt x="11554" y="202"/>
                    <a:pt x="11075" y="741"/>
                    <a:pt x="10592" y="741"/>
                  </a:cubicBezTo>
                  <a:cubicBezTo>
                    <a:pt x="10494" y="741"/>
                    <a:pt x="10396" y="718"/>
                    <a:pt x="10300" y="667"/>
                  </a:cubicBezTo>
                  <a:cubicBezTo>
                    <a:pt x="9880" y="438"/>
                    <a:pt x="9532" y="281"/>
                    <a:pt x="9299" y="281"/>
                  </a:cubicBezTo>
                  <a:cubicBezTo>
                    <a:pt x="9154" y="281"/>
                    <a:pt x="9054" y="341"/>
                    <a:pt x="9008" y="482"/>
                  </a:cubicBezTo>
                  <a:cubicBezTo>
                    <a:pt x="8912" y="774"/>
                    <a:pt x="8967" y="1524"/>
                    <a:pt x="8238" y="1524"/>
                  </a:cubicBezTo>
                  <a:cubicBezTo>
                    <a:pt x="8044" y="1524"/>
                    <a:pt x="7794" y="1471"/>
                    <a:pt x="7472" y="1342"/>
                  </a:cubicBezTo>
                  <a:cubicBezTo>
                    <a:pt x="7468" y="1338"/>
                    <a:pt x="7463" y="1338"/>
                    <a:pt x="7454" y="1338"/>
                  </a:cubicBezTo>
                  <a:cubicBezTo>
                    <a:pt x="7526" y="2252"/>
                    <a:pt x="7116" y="3139"/>
                    <a:pt x="5900" y="3738"/>
                  </a:cubicBezTo>
                  <a:cubicBezTo>
                    <a:pt x="2275" y="5521"/>
                    <a:pt x="1" y="10318"/>
                    <a:pt x="2090" y="14249"/>
                  </a:cubicBezTo>
                  <a:cubicBezTo>
                    <a:pt x="3807" y="17482"/>
                    <a:pt x="6851" y="17771"/>
                    <a:pt x="7884" y="17771"/>
                  </a:cubicBezTo>
                  <a:cubicBezTo>
                    <a:pt x="8108" y="17771"/>
                    <a:pt x="8238" y="17758"/>
                    <a:pt x="8238" y="17758"/>
                  </a:cubicBezTo>
                  <a:cubicBezTo>
                    <a:pt x="8388" y="17775"/>
                    <a:pt x="8543" y="17783"/>
                    <a:pt x="8698" y="17783"/>
                  </a:cubicBezTo>
                  <a:cubicBezTo>
                    <a:pt x="9319" y="17783"/>
                    <a:pt x="9958" y="17655"/>
                    <a:pt x="10404" y="17460"/>
                  </a:cubicBezTo>
                  <a:lnTo>
                    <a:pt x="10485" y="16397"/>
                  </a:lnTo>
                  <a:cubicBezTo>
                    <a:pt x="10053" y="16208"/>
                    <a:pt x="9314" y="16033"/>
                    <a:pt x="8175" y="15911"/>
                  </a:cubicBezTo>
                  <a:cubicBezTo>
                    <a:pt x="3072" y="15357"/>
                    <a:pt x="3135" y="10930"/>
                    <a:pt x="4797" y="8350"/>
                  </a:cubicBezTo>
                  <a:cubicBezTo>
                    <a:pt x="6540" y="5634"/>
                    <a:pt x="10818" y="5828"/>
                    <a:pt x="11620" y="1153"/>
                  </a:cubicBezTo>
                  <a:cubicBezTo>
                    <a:pt x="11687" y="761"/>
                    <a:pt x="11719" y="378"/>
                    <a:pt x="1171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2" name="Google Shape;1432;p31"/>
            <p:cNvSpPr/>
            <p:nvPr/>
          </p:nvSpPr>
          <p:spPr>
            <a:xfrm>
              <a:off x="3457870" y="3319903"/>
              <a:ext cx="143426" cy="394422"/>
            </a:xfrm>
            <a:custGeom>
              <a:rect b="b" l="l" r="r" t="t"/>
              <a:pathLst>
                <a:path extrusionOk="0" h="6072" w="2208">
                  <a:moveTo>
                    <a:pt x="861" y="0"/>
                  </a:moveTo>
                  <a:cubicBezTo>
                    <a:pt x="104" y="1829"/>
                    <a:pt x="0" y="3910"/>
                    <a:pt x="879" y="5824"/>
                  </a:cubicBezTo>
                  <a:cubicBezTo>
                    <a:pt x="1059" y="5995"/>
                    <a:pt x="1189" y="6071"/>
                    <a:pt x="1189" y="6071"/>
                  </a:cubicBezTo>
                  <a:lnTo>
                    <a:pt x="1761" y="4225"/>
                  </a:lnTo>
                  <a:cubicBezTo>
                    <a:pt x="2207" y="2793"/>
                    <a:pt x="1288" y="807"/>
                    <a:pt x="86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3" name="Google Shape;1433;p31"/>
            <p:cNvSpPr/>
            <p:nvPr/>
          </p:nvSpPr>
          <p:spPr>
            <a:xfrm>
              <a:off x="3390575" y="2398424"/>
              <a:ext cx="862766" cy="1578013"/>
            </a:xfrm>
            <a:custGeom>
              <a:rect b="b" l="l" r="r" t="t"/>
              <a:pathLst>
                <a:path extrusionOk="0" fill="none" h="24293" w="13282">
                  <a:moveTo>
                    <a:pt x="8238" y="23860"/>
                  </a:moveTo>
                  <a:cubicBezTo>
                    <a:pt x="8238" y="23860"/>
                    <a:pt x="4180" y="24292"/>
                    <a:pt x="2090" y="20356"/>
                  </a:cubicBezTo>
                  <a:cubicBezTo>
                    <a:pt x="1" y="16425"/>
                    <a:pt x="2275" y="11628"/>
                    <a:pt x="5900" y="9845"/>
                  </a:cubicBezTo>
                  <a:cubicBezTo>
                    <a:pt x="8328" y="8652"/>
                    <a:pt x="7535" y="6301"/>
                    <a:pt x="6152" y="4855"/>
                  </a:cubicBezTo>
                  <a:cubicBezTo>
                    <a:pt x="5202" y="3864"/>
                    <a:pt x="5175" y="2311"/>
                    <a:pt x="6089" y="1288"/>
                  </a:cubicBezTo>
                  <a:cubicBezTo>
                    <a:pt x="7233" y="0"/>
                    <a:pt x="9300" y="135"/>
                    <a:pt x="10242" y="1577"/>
                  </a:cubicBezTo>
                  <a:cubicBezTo>
                    <a:pt x="11187" y="3027"/>
                    <a:pt x="12007" y="5008"/>
                    <a:pt x="11620" y="7260"/>
                  </a:cubicBezTo>
                  <a:cubicBezTo>
                    <a:pt x="10818" y="11935"/>
                    <a:pt x="6540" y="11741"/>
                    <a:pt x="4797" y="14457"/>
                  </a:cubicBezTo>
                  <a:cubicBezTo>
                    <a:pt x="3135" y="17037"/>
                    <a:pt x="3072" y="21464"/>
                    <a:pt x="8175" y="22018"/>
                  </a:cubicBezTo>
                  <a:cubicBezTo>
                    <a:pt x="13282" y="22572"/>
                    <a:pt x="10327" y="24108"/>
                    <a:pt x="8238" y="23860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4" name="Google Shape;1434;p31"/>
            <p:cNvSpPr/>
            <p:nvPr/>
          </p:nvSpPr>
          <p:spPr>
            <a:xfrm>
              <a:off x="3600320" y="3620329"/>
              <a:ext cx="310757" cy="328620"/>
            </a:xfrm>
            <a:custGeom>
              <a:rect b="b" l="l" r="r" t="t"/>
              <a:pathLst>
                <a:path extrusionOk="0" h="5059" w="4784">
                  <a:moveTo>
                    <a:pt x="712" y="1"/>
                  </a:moveTo>
                  <a:cubicBezTo>
                    <a:pt x="1014" y="1752"/>
                    <a:pt x="1" y="3257"/>
                    <a:pt x="1" y="3257"/>
                  </a:cubicBezTo>
                  <a:cubicBezTo>
                    <a:pt x="658" y="4648"/>
                    <a:pt x="4293" y="5058"/>
                    <a:pt x="4293" y="5058"/>
                  </a:cubicBezTo>
                  <a:cubicBezTo>
                    <a:pt x="4293" y="5058"/>
                    <a:pt x="4783" y="2982"/>
                    <a:pt x="3063" y="2680"/>
                  </a:cubicBezTo>
                  <a:cubicBezTo>
                    <a:pt x="1339" y="2378"/>
                    <a:pt x="712" y="1"/>
                    <a:pt x="712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5" name="Google Shape;1435;p31"/>
            <p:cNvSpPr/>
            <p:nvPr/>
          </p:nvSpPr>
          <p:spPr>
            <a:xfrm>
              <a:off x="3575441" y="2713790"/>
              <a:ext cx="380976" cy="511670"/>
            </a:xfrm>
            <a:custGeom>
              <a:rect b="b" l="l" r="r" t="t"/>
              <a:pathLst>
                <a:path extrusionOk="0" h="7877" w="5865">
                  <a:moveTo>
                    <a:pt x="3306" y="0"/>
                  </a:moveTo>
                  <a:cubicBezTo>
                    <a:pt x="4770" y="1266"/>
                    <a:pt x="4797" y="3945"/>
                    <a:pt x="3775" y="4477"/>
                  </a:cubicBezTo>
                  <a:cubicBezTo>
                    <a:pt x="2748" y="5008"/>
                    <a:pt x="1" y="7877"/>
                    <a:pt x="1" y="7877"/>
                  </a:cubicBezTo>
                  <a:cubicBezTo>
                    <a:pt x="2419" y="5706"/>
                    <a:pt x="5698" y="5909"/>
                    <a:pt x="5783" y="3576"/>
                  </a:cubicBezTo>
                  <a:cubicBezTo>
                    <a:pt x="5864" y="1239"/>
                    <a:pt x="3307" y="0"/>
                    <a:pt x="3306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6" name="Google Shape;1436;p31"/>
            <p:cNvSpPr/>
            <p:nvPr/>
          </p:nvSpPr>
          <p:spPr>
            <a:xfrm>
              <a:off x="3824679" y="2464810"/>
              <a:ext cx="194613" cy="145765"/>
            </a:xfrm>
            <a:custGeom>
              <a:rect b="b" l="l" r="r" t="t"/>
              <a:pathLst>
                <a:path extrusionOk="0" h="2244" w="2996">
                  <a:moveTo>
                    <a:pt x="1496" y="1"/>
                  </a:moveTo>
                  <a:cubicBezTo>
                    <a:pt x="672" y="1"/>
                    <a:pt x="1" y="505"/>
                    <a:pt x="1" y="1122"/>
                  </a:cubicBezTo>
                  <a:cubicBezTo>
                    <a:pt x="1" y="1744"/>
                    <a:pt x="672" y="2243"/>
                    <a:pt x="1496" y="2243"/>
                  </a:cubicBezTo>
                  <a:cubicBezTo>
                    <a:pt x="2325" y="2243"/>
                    <a:pt x="2996" y="1744"/>
                    <a:pt x="2996" y="1122"/>
                  </a:cubicBezTo>
                  <a:cubicBezTo>
                    <a:pt x="2996" y="505"/>
                    <a:pt x="2325" y="1"/>
                    <a:pt x="149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7" name="Google Shape;1437;p31"/>
            <p:cNvSpPr/>
            <p:nvPr/>
          </p:nvSpPr>
          <p:spPr>
            <a:xfrm>
              <a:off x="4333159" y="3313667"/>
              <a:ext cx="758898" cy="646652"/>
            </a:xfrm>
            <a:custGeom>
              <a:rect b="b" l="l" r="r" t="t"/>
              <a:pathLst>
                <a:path extrusionOk="0" h="9955" w="11683">
                  <a:moveTo>
                    <a:pt x="3525" y="0"/>
                  </a:moveTo>
                  <a:cubicBezTo>
                    <a:pt x="1672" y="0"/>
                    <a:pt x="0" y="1042"/>
                    <a:pt x="0" y="1042"/>
                  </a:cubicBezTo>
                  <a:lnTo>
                    <a:pt x="4202" y="9955"/>
                  </a:lnTo>
                  <a:lnTo>
                    <a:pt x="11088" y="9955"/>
                  </a:lnTo>
                  <a:cubicBezTo>
                    <a:pt x="11417" y="9955"/>
                    <a:pt x="11682" y="9693"/>
                    <a:pt x="11682" y="9365"/>
                  </a:cubicBezTo>
                  <a:cubicBezTo>
                    <a:pt x="11682" y="8743"/>
                    <a:pt x="11173" y="8234"/>
                    <a:pt x="10552" y="8234"/>
                  </a:cubicBezTo>
                  <a:lnTo>
                    <a:pt x="5346" y="8234"/>
                  </a:lnTo>
                  <a:cubicBezTo>
                    <a:pt x="5346" y="8234"/>
                    <a:pt x="9160" y="4668"/>
                    <a:pt x="6701" y="1533"/>
                  </a:cubicBezTo>
                  <a:cubicBezTo>
                    <a:pt x="5786" y="366"/>
                    <a:pt x="4624" y="0"/>
                    <a:pt x="352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8" name="Google Shape;1438;p31"/>
            <p:cNvSpPr/>
            <p:nvPr/>
          </p:nvSpPr>
          <p:spPr>
            <a:xfrm>
              <a:off x="4333159" y="3209606"/>
              <a:ext cx="758898" cy="750714"/>
            </a:xfrm>
            <a:custGeom>
              <a:rect b="b" l="l" r="r" t="t"/>
              <a:pathLst>
                <a:path extrusionOk="0" fill="none" h="11557" w="11683">
                  <a:moveTo>
                    <a:pt x="0" y="2644"/>
                  </a:moveTo>
                  <a:cubicBezTo>
                    <a:pt x="0" y="2644"/>
                    <a:pt x="4242" y="1"/>
                    <a:pt x="6701" y="3135"/>
                  </a:cubicBezTo>
                  <a:cubicBezTo>
                    <a:pt x="9160" y="6270"/>
                    <a:pt x="5346" y="9836"/>
                    <a:pt x="5346" y="9836"/>
                  </a:cubicBezTo>
                  <a:lnTo>
                    <a:pt x="10552" y="9836"/>
                  </a:lnTo>
                  <a:cubicBezTo>
                    <a:pt x="11173" y="9836"/>
                    <a:pt x="11682" y="10345"/>
                    <a:pt x="11682" y="10967"/>
                  </a:cubicBezTo>
                  <a:cubicBezTo>
                    <a:pt x="11682" y="11295"/>
                    <a:pt x="11417" y="11557"/>
                    <a:pt x="11088" y="11557"/>
                  </a:cubicBezTo>
                  <a:lnTo>
                    <a:pt x="4202" y="11557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9" name="Google Shape;1439;p31"/>
            <p:cNvSpPr/>
            <p:nvPr/>
          </p:nvSpPr>
          <p:spPr>
            <a:xfrm>
              <a:off x="3741925" y="2751790"/>
              <a:ext cx="1297461" cy="1205027"/>
            </a:xfrm>
            <a:custGeom>
              <a:rect b="b" l="l" r="r" t="t"/>
              <a:pathLst>
                <a:path extrusionOk="0" h="18551" w="19974">
                  <a:moveTo>
                    <a:pt x="12427" y="1"/>
                  </a:moveTo>
                  <a:cubicBezTo>
                    <a:pt x="11815" y="1"/>
                    <a:pt x="11296" y="78"/>
                    <a:pt x="10939" y="266"/>
                  </a:cubicBezTo>
                  <a:cubicBezTo>
                    <a:pt x="5463" y="3158"/>
                    <a:pt x="2248" y="9692"/>
                    <a:pt x="2248" y="9692"/>
                  </a:cubicBezTo>
                  <a:cubicBezTo>
                    <a:pt x="0" y="13187"/>
                    <a:pt x="739" y="17686"/>
                    <a:pt x="2581" y="18551"/>
                  </a:cubicBezTo>
                  <a:lnTo>
                    <a:pt x="7783" y="18551"/>
                  </a:lnTo>
                  <a:cubicBezTo>
                    <a:pt x="14155" y="18551"/>
                    <a:pt x="19316" y="13385"/>
                    <a:pt x="19316" y="7013"/>
                  </a:cubicBezTo>
                  <a:lnTo>
                    <a:pt x="19974" y="1617"/>
                  </a:lnTo>
                  <a:cubicBezTo>
                    <a:pt x="19974" y="1617"/>
                    <a:pt x="15227" y="1"/>
                    <a:pt x="12427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0" name="Google Shape;1440;p31"/>
            <p:cNvSpPr/>
            <p:nvPr/>
          </p:nvSpPr>
          <p:spPr>
            <a:xfrm>
              <a:off x="3830526" y="3019152"/>
              <a:ext cx="418131" cy="503551"/>
            </a:xfrm>
            <a:custGeom>
              <a:rect b="b" l="l" r="r" t="t"/>
              <a:pathLst>
                <a:path extrusionOk="0" h="7752" w="6437">
                  <a:moveTo>
                    <a:pt x="4757" y="1"/>
                  </a:moveTo>
                  <a:cubicBezTo>
                    <a:pt x="2091" y="2505"/>
                    <a:pt x="1" y="7751"/>
                    <a:pt x="1" y="7751"/>
                  </a:cubicBezTo>
                  <a:cubicBezTo>
                    <a:pt x="451" y="6891"/>
                    <a:pt x="3811" y="5455"/>
                    <a:pt x="3811" y="5455"/>
                  </a:cubicBezTo>
                  <a:cubicBezTo>
                    <a:pt x="3811" y="5455"/>
                    <a:pt x="5207" y="5333"/>
                    <a:pt x="5820" y="3937"/>
                  </a:cubicBezTo>
                  <a:cubicBezTo>
                    <a:pt x="6437" y="2545"/>
                    <a:pt x="4757" y="1"/>
                    <a:pt x="475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1" name="Google Shape;1441;p31"/>
            <p:cNvSpPr/>
            <p:nvPr/>
          </p:nvSpPr>
          <p:spPr>
            <a:xfrm>
              <a:off x="4155243" y="2814408"/>
              <a:ext cx="412155" cy="313225"/>
            </a:xfrm>
            <a:custGeom>
              <a:rect b="b" l="l" r="r" t="t"/>
              <a:pathLst>
                <a:path extrusionOk="0" h="4822" w="6345">
                  <a:moveTo>
                    <a:pt x="4369" y="0"/>
                  </a:moveTo>
                  <a:cubicBezTo>
                    <a:pt x="4369" y="0"/>
                    <a:pt x="2955" y="59"/>
                    <a:pt x="2586" y="307"/>
                  </a:cubicBezTo>
                  <a:cubicBezTo>
                    <a:pt x="2217" y="554"/>
                    <a:pt x="1" y="2887"/>
                    <a:pt x="1" y="2887"/>
                  </a:cubicBezTo>
                  <a:cubicBezTo>
                    <a:pt x="1" y="2887"/>
                    <a:pt x="328" y="2835"/>
                    <a:pt x="836" y="2835"/>
                  </a:cubicBezTo>
                  <a:cubicBezTo>
                    <a:pt x="1888" y="2835"/>
                    <a:pt x="3718" y="3058"/>
                    <a:pt x="5045" y="4427"/>
                  </a:cubicBezTo>
                  <a:cubicBezTo>
                    <a:pt x="5312" y="4702"/>
                    <a:pt x="5494" y="4821"/>
                    <a:pt x="5609" y="4821"/>
                  </a:cubicBezTo>
                  <a:cubicBezTo>
                    <a:pt x="6344" y="4821"/>
                    <a:pt x="4369" y="0"/>
                    <a:pt x="4369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2" name="Google Shape;1442;p31"/>
            <p:cNvSpPr/>
            <p:nvPr/>
          </p:nvSpPr>
          <p:spPr>
            <a:xfrm>
              <a:off x="4162583" y="3272809"/>
              <a:ext cx="418716" cy="252425"/>
            </a:xfrm>
            <a:custGeom>
              <a:rect b="b" l="l" r="r" t="t"/>
              <a:pathLst>
                <a:path extrusionOk="0" h="3886" w="6446">
                  <a:moveTo>
                    <a:pt x="1" y="725"/>
                  </a:moveTo>
                  <a:lnTo>
                    <a:pt x="1" y="725"/>
                  </a:lnTo>
                  <a:cubicBezTo>
                    <a:pt x="1" y="725"/>
                    <a:pt x="0" y="725"/>
                    <a:pt x="0" y="725"/>
                  </a:cubicBezTo>
                  <a:cubicBezTo>
                    <a:pt x="1" y="725"/>
                    <a:pt x="1" y="725"/>
                    <a:pt x="1" y="725"/>
                  </a:cubicBezTo>
                  <a:close/>
                  <a:moveTo>
                    <a:pt x="3572" y="1"/>
                  </a:moveTo>
                  <a:cubicBezTo>
                    <a:pt x="2374" y="1"/>
                    <a:pt x="1060" y="473"/>
                    <a:pt x="1" y="725"/>
                  </a:cubicBezTo>
                  <a:lnTo>
                    <a:pt x="1" y="725"/>
                  </a:lnTo>
                  <a:cubicBezTo>
                    <a:pt x="19" y="721"/>
                    <a:pt x="682" y="565"/>
                    <a:pt x="1518" y="565"/>
                  </a:cubicBezTo>
                  <a:cubicBezTo>
                    <a:pt x="2432" y="565"/>
                    <a:pt x="3553" y="751"/>
                    <a:pt x="4265" y="1527"/>
                  </a:cubicBezTo>
                  <a:cubicBezTo>
                    <a:pt x="5595" y="2974"/>
                    <a:pt x="5848" y="3885"/>
                    <a:pt x="5863" y="3885"/>
                  </a:cubicBezTo>
                  <a:cubicBezTo>
                    <a:pt x="5864" y="3885"/>
                    <a:pt x="5864" y="3884"/>
                    <a:pt x="5864" y="3882"/>
                  </a:cubicBezTo>
                  <a:cubicBezTo>
                    <a:pt x="5864" y="2698"/>
                    <a:pt x="6445" y="1288"/>
                    <a:pt x="5301" y="487"/>
                  </a:cubicBezTo>
                  <a:cubicBezTo>
                    <a:pt x="5157" y="383"/>
                    <a:pt x="5004" y="302"/>
                    <a:pt x="4846" y="235"/>
                  </a:cubicBezTo>
                  <a:cubicBezTo>
                    <a:pt x="4451" y="67"/>
                    <a:pt x="4019" y="1"/>
                    <a:pt x="3572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3" name="Google Shape;1443;p31"/>
            <p:cNvSpPr/>
            <p:nvPr/>
          </p:nvSpPr>
          <p:spPr>
            <a:xfrm>
              <a:off x="4350372" y="3394799"/>
              <a:ext cx="529858" cy="475164"/>
            </a:xfrm>
            <a:custGeom>
              <a:rect b="b" l="l" r="r" t="t"/>
              <a:pathLst>
                <a:path extrusionOk="0" h="7315" w="8157">
                  <a:moveTo>
                    <a:pt x="6628" y="1"/>
                  </a:moveTo>
                  <a:cubicBezTo>
                    <a:pt x="6118" y="1"/>
                    <a:pt x="5671" y="469"/>
                    <a:pt x="5671" y="469"/>
                  </a:cubicBezTo>
                  <a:lnTo>
                    <a:pt x="1" y="7152"/>
                  </a:lnTo>
                  <a:cubicBezTo>
                    <a:pt x="1" y="7152"/>
                    <a:pt x="3320" y="7274"/>
                    <a:pt x="3568" y="7314"/>
                  </a:cubicBezTo>
                  <a:cubicBezTo>
                    <a:pt x="3571" y="7315"/>
                    <a:pt x="3574" y="7315"/>
                    <a:pt x="3578" y="7315"/>
                  </a:cubicBezTo>
                  <a:cubicBezTo>
                    <a:pt x="3867" y="7315"/>
                    <a:pt x="6040" y="5781"/>
                    <a:pt x="7089" y="4607"/>
                  </a:cubicBezTo>
                  <a:cubicBezTo>
                    <a:pt x="8157" y="3419"/>
                    <a:pt x="7922" y="964"/>
                    <a:pt x="7229" y="266"/>
                  </a:cubicBezTo>
                  <a:cubicBezTo>
                    <a:pt x="7034" y="71"/>
                    <a:pt x="6826" y="1"/>
                    <a:pt x="662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4" name="Google Shape;1444;p31"/>
            <p:cNvSpPr/>
            <p:nvPr/>
          </p:nvSpPr>
          <p:spPr>
            <a:xfrm>
              <a:off x="3773234" y="2650847"/>
              <a:ext cx="1262384" cy="1309478"/>
            </a:xfrm>
            <a:custGeom>
              <a:rect b="b" l="l" r="r" t="t"/>
              <a:pathLst>
                <a:path extrusionOk="0" fill="none" h="20159" w="19434">
                  <a:moveTo>
                    <a:pt x="12421" y="591"/>
                  </a:moveTo>
                  <a:cubicBezTo>
                    <a:pt x="7260" y="2374"/>
                    <a:pt x="3018" y="8274"/>
                    <a:pt x="1419" y="11904"/>
                  </a:cubicBezTo>
                  <a:cubicBezTo>
                    <a:pt x="0" y="15115"/>
                    <a:pt x="14" y="17794"/>
                    <a:pt x="1216" y="19402"/>
                  </a:cubicBezTo>
                  <a:cubicBezTo>
                    <a:pt x="1577" y="19884"/>
                    <a:pt x="2144" y="20159"/>
                    <a:pt x="2747" y="20159"/>
                  </a:cubicBezTo>
                  <a:lnTo>
                    <a:pt x="7710" y="20159"/>
                  </a:lnTo>
                  <a:cubicBezTo>
                    <a:pt x="13853" y="20159"/>
                    <a:pt x="18834" y="15178"/>
                    <a:pt x="18834" y="9035"/>
                  </a:cubicBezTo>
                  <a:lnTo>
                    <a:pt x="19433" y="2248"/>
                  </a:lnTo>
                  <a:cubicBezTo>
                    <a:pt x="19433" y="2248"/>
                    <a:pt x="14123" y="1"/>
                    <a:pt x="12421" y="591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5" name="Google Shape;1445;p31"/>
            <p:cNvSpPr/>
            <p:nvPr/>
          </p:nvSpPr>
          <p:spPr>
            <a:xfrm>
              <a:off x="4527379" y="3304119"/>
              <a:ext cx="383574" cy="657110"/>
            </a:xfrm>
            <a:custGeom>
              <a:rect b="b" l="l" r="r" t="t"/>
              <a:pathLst>
                <a:path extrusionOk="0" h="10116" w="5905">
                  <a:moveTo>
                    <a:pt x="446" y="0"/>
                  </a:moveTo>
                  <a:lnTo>
                    <a:pt x="446" y="0"/>
                  </a:lnTo>
                  <a:cubicBezTo>
                    <a:pt x="446" y="0"/>
                    <a:pt x="0" y="2311"/>
                    <a:pt x="554" y="4216"/>
                  </a:cubicBezTo>
                  <a:cubicBezTo>
                    <a:pt x="973" y="5657"/>
                    <a:pt x="2306" y="8296"/>
                    <a:pt x="2932" y="9494"/>
                  </a:cubicBezTo>
                  <a:cubicBezTo>
                    <a:pt x="3130" y="9876"/>
                    <a:pt x="3527" y="10115"/>
                    <a:pt x="3959" y="10115"/>
                  </a:cubicBezTo>
                  <a:lnTo>
                    <a:pt x="4927" y="10115"/>
                  </a:lnTo>
                  <a:cubicBezTo>
                    <a:pt x="5544" y="10115"/>
                    <a:pt x="5905" y="9426"/>
                    <a:pt x="5558" y="8922"/>
                  </a:cubicBezTo>
                  <a:cubicBezTo>
                    <a:pt x="4540" y="7445"/>
                    <a:pt x="2982" y="4959"/>
                    <a:pt x="2910" y="3540"/>
                  </a:cubicBezTo>
                  <a:cubicBezTo>
                    <a:pt x="2793" y="1140"/>
                    <a:pt x="2964" y="802"/>
                    <a:pt x="2964" y="802"/>
                  </a:cubicBezTo>
                  <a:lnTo>
                    <a:pt x="446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6" name="Google Shape;1446;p31"/>
            <p:cNvSpPr/>
            <p:nvPr/>
          </p:nvSpPr>
          <p:spPr>
            <a:xfrm>
              <a:off x="4527379" y="3304119"/>
              <a:ext cx="383574" cy="657110"/>
            </a:xfrm>
            <a:custGeom>
              <a:rect b="b" l="l" r="r" t="t"/>
              <a:pathLst>
                <a:path extrusionOk="0" fill="none" h="10116" w="5905">
                  <a:moveTo>
                    <a:pt x="446" y="0"/>
                  </a:moveTo>
                  <a:cubicBezTo>
                    <a:pt x="446" y="0"/>
                    <a:pt x="0" y="2311"/>
                    <a:pt x="554" y="4216"/>
                  </a:cubicBezTo>
                  <a:cubicBezTo>
                    <a:pt x="973" y="5657"/>
                    <a:pt x="2306" y="8296"/>
                    <a:pt x="2932" y="9494"/>
                  </a:cubicBezTo>
                  <a:cubicBezTo>
                    <a:pt x="3130" y="9876"/>
                    <a:pt x="3527" y="10115"/>
                    <a:pt x="3959" y="10115"/>
                  </a:cubicBezTo>
                  <a:lnTo>
                    <a:pt x="4927" y="10115"/>
                  </a:lnTo>
                  <a:cubicBezTo>
                    <a:pt x="5544" y="10115"/>
                    <a:pt x="5905" y="9426"/>
                    <a:pt x="5558" y="8922"/>
                  </a:cubicBezTo>
                  <a:cubicBezTo>
                    <a:pt x="4540" y="7445"/>
                    <a:pt x="2982" y="4959"/>
                    <a:pt x="2910" y="3540"/>
                  </a:cubicBezTo>
                  <a:cubicBezTo>
                    <a:pt x="2793" y="1140"/>
                    <a:pt x="2964" y="802"/>
                    <a:pt x="2964" y="802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7" name="Google Shape;1447;p31"/>
            <p:cNvSpPr/>
            <p:nvPr/>
          </p:nvSpPr>
          <p:spPr>
            <a:xfrm>
              <a:off x="4514517" y="3214023"/>
              <a:ext cx="378312" cy="742529"/>
            </a:xfrm>
            <a:custGeom>
              <a:rect b="b" l="l" r="r" t="t"/>
              <a:pathLst>
                <a:path extrusionOk="0" h="11431" w="5824">
                  <a:moveTo>
                    <a:pt x="685" y="0"/>
                  </a:moveTo>
                  <a:cubicBezTo>
                    <a:pt x="685" y="1"/>
                    <a:pt x="0" y="3716"/>
                    <a:pt x="752" y="5603"/>
                  </a:cubicBezTo>
                  <a:cubicBezTo>
                    <a:pt x="1504" y="7490"/>
                    <a:pt x="3130" y="10881"/>
                    <a:pt x="3130" y="10881"/>
                  </a:cubicBezTo>
                  <a:cubicBezTo>
                    <a:pt x="3130" y="10881"/>
                    <a:pt x="4318" y="11430"/>
                    <a:pt x="5120" y="11430"/>
                  </a:cubicBezTo>
                  <a:cubicBezTo>
                    <a:pt x="5476" y="11430"/>
                    <a:pt x="5756" y="11322"/>
                    <a:pt x="5823" y="11011"/>
                  </a:cubicBezTo>
                  <a:lnTo>
                    <a:pt x="5328" y="9836"/>
                  </a:lnTo>
                  <a:cubicBezTo>
                    <a:pt x="5328" y="9836"/>
                    <a:pt x="3500" y="9642"/>
                    <a:pt x="2324" y="7377"/>
                  </a:cubicBezTo>
                  <a:cubicBezTo>
                    <a:pt x="874" y="4590"/>
                    <a:pt x="685" y="1"/>
                    <a:pt x="685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8" name="Google Shape;1448;p31"/>
            <p:cNvSpPr/>
            <p:nvPr/>
          </p:nvSpPr>
          <p:spPr>
            <a:xfrm>
              <a:off x="4946283" y="3169268"/>
              <a:ext cx="806058" cy="297960"/>
            </a:xfrm>
            <a:custGeom>
              <a:rect b="b" l="l" r="r" t="t"/>
              <a:pathLst>
                <a:path extrusionOk="0" h="4587" w="12409">
                  <a:moveTo>
                    <a:pt x="244" y="0"/>
                  </a:moveTo>
                  <a:lnTo>
                    <a:pt x="0" y="2896"/>
                  </a:lnTo>
                  <a:cubicBezTo>
                    <a:pt x="0" y="2896"/>
                    <a:pt x="3099" y="4319"/>
                    <a:pt x="5071" y="4531"/>
                  </a:cubicBezTo>
                  <a:cubicBezTo>
                    <a:pt x="5438" y="4570"/>
                    <a:pt x="5892" y="4587"/>
                    <a:pt x="6389" y="4587"/>
                  </a:cubicBezTo>
                  <a:cubicBezTo>
                    <a:pt x="7917" y="4587"/>
                    <a:pt x="9847" y="4433"/>
                    <a:pt x="10863" y="4342"/>
                  </a:cubicBezTo>
                  <a:cubicBezTo>
                    <a:pt x="11291" y="4301"/>
                    <a:pt x="11665" y="4026"/>
                    <a:pt x="11827" y="3630"/>
                  </a:cubicBezTo>
                  <a:lnTo>
                    <a:pt x="12196" y="2729"/>
                  </a:lnTo>
                  <a:cubicBezTo>
                    <a:pt x="12408" y="2215"/>
                    <a:pt x="12018" y="1675"/>
                    <a:pt x="11494" y="1675"/>
                  </a:cubicBezTo>
                  <a:cubicBezTo>
                    <a:pt x="11440" y="1675"/>
                    <a:pt x="11384" y="1681"/>
                    <a:pt x="11327" y="1693"/>
                  </a:cubicBezTo>
                  <a:cubicBezTo>
                    <a:pt x="10087" y="1961"/>
                    <a:pt x="8276" y="2290"/>
                    <a:pt x="6850" y="2290"/>
                  </a:cubicBezTo>
                  <a:cubicBezTo>
                    <a:pt x="6261" y="2290"/>
                    <a:pt x="5737" y="2234"/>
                    <a:pt x="5346" y="2094"/>
                  </a:cubicBezTo>
                  <a:cubicBezTo>
                    <a:pt x="3081" y="1293"/>
                    <a:pt x="244" y="0"/>
                    <a:pt x="24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9" name="Google Shape;1449;p31"/>
            <p:cNvSpPr/>
            <p:nvPr/>
          </p:nvSpPr>
          <p:spPr>
            <a:xfrm>
              <a:off x="4946283" y="3169268"/>
              <a:ext cx="807487" cy="304846"/>
            </a:xfrm>
            <a:custGeom>
              <a:rect b="b" l="l" r="r" t="t"/>
              <a:pathLst>
                <a:path extrusionOk="0" fill="none" h="4693" w="12431">
                  <a:moveTo>
                    <a:pt x="244" y="0"/>
                  </a:moveTo>
                  <a:cubicBezTo>
                    <a:pt x="244" y="0"/>
                    <a:pt x="3081" y="1293"/>
                    <a:pt x="5346" y="2094"/>
                  </a:cubicBezTo>
                  <a:cubicBezTo>
                    <a:pt x="6684" y="2572"/>
                    <a:pt x="9575" y="2072"/>
                    <a:pt x="11327" y="1693"/>
                  </a:cubicBezTo>
                  <a:cubicBezTo>
                    <a:pt x="11930" y="1563"/>
                    <a:pt x="12430" y="2162"/>
                    <a:pt x="12196" y="2729"/>
                  </a:cubicBezTo>
                  <a:lnTo>
                    <a:pt x="11827" y="3630"/>
                  </a:lnTo>
                  <a:cubicBezTo>
                    <a:pt x="11665" y="4026"/>
                    <a:pt x="11291" y="4301"/>
                    <a:pt x="10863" y="4342"/>
                  </a:cubicBezTo>
                  <a:cubicBezTo>
                    <a:pt x="9516" y="4463"/>
                    <a:pt x="6567" y="4693"/>
                    <a:pt x="5071" y="4531"/>
                  </a:cubicBezTo>
                  <a:cubicBezTo>
                    <a:pt x="3099" y="4319"/>
                    <a:pt x="0" y="2896"/>
                    <a:pt x="0" y="2896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0" name="Google Shape;1450;p31"/>
            <p:cNvSpPr/>
            <p:nvPr/>
          </p:nvSpPr>
          <p:spPr>
            <a:xfrm>
              <a:off x="5079704" y="3283592"/>
              <a:ext cx="671141" cy="179543"/>
            </a:xfrm>
            <a:custGeom>
              <a:rect b="b" l="l" r="r" t="t"/>
              <a:pathLst>
                <a:path extrusionOk="0" h="2764" w="10332">
                  <a:moveTo>
                    <a:pt x="9552" y="0"/>
                  </a:moveTo>
                  <a:cubicBezTo>
                    <a:pt x="9120" y="0"/>
                    <a:pt x="8467" y="226"/>
                    <a:pt x="8467" y="226"/>
                  </a:cubicBezTo>
                  <a:cubicBezTo>
                    <a:pt x="8305" y="987"/>
                    <a:pt x="7571" y="1834"/>
                    <a:pt x="4666" y="2001"/>
                  </a:cubicBezTo>
                  <a:cubicBezTo>
                    <a:pt x="4147" y="2030"/>
                    <a:pt x="3664" y="2043"/>
                    <a:pt x="3221" y="2043"/>
                  </a:cubicBezTo>
                  <a:cubicBezTo>
                    <a:pt x="1188" y="2043"/>
                    <a:pt x="0" y="1784"/>
                    <a:pt x="0" y="1784"/>
                  </a:cubicBezTo>
                  <a:lnTo>
                    <a:pt x="0" y="1784"/>
                  </a:lnTo>
                  <a:cubicBezTo>
                    <a:pt x="0" y="1784"/>
                    <a:pt x="113" y="1933"/>
                    <a:pt x="1635" y="2469"/>
                  </a:cubicBezTo>
                  <a:cubicBezTo>
                    <a:pt x="2286" y="2698"/>
                    <a:pt x="3466" y="2763"/>
                    <a:pt x="4604" y="2763"/>
                  </a:cubicBezTo>
                  <a:cubicBezTo>
                    <a:pt x="6136" y="2763"/>
                    <a:pt x="7593" y="2645"/>
                    <a:pt x="7593" y="2645"/>
                  </a:cubicBezTo>
                  <a:cubicBezTo>
                    <a:pt x="7593" y="2645"/>
                    <a:pt x="7595" y="2645"/>
                    <a:pt x="7600" y="2645"/>
                  </a:cubicBezTo>
                  <a:cubicBezTo>
                    <a:pt x="7710" y="2645"/>
                    <a:pt x="9091" y="2632"/>
                    <a:pt x="9701" y="2014"/>
                  </a:cubicBezTo>
                  <a:cubicBezTo>
                    <a:pt x="10331" y="1370"/>
                    <a:pt x="10120" y="375"/>
                    <a:pt x="9881" y="96"/>
                  </a:cubicBezTo>
                  <a:cubicBezTo>
                    <a:pt x="9819" y="26"/>
                    <a:pt x="9698" y="0"/>
                    <a:pt x="9552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1" name="Google Shape;1451;p31"/>
            <p:cNvSpPr/>
            <p:nvPr/>
          </p:nvSpPr>
          <p:spPr>
            <a:xfrm>
              <a:off x="4045597" y="3325944"/>
              <a:ext cx="758898" cy="646652"/>
            </a:xfrm>
            <a:custGeom>
              <a:rect b="b" l="l" r="r" t="t"/>
              <a:pathLst>
                <a:path extrusionOk="0" h="9955" w="11683">
                  <a:moveTo>
                    <a:pt x="3525" y="0"/>
                  </a:moveTo>
                  <a:cubicBezTo>
                    <a:pt x="1672" y="0"/>
                    <a:pt x="0" y="1042"/>
                    <a:pt x="0" y="1042"/>
                  </a:cubicBezTo>
                  <a:lnTo>
                    <a:pt x="4202" y="9955"/>
                  </a:lnTo>
                  <a:lnTo>
                    <a:pt x="11088" y="9955"/>
                  </a:lnTo>
                  <a:cubicBezTo>
                    <a:pt x="11417" y="9955"/>
                    <a:pt x="11682" y="9689"/>
                    <a:pt x="11682" y="9365"/>
                  </a:cubicBezTo>
                  <a:cubicBezTo>
                    <a:pt x="11682" y="8739"/>
                    <a:pt x="11173" y="8234"/>
                    <a:pt x="10552" y="8234"/>
                  </a:cubicBezTo>
                  <a:lnTo>
                    <a:pt x="5346" y="8234"/>
                  </a:lnTo>
                  <a:cubicBezTo>
                    <a:pt x="5346" y="8234"/>
                    <a:pt x="9160" y="4668"/>
                    <a:pt x="6701" y="1533"/>
                  </a:cubicBezTo>
                  <a:cubicBezTo>
                    <a:pt x="5786" y="367"/>
                    <a:pt x="4624" y="0"/>
                    <a:pt x="3525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2" name="Google Shape;1452;p31"/>
            <p:cNvSpPr/>
            <p:nvPr/>
          </p:nvSpPr>
          <p:spPr>
            <a:xfrm>
              <a:off x="3793695" y="3416754"/>
              <a:ext cx="1033279" cy="546358"/>
            </a:xfrm>
            <a:custGeom>
              <a:rect b="b" l="l" r="r" t="t"/>
              <a:pathLst>
                <a:path extrusionOk="0" h="8411" w="15907">
                  <a:moveTo>
                    <a:pt x="1225" y="0"/>
                  </a:moveTo>
                  <a:cubicBezTo>
                    <a:pt x="1095" y="577"/>
                    <a:pt x="640" y="1135"/>
                    <a:pt x="487" y="1743"/>
                  </a:cubicBezTo>
                  <a:cubicBezTo>
                    <a:pt x="329" y="2364"/>
                    <a:pt x="235" y="3054"/>
                    <a:pt x="149" y="3693"/>
                  </a:cubicBezTo>
                  <a:cubicBezTo>
                    <a:pt x="1" y="4778"/>
                    <a:pt x="59" y="5976"/>
                    <a:pt x="496" y="6999"/>
                  </a:cubicBezTo>
                  <a:cubicBezTo>
                    <a:pt x="1058" y="8314"/>
                    <a:pt x="2605" y="8350"/>
                    <a:pt x="2826" y="8350"/>
                  </a:cubicBezTo>
                  <a:cubicBezTo>
                    <a:pt x="2839" y="8350"/>
                    <a:pt x="2848" y="8350"/>
                    <a:pt x="2851" y="8350"/>
                  </a:cubicBezTo>
                  <a:cubicBezTo>
                    <a:pt x="2900" y="8350"/>
                    <a:pt x="8933" y="8411"/>
                    <a:pt x="12365" y="8411"/>
                  </a:cubicBezTo>
                  <a:cubicBezTo>
                    <a:pt x="13409" y="8411"/>
                    <a:pt x="14213" y="8405"/>
                    <a:pt x="14533" y="8390"/>
                  </a:cubicBezTo>
                  <a:cubicBezTo>
                    <a:pt x="15907" y="8327"/>
                    <a:pt x="15475" y="7364"/>
                    <a:pt x="15475" y="7363"/>
                  </a:cubicBezTo>
                  <a:lnTo>
                    <a:pt x="15475" y="7363"/>
                  </a:lnTo>
                  <a:cubicBezTo>
                    <a:pt x="15273" y="7768"/>
                    <a:pt x="13643" y="7913"/>
                    <a:pt x="12078" y="7913"/>
                  </a:cubicBezTo>
                  <a:cubicBezTo>
                    <a:pt x="10631" y="7913"/>
                    <a:pt x="9240" y="7789"/>
                    <a:pt x="9084" y="7634"/>
                  </a:cubicBezTo>
                  <a:cubicBezTo>
                    <a:pt x="8755" y="7305"/>
                    <a:pt x="9449" y="6445"/>
                    <a:pt x="9449" y="6445"/>
                  </a:cubicBezTo>
                  <a:cubicBezTo>
                    <a:pt x="12074" y="3531"/>
                    <a:pt x="11133" y="928"/>
                    <a:pt x="11133" y="928"/>
                  </a:cubicBezTo>
                  <a:lnTo>
                    <a:pt x="11133" y="928"/>
                  </a:lnTo>
                  <a:cubicBezTo>
                    <a:pt x="11254" y="3424"/>
                    <a:pt x="6573" y="6730"/>
                    <a:pt x="3760" y="6730"/>
                  </a:cubicBezTo>
                  <a:cubicBezTo>
                    <a:pt x="3223" y="6730"/>
                    <a:pt x="2755" y="6610"/>
                    <a:pt x="2401" y="6341"/>
                  </a:cubicBezTo>
                  <a:cubicBezTo>
                    <a:pt x="1554" y="5697"/>
                    <a:pt x="1325" y="4576"/>
                    <a:pt x="1302" y="3571"/>
                  </a:cubicBezTo>
                  <a:cubicBezTo>
                    <a:pt x="1284" y="2995"/>
                    <a:pt x="1275" y="2527"/>
                    <a:pt x="1176" y="1959"/>
                  </a:cubicBezTo>
                  <a:cubicBezTo>
                    <a:pt x="1068" y="1311"/>
                    <a:pt x="1081" y="640"/>
                    <a:pt x="1225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3" name="Google Shape;1453;p31"/>
            <p:cNvSpPr/>
            <p:nvPr/>
          </p:nvSpPr>
          <p:spPr>
            <a:xfrm>
              <a:off x="4045597" y="3209606"/>
              <a:ext cx="758898" cy="750714"/>
            </a:xfrm>
            <a:custGeom>
              <a:rect b="b" l="l" r="r" t="t"/>
              <a:pathLst>
                <a:path extrusionOk="0" fill="none" h="11557" w="11683">
                  <a:moveTo>
                    <a:pt x="0" y="2644"/>
                  </a:moveTo>
                  <a:cubicBezTo>
                    <a:pt x="0" y="2644"/>
                    <a:pt x="4242" y="1"/>
                    <a:pt x="6701" y="3135"/>
                  </a:cubicBezTo>
                  <a:cubicBezTo>
                    <a:pt x="9160" y="6270"/>
                    <a:pt x="5346" y="9836"/>
                    <a:pt x="5346" y="9836"/>
                  </a:cubicBezTo>
                  <a:lnTo>
                    <a:pt x="10552" y="9836"/>
                  </a:lnTo>
                  <a:cubicBezTo>
                    <a:pt x="11173" y="9836"/>
                    <a:pt x="11682" y="10345"/>
                    <a:pt x="11682" y="10967"/>
                  </a:cubicBezTo>
                  <a:cubicBezTo>
                    <a:pt x="11682" y="11295"/>
                    <a:pt x="11417" y="11557"/>
                    <a:pt x="11088" y="11557"/>
                  </a:cubicBezTo>
                  <a:lnTo>
                    <a:pt x="2869" y="11557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4" name="Google Shape;1454;p31"/>
            <p:cNvSpPr/>
            <p:nvPr/>
          </p:nvSpPr>
          <p:spPr>
            <a:xfrm>
              <a:off x="4740046" y="3899124"/>
              <a:ext cx="19357" cy="47159"/>
            </a:xfrm>
            <a:custGeom>
              <a:rect b="b" l="l" r="r" t="t"/>
              <a:pathLst>
                <a:path extrusionOk="0" h="726" w="298">
                  <a:moveTo>
                    <a:pt x="0" y="0"/>
                  </a:moveTo>
                  <a:lnTo>
                    <a:pt x="298" y="725"/>
                  </a:lnTo>
                  <a:cubicBezTo>
                    <a:pt x="271" y="343"/>
                    <a:pt x="1" y="1"/>
                    <a:pt x="0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5" name="Google Shape;1455;p31"/>
            <p:cNvSpPr/>
            <p:nvPr/>
          </p:nvSpPr>
          <p:spPr>
            <a:xfrm>
              <a:off x="4740046" y="3899124"/>
              <a:ext cx="19357" cy="47159"/>
            </a:xfrm>
            <a:custGeom>
              <a:rect b="b" l="l" r="r" t="t"/>
              <a:pathLst>
                <a:path extrusionOk="0" fill="none" h="726" w="298">
                  <a:moveTo>
                    <a:pt x="0" y="0"/>
                  </a:moveTo>
                  <a:cubicBezTo>
                    <a:pt x="0" y="0"/>
                    <a:pt x="271" y="343"/>
                    <a:pt x="298" y="72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6" name="Google Shape;1456;p31"/>
            <p:cNvSpPr/>
            <p:nvPr/>
          </p:nvSpPr>
          <p:spPr>
            <a:xfrm>
              <a:off x="4837481" y="3897370"/>
              <a:ext cx="19617" cy="47159"/>
            </a:xfrm>
            <a:custGeom>
              <a:rect b="b" l="l" r="r" t="t"/>
              <a:pathLst>
                <a:path extrusionOk="0" h="726" w="302">
                  <a:moveTo>
                    <a:pt x="0" y="0"/>
                  </a:moveTo>
                  <a:lnTo>
                    <a:pt x="302" y="725"/>
                  </a:lnTo>
                  <a:cubicBezTo>
                    <a:pt x="275" y="343"/>
                    <a:pt x="0" y="1"/>
                    <a:pt x="0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7" name="Google Shape;1457;p31"/>
            <p:cNvSpPr/>
            <p:nvPr/>
          </p:nvSpPr>
          <p:spPr>
            <a:xfrm>
              <a:off x="4837481" y="3897370"/>
              <a:ext cx="19617" cy="47159"/>
            </a:xfrm>
            <a:custGeom>
              <a:rect b="b" l="l" r="r" t="t"/>
              <a:pathLst>
                <a:path extrusionOk="0" fill="none" h="726" w="302">
                  <a:moveTo>
                    <a:pt x="0" y="0"/>
                  </a:moveTo>
                  <a:cubicBezTo>
                    <a:pt x="0" y="0"/>
                    <a:pt x="275" y="343"/>
                    <a:pt x="302" y="72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8" name="Google Shape;1458;p31"/>
            <p:cNvSpPr/>
            <p:nvPr/>
          </p:nvSpPr>
          <p:spPr>
            <a:xfrm>
              <a:off x="4683274" y="3899124"/>
              <a:ext cx="19422" cy="47159"/>
            </a:xfrm>
            <a:custGeom>
              <a:rect b="b" l="l" r="r" t="t"/>
              <a:pathLst>
                <a:path extrusionOk="0" h="726" w="299">
                  <a:moveTo>
                    <a:pt x="1" y="0"/>
                  </a:moveTo>
                  <a:lnTo>
                    <a:pt x="298" y="725"/>
                  </a:lnTo>
                  <a:cubicBezTo>
                    <a:pt x="285" y="343"/>
                    <a:pt x="1" y="1"/>
                    <a:pt x="1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9" name="Google Shape;1459;p31"/>
            <p:cNvSpPr/>
            <p:nvPr/>
          </p:nvSpPr>
          <p:spPr>
            <a:xfrm>
              <a:off x="4683274" y="3899124"/>
              <a:ext cx="19422" cy="47159"/>
            </a:xfrm>
            <a:custGeom>
              <a:rect b="b" l="l" r="r" t="t"/>
              <a:pathLst>
                <a:path extrusionOk="0" fill="none" h="726" w="299">
                  <a:moveTo>
                    <a:pt x="1" y="0"/>
                  </a:moveTo>
                  <a:cubicBezTo>
                    <a:pt x="1" y="0"/>
                    <a:pt x="285" y="343"/>
                    <a:pt x="298" y="72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0" name="Google Shape;1460;p31"/>
            <p:cNvSpPr/>
            <p:nvPr/>
          </p:nvSpPr>
          <p:spPr>
            <a:xfrm>
              <a:off x="4220200" y="3382652"/>
              <a:ext cx="218582" cy="154924"/>
            </a:xfrm>
            <a:custGeom>
              <a:rect b="b" l="l" r="r" t="t"/>
              <a:pathLst>
                <a:path extrusionOk="0" h="2385" w="3365">
                  <a:moveTo>
                    <a:pt x="723" y="1"/>
                  </a:moveTo>
                  <a:cubicBezTo>
                    <a:pt x="545" y="1"/>
                    <a:pt x="375" y="89"/>
                    <a:pt x="271" y="241"/>
                  </a:cubicBezTo>
                  <a:lnTo>
                    <a:pt x="199" y="349"/>
                  </a:lnTo>
                  <a:cubicBezTo>
                    <a:pt x="1" y="647"/>
                    <a:pt x="140" y="1043"/>
                    <a:pt x="478" y="1165"/>
                  </a:cubicBezTo>
                  <a:cubicBezTo>
                    <a:pt x="1194" y="1417"/>
                    <a:pt x="1991" y="1962"/>
                    <a:pt x="2419" y="2277"/>
                  </a:cubicBezTo>
                  <a:cubicBezTo>
                    <a:pt x="2516" y="2349"/>
                    <a:pt x="2631" y="2385"/>
                    <a:pt x="2745" y="2385"/>
                  </a:cubicBezTo>
                  <a:cubicBezTo>
                    <a:pt x="2854" y="2385"/>
                    <a:pt x="2962" y="2352"/>
                    <a:pt x="3054" y="2286"/>
                  </a:cubicBezTo>
                  <a:cubicBezTo>
                    <a:pt x="3302" y="2110"/>
                    <a:pt x="3365" y="1768"/>
                    <a:pt x="3185" y="1525"/>
                  </a:cubicBezTo>
                  <a:cubicBezTo>
                    <a:pt x="2536" y="642"/>
                    <a:pt x="1464" y="205"/>
                    <a:pt x="883" y="25"/>
                  </a:cubicBezTo>
                  <a:cubicBezTo>
                    <a:pt x="830" y="9"/>
                    <a:pt x="776" y="1"/>
                    <a:pt x="7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1" name="Google Shape;1461;p31"/>
            <p:cNvSpPr/>
            <p:nvPr/>
          </p:nvSpPr>
          <p:spPr>
            <a:xfrm>
              <a:off x="4385514" y="2364257"/>
              <a:ext cx="351095" cy="326476"/>
            </a:xfrm>
            <a:custGeom>
              <a:rect b="b" l="l" r="r" t="t"/>
              <a:pathLst>
                <a:path extrusionOk="0" h="5026" w="5405">
                  <a:moveTo>
                    <a:pt x="1798" y="1"/>
                  </a:moveTo>
                  <a:cubicBezTo>
                    <a:pt x="1562" y="1"/>
                    <a:pt x="1336" y="121"/>
                    <a:pt x="1212" y="337"/>
                  </a:cubicBezTo>
                  <a:cubicBezTo>
                    <a:pt x="748" y="1116"/>
                    <a:pt x="0" y="2814"/>
                    <a:pt x="527" y="5025"/>
                  </a:cubicBezTo>
                  <a:cubicBezTo>
                    <a:pt x="527" y="5025"/>
                    <a:pt x="4720" y="4332"/>
                    <a:pt x="5404" y="3526"/>
                  </a:cubicBezTo>
                  <a:cubicBezTo>
                    <a:pt x="5404" y="3526"/>
                    <a:pt x="4643" y="1125"/>
                    <a:pt x="2063" y="54"/>
                  </a:cubicBezTo>
                  <a:cubicBezTo>
                    <a:pt x="1976" y="18"/>
                    <a:pt x="1886" y="1"/>
                    <a:pt x="1798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2" name="Google Shape;1462;p31"/>
            <p:cNvSpPr/>
            <p:nvPr/>
          </p:nvSpPr>
          <p:spPr>
            <a:xfrm>
              <a:off x="4385514" y="2359190"/>
              <a:ext cx="351095" cy="331543"/>
            </a:xfrm>
            <a:custGeom>
              <a:rect b="b" l="l" r="r" t="t"/>
              <a:pathLst>
                <a:path extrusionOk="0" fill="none" h="5104" w="5405">
                  <a:moveTo>
                    <a:pt x="5404" y="3604"/>
                  </a:moveTo>
                  <a:cubicBezTo>
                    <a:pt x="5404" y="3604"/>
                    <a:pt x="4643" y="1203"/>
                    <a:pt x="2063" y="132"/>
                  </a:cubicBezTo>
                  <a:cubicBezTo>
                    <a:pt x="1748" y="1"/>
                    <a:pt x="1383" y="118"/>
                    <a:pt x="1212" y="415"/>
                  </a:cubicBezTo>
                  <a:cubicBezTo>
                    <a:pt x="748" y="1194"/>
                    <a:pt x="0" y="2892"/>
                    <a:pt x="527" y="5103"/>
                  </a:cubicBezTo>
                  <a:cubicBezTo>
                    <a:pt x="527" y="5103"/>
                    <a:pt x="4720" y="4410"/>
                    <a:pt x="5404" y="3604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3" name="Google Shape;1463;p31"/>
            <p:cNvSpPr/>
            <p:nvPr/>
          </p:nvSpPr>
          <p:spPr>
            <a:xfrm>
              <a:off x="4432607" y="2439672"/>
              <a:ext cx="130240" cy="217088"/>
            </a:xfrm>
            <a:custGeom>
              <a:rect b="b" l="l" r="r" t="t"/>
              <a:pathLst>
                <a:path extrusionOk="0" h="3342" w="2005">
                  <a:moveTo>
                    <a:pt x="1459" y="0"/>
                  </a:moveTo>
                  <a:cubicBezTo>
                    <a:pt x="1459" y="0"/>
                    <a:pt x="617" y="275"/>
                    <a:pt x="311" y="1243"/>
                  </a:cubicBezTo>
                  <a:cubicBezTo>
                    <a:pt x="0" y="2212"/>
                    <a:pt x="257" y="3319"/>
                    <a:pt x="257" y="3319"/>
                  </a:cubicBezTo>
                  <a:cubicBezTo>
                    <a:pt x="279" y="3335"/>
                    <a:pt x="307" y="3342"/>
                    <a:pt x="339" y="3342"/>
                  </a:cubicBezTo>
                  <a:cubicBezTo>
                    <a:pt x="670" y="3342"/>
                    <a:pt x="1486" y="2626"/>
                    <a:pt x="1486" y="2626"/>
                  </a:cubicBezTo>
                  <a:cubicBezTo>
                    <a:pt x="1486" y="2626"/>
                    <a:pt x="1117" y="2248"/>
                    <a:pt x="1000" y="1964"/>
                  </a:cubicBezTo>
                  <a:cubicBezTo>
                    <a:pt x="883" y="1680"/>
                    <a:pt x="1671" y="1423"/>
                    <a:pt x="1671" y="1423"/>
                  </a:cubicBezTo>
                  <a:cubicBezTo>
                    <a:pt x="2004" y="834"/>
                    <a:pt x="1459" y="0"/>
                    <a:pt x="145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4" name="Google Shape;1464;p31"/>
            <p:cNvSpPr/>
            <p:nvPr/>
          </p:nvSpPr>
          <p:spPr>
            <a:xfrm>
              <a:off x="4495485" y="2416872"/>
              <a:ext cx="68205" cy="198640"/>
            </a:xfrm>
            <a:custGeom>
              <a:rect b="b" l="l" r="r" t="t"/>
              <a:pathLst>
                <a:path extrusionOk="0" fill="none" h="3058" w="1050">
                  <a:moveTo>
                    <a:pt x="442" y="0"/>
                  </a:moveTo>
                  <a:cubicBezTo>
                    <a:pt x="442" y="0"/>
                    <a:pt x="1050" y="919"/>
                    <a:pt x="703" y="1774"/>
                  </a:cubicBezTo>
                  <a:cubicBezTo>
                    <a:pt x="703" y="1774"/>
                    <a:pt x="1" y="1991"/>
                    <a:pt x="32" y="2315"/>
                  </a:cubicBezTo>
                  <a:cubicBezTo>
                    <a:pt x="64" y="2639"/>
                    <a:pt x="694" y="3058"/>
                    <a:pt x="694" y="3058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5" name="Google Shape;1465;p31"/>
            <p:cNvSpPr/>
            <p:nvPr/>
          </p:nvSpPr>
          <p:spPr>
            <a:xfrm>
              <a:off x="5041639" y="2489494"/>
              <a:ext cx="348757" cy="338169"/>
            </a:xfrm>
            <a:custGeom>
              <a:rect b="b" l="l" r="r" t="t"/>
              <a:pathLst>
                <a:path extrusionOk="0" h="5206" w="5369">
                  <a:moveTo>
                    <a:pt x="4293" y="1"/>
                  </a:moveTo>
                  <a:cubicBezTo>
                    <a:pt x="4272" y="1"/>
                    <a:pt x="4251" y="2"/>
                    <a:pt x="4229" y="3"/>
                  </a:cubicBezTo>
                  <a:cubicBezTo>
                    <a:pt x="1446" y="256"/>
                    <a:pt x="1" y="2318"/>
                    <a:pt x="1" y="2318"/>
                  </a:cubicBezTo>
                  <a:cubicBezTo>
                    <a:pt x="415" y="3291"/>
                    <a:pt x="4207" y="5205"/>
                    <a:pt x="4207" y="5205"/>
                  </a:cubicBezTo>
                  <a:cubicBezTo>
                    <a:pt x="5369" y="3255"/>
                    <a:pt x="5166" y="1413"/>
                    <a:pt x="4959" y="526"/>
                  </a:cubicBezTo>
                  <a:cubicBezTo>
                    <a:pt x="4887" y="218"/>
                    <a:pt x="4610" y="1"/>
                    <a:pt x="429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6" name="Google Shape;1466;p31"/>
            <p:cNvSpPr/>
            <p:nvPr/>
          </p:nvSpPr>
          <p:spPr>
            <a:xfrm>
              <a:off x="5041639" y="2487610"/>
              <a:ext cx="348757" cy="340053"/>
            </a:xfrm>
            <a:custGeom>
              <a:rect b="b" l="l" r="r" t="t"/>
              <a:pathLst>
                <a:path extrusionOk="0" fill="none" h="5235" w="5369">
                  <a:moveTo>
                    <a:pt x="1" y="2347"/>
                  </a:moveTo>
                  <a:cubicBezTo>
                    <a:pt x="1" y="2347"/>
                    <a:pt x="1446" y="285"/>
                    <a:pt x="4229" y="32"/>
                  </a:cubicBezTo>
                  <a:cubicBezTo>
                    <a:pt x="4572" y="1"/>
                    <a:pt x="4882" y="226"/>
                    <a:pt x="4959" y="555"/>
                  </a:cubicBezTo>
                  <a:cubicBezTo>
                    <a:pt x="5166" y="1442"/>
                    <a:pt x="5369" y="3284"/>
                    <a:pt x="4207" y="5234"/>
                  </a:cubicBezTo>
                  <a:cubicBezTo>
                    <a:pt x="4207" y="5234"/>
                    <a:pt x="415" y="3320"/>
                    <a:pt x="1" y="2347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7" name="Google Shape;1467;p31"/>
            <p:cNvSpPr/>
            <p:nvPr/>
          </p:nvSpPr>
          <p:spPr>
            <a:xfrm>
              <a:off x="5234430" y="2556074"/>
              <a:ext cx="100424" cy="229235"/>
            </a:xfrm>
            <a:custGeom>
              <a:rect b="b" l="l" r="r" t="t"/>
              <a:pathLst>
                <a:path extrusionOk="0" h="3529" w="1546">
                  <a:moveTo>
                    <a:pt x="811" y="1"/>
                  </a:moveTo>
                  <a:cubicBezTo>
                    <a:pt x="811" y="1"/>
                    <a:pt x="46" y="631"/>
                    <a:pt x="185" y="1293"/>
                  </a:cubicBezTo>
                  <a:cubicBezTo>
                    <a:pt x="185" y="1293"/>
                    <a:pt x="861" y="1771"/>
                    <a:pt x="662" y="2009"/>
                  </a:cubicBezTo>
                  <a:cubicBezTo>
                    <a:pt x="469" y="2244"/>
                    <a:pt x="0" y="2496"/>
                    <a:pt x="0" y="2496"/>
                  </a:cubicBezTo>
                  <a:cubicBezTo>
                    <a:pt x="0" y="2496"/>
                    <a:pt x="631" y="3528"/>
                    <a:pt x="932" y="3528"/>
                  </a:cubicBezTo>
                  <a:cubicBezTo>
                    <a:pt x="945" y="3528"/>
                    <a:pt x="957" y="3526"/>
                    <a:pt x="969" y="3523"/>
                  </a:cubicBezTo>
                  <a:cubicBezTo>
                    <a:pt x="969" y="3523"/>
                    <a:pt x="1545" y="2545"/>
                    <a:pt x="1541" y="1527"/>
                  </a:cubicBezTo>
                  <a:cubicBezTo>
                    <a:pt x="1536" y="510"/>
                    <a:pt x="811" y="1"/>
                    <a:pt x="81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8" name="Google Shape;1468;p31"/>
            <p:cNvSpPr/>
            <p:nvPr/>
          </p:nvSpPr>
          <p:spPr>
            <a:xfrm>
              <a:off x="5222154" y="2535028"/>
              <a:ext cx="75221" cy="184674"/>
            </a:xfrm>
            <a:custGeom>
              <a:rect b="b" l="l" r="r" t="t"/>
              <a:pathLst>
                <a:path extrusionOk="0" fill="none" h="2843" w="1158">
                  <a:moveTo>
                    <a:pt x="1158" y="1"/>
                  </a:moveTo>
                  <a:cubicBezTo>
                    <a:pt x="1158" y="1"/>
                    <a:pt x="302" y="699"/>
                    <a:pt x="374" y="1617"/>
                  </a:cubicBezTo>
                  <a:cubicBezTo>
                    <a:pt x="374" y="1617"/>
                    <a:pt x="978" y="2032"/>
                    <a:pt x="851" y="2333"/>
                  </a:cubicBezTo>
                  <a:cubicBezTo>
                    <a:pt x="725" y="2635"/>
                    <a:pt x="0" y="2842"/>
                    <a:pt x="0" y="2842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9" name="Google Shape;1469;p31"/>
            <p:cNvSpPr/>
            <p:nvPr/>
          </p:nvSpPr>
          <p:spPr>
            <a:xfrm>
              <a:off x="4346280" y="2554061"/>
              <a:ext cx="1015805" cy="697773"/>
            </a:xfrm>
            <a:custGeom>
              <a:rect b="b" l="l" r="r" t="t"/>
              <a:pathLst>
                <a:path extrusionOk="0" h="10742" w="15638">
                  <a:moveTo>
                    <a:pt x="5344" y="0"/>
                  </a:moveTo>
                  <a:cubicBezTo>
                    <a:pt x="2922" y="0"/>
                    <a:pt x="794" y="1770"/>
                    <a:pt x="415" y="4238"/>
                  </a:cubicBezTo>
                  <a:cubicBezTo>
                    <a:pt x="1" y="6963"/>
                    <a:pt x="1870" y="9512"/>
                    <a:pt x="4594" y="9926"/>
                  </a:cubicBezTo>
                  <a:lnTo>
                    <a:pt x="9530" y="10683"/>
                  </a:lnTo>
                  <a:cubicBezTo>
                    <a:pt x="9787" y="10722"/>
                    <a:pt x="10042" y="10741"/>
                    <a:pt x="10293" y="10741"/>
                  </a:cubicBezTo>
                  <a:cubicBezTo>
                    <a:pt x="12716" y="10741"/>
                    <a:pt x="14843" y="8971"/>
                    <a:pt x="15223" y="6503"/>
                  </a:cubicBezTo>
                  <a:cubicBezTo>
                    <a:pt x="15637" y="3779"/>
                    <a:pt x="13768" y="1230"/>
                    <a:pt x="11039" y="815"/>
                  </a:cubicBezTo>
                  <a:lnTo>
                    <a:pt x="6108" y="59"/>
                  </a:lnTo>
                  <a:cubicBezTo>
                    <a:pt x="5851" y="19"/>
                    <a:pt x="5596" y="0"/>
                    <a:pt x="534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0" name="Google Shape;1470;p31"/>
            <p:cNvSpPr/>
            <p:nvPr/>
          </p:nvSpPr>
          <p:spPr>
            <a:xfrm>
              <a:off x="4361805" y="2553736"/>
              <a:ext cx="476009" cy="451195"/>
            </a:xfrm>
            <a:custGeom>
              <a:rect b="b" l="l" r="r" t="t"/>
              <a:pathLst>
                <a:path extrusionOk="0" h="6946" w="7328">
                  <a:moveTo>
                    <a:pt x="5063" y="1"/>
                  </a:moveTo>
                  <a:cubicBezTo>
                    <a:pt x="2642" y="1"/>
                    <a:pt x="515" y="1767"/>
                    <a:pt x="140" y="4239"/>
                  </a:cubicBezTo>
                  <a:cubicBezTo>
                    <a:pt x="0" y="5148"/>
                    <a:pt x="117" y="6044"/>
                    <a:pt x="437" y="6842"/>
                  </a:cubicBezTo>
                  <a:cubicBezTo>
                    <a:pt x="505" y="6855"/>
                    <a:pt x="572" y="6869"/>
                    <a:pt x="644" y="6878"/>
                  </a:cubicBezTo>
                  <a:cubicBezTo>
                    <a:pt x="942" y="6924"/>
                    <a:pt x="1238" y="6946"/>
                    <a:pt x="1530" y="6946"/>
                  </a:cubicBezTo>
                  <a:cubicBezTo>
                    <a:pt x="4336" y="6946"/>
                    <a:pt x="6797" y="4896"/>
                    <a:pt x="7238" y="2036"/>
                  </a:cubicBezTo>
                  <a:cubicBezTo>
                    <a:pt x="7328" y="1437"/>
                    <a:pt x="7323" y="843"/>
                    <a:pt x="7233" y="271"/>
                  </a:cubicBezTo>
                  <a:lnTo>
                    <a:pt x="5828" y="59"/>
                  </a:lnTo>
                  <a:cubicBezTo>
                    <a:pt x="5571" y="20"/>
                    <a:pt x="5316" y="1"/>
                    <a:pt x="5063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1" name="Google Shape;1471;p31"/>
            <p:cNvSpPr/>
            <p:nvPr/>
          </p:nvSpPr>
          <p:spPr>
            <a:xfrm>
              <a:off x="4510100" y="2743345"/>
              <a:ext cx="191365" cy="91005"/>
            </a:xfrm>
            <a:custGeom>
              <a:rect b="b" l="l" r="r" t="t"/>
              <a:pathLst>
                <a:path extrusionOk="0" fill="none" h="1401" w="2946">
                  <a:moveTo>
                    <a:pt x="1" y="1081"/>
                  </a:moveTo>
                  <a:cubicBezTo>
                    <a:pt x="1" y="1081"/>
                    <a:pt x="447" y="504"/>
                    <a:pt x="1599" y="613"/>
                  </a:cubicBezTo>
                  <a:cubicBezTo>
                    <a:pt x="2757" y="725"/>
                    <a:pt x="2937" y="1401"/>
                    <a:pt x="2937" y="1401"/>
                  </a:cubicBezTo>
                  <a:cubicBezTo>
                    <a:pt x="2937" y="1401"/>
                    <a:pt x="2946" y="153"/>
                    <a:pt x="1307" y="0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2" name="Google Shape;1472;p31"/>
            <p:cNvSpPr/>
            <p:nvPr/>
          </p:nvSpPr>
          <p:spPr>
            <a:xfrm>
              <a:off x="4961223" y="2599985"/>
              <a:ext cx="400853" cy="492962"/>
            </a:xfrm>
            <a:custGeom>
              <a:rect b="b" l="l" r="r" t="t"/>
              <a:pathLst>
                <a:path extrusionOk="0" h="7589" w="6171">
                  <a:moveTo>
                    <a:pt x="360" y="0"/>
                  </a:moveTo>
                  <a:cubicBezTo>
                    <a:pt x="176" y="545"/>
                    <a:pt x="68" y="1131"/>
                    <a:pt x="59" y="1739"/>
                  </a:cubicBezTo>
                  <a:cubicBezTo>
                    <a:pt x="0" y="4725"/>
                    <a:pt x="2216" y="7224"/>
                    <a:pt x="5112" y="7589"/>
                  </a:cubicBezTo>
                  <a:cubicBezTo>
                    <a:pt x="5431" y="7053"/>
                    <a:pt x="5652" y="6449"/>
                    <a:pt x="5756" y="5796"/>
                  </a:cubicBezTo>
                  <a:cubicBezTo>
                    <a:pt x="6170" y="3072"/>
                    <a:pt x="4301" y="523"/>
                    <a:pt x="1572" y="108"/>
                  </a:cubicBezTo>
                  <a:lnTo>
                    <a:pt x="950" y="9"/>
                  </a:lnTo>
                  <a:lnTo>
                    <a:pt x="36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3" name="Google Shape;1473;p31"/>
            <p:cNvSpPr/>
            <p:nvPr/>
          </p:nvSpPr>
          <p:spPr>
            <a:xfrm>
              <a:off x="5112767" y="2806808"/>
              <a:ext cx="179672" cy="140438"/>
            </a:xfrm>
            <a:custGeom>
              <a:rect b="b" l="l" r="r" t="t"/>
              <a:pathLst>
                <a:path extrusionOk="0" fill="none" h="2162" w="2766">
                  <a:moveTo>
                    <a:pt x="2765" y="2162"/>
                  </a:moveTo>
                  <a:cubicBezTo>
                    <a:pt x="2765" y="2162"/>
                    <a:pt x="2630" y="1446"/>
                    <a:pt x="1549" y="1023"/>
                  </a:cubicBezTo>
                  <a:cubicBezTo>
                    <a:pt x="473" y="595"/>
                    <a:pt x="0" y="1113"/>
                    <a:pt x="0" y="1113"/>
                  </a:cubicBezTo>
                  <a:cubicBezTo>
                    <a:pt x="0" y="1113"/>
                    <a:pt x="563" y="0"/>
                    <a:pt x="2090" y="608"/>
                  </a:cubicBezTo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4" name="Google Shape;1474;p31"/>
            <p:cNvSpPr/>
            <p:nvPr/>
          </p:nvSpPr>
          <p:spPr>
            <a:xfrm>
              <a:off x="4343682" y="2530351"/>
              <a:ext cx="1015740" cy="744283"/>
            </a:xfrm>
            <a:custGeom>
              <a:rect b="b" l="l" r="r" t="t"/>
              <a:pathLst>
                <a:path extrusionOk="0" fill="none" h="11458" w="15637">
                  <a:moveTo>
                    <a:pt x="9530" y="11043"/>
                  </a:moveTo>
                  <a:lnTo>
                    <a:pt x="4598" y="10287"/>
                  </a:lnTo>
                  <a:cubicBezTo>
                    <a:pt x="1874" y="9868"/>
                    <a:pt x="0" y="7323"/>
                    <a:pt x="419" y="4599"/>
                  </a:cubicBezTo>
                  <a:cubicBezTo>
                    <a:pt x="833" y="1869"/>
                    <a:pt x="3382" y="0"/>
                    <a:pt x="6107" y="419"/>
                  </a:cubicBezTo>
                  <a:lnTo>
                    <a:pt x="11043" y="1171"/>
                  </a:lnTo>
                  <a:cubicBezTo>
                    <a:pt x="13768" y="1590"/>
                    <a:pt x="15636" y="4139"/>
                    <a:pt x="15222" y="6864"/>
                  </a:cubicBezTo>
                  <a:lnTo>
                    <a:pt x="15222" y="6864"/>
                  </a:lnTo>
                  <a:cubicBezTo>
                    <a:pt x="14803" y="9588"/>
                    <a:pt x="12259" y="11457"/>
                    <a:pt x="9530" y="11043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5" name="Google Shape;1475;p31"/>
            <p:cNvSpPr/>
            <p:nvPr/>
          </p:nvSpPr>
          <p:spPr>
            <a:xfrm>
              <a:off x="4860541" y="2750296"/>
              <a:ext cx="125888" cy="65022"/>
            </a:xfrm>
            <a:custGeom>
              <a:rect b="b" l="l" r="r" t="t"/>
              <a:pathLst>
                <a:path extrusionOk="0" h="1001" w="1938">
                  <a:moveTo>
                    <a:pt x="449" y="0"/>
                  </a:moveTo>
                  <a:cubicBezTo>
                    <a:pt x="245" y="0"/>
                    <a:pt x="65" y="149"/>
                    <a:pt x="37" y="357"/>
                  </a:cubicBezTo>
                  <a:cubicBezTo>
                    <a:pt x="1" y="587"/>
                    <a:pt x="159" y="803"/>
                    <a:pt x="388" y="834"/>
                  </a:cubicBezTo>
                  <a:lnTo>
                    <a:pt x="1420" y="996"/>
                  </a:lnTo>
                  <a:cubicBezTo>
                    <a:pt x="1439" y="999"/>
                    <a:pt x="1459" y="1000"/>
                    <a:pt x="1478" y="1000"/>
                  </a:cubicBezTo>
                  <a:cubicBezTo>
                    <a:pt x="1685" y="1000"/>
                    <a:pt x="1868" y="851"/>
                    <a:pt x="1901" y="641"/>
                  </a:cubicBezTo>
                  <a:cubicBezTo>
                    <a:pt x="1937" y="411"/>
                    <a:pt x="1780" y="199"/>
                    <a:pt x="1550" y="163"/>
                  </a:cubicBezTo>
                  <a:lnTo>
                    <a:pt x="514" y="6"/>
                  </a:lnTo>
                  <a:cubicBezTo>
                    <a:pt x="492" y="2"/>
                    <a:pt x="470" y="0"/>
                    <a:pt x="449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6" name="Google Shape;1476;p31"/>
            <p:cNvSpPr/>
            <p:nvPr/>
          </p:nvSpPr>
          <p:spPr>
            <a:xfrm>
              <a:off x="4860541" y="2748282"/>
              <a:ext cx="125888" cy="68790"/>
            </a:xfrm>
            <a:custGeom>
              <a:rect b="b" l="l" r="r" t="t"/>
              <a:pathLst>
                <a:path extrusionOk="0" fill="none" h="1059" w="1938">
                  <a:moveTo>
                    <a:pt x="1420" y="1027"/>
                  </a:moveTo>
                  <a:lnTo>
                    <a:pt x="388" y="865"/>
                  </a:lnTo>
                  <a:cubicBezTo>
                    <a:pt x="159" y="834"/>
                    <a:pt x="1" y="618"/>
                    <a:pt x="37" y="388"/>
                  </a:cubicBezTo>
                  <a:cubicBezTo>
                    <a:pt x="68" y="158"/>
                    <a:pt x="285" y="1"/>
                    <a:pt x="514" y="37"/>
                  </a:cubicBezTo>
                  <a:lnTo>
                    <a:pt x="1550" y="194"/>
                  </a:lnTo>
                  <a:cubicBezTo>
                    <a:pt x="1780" y="230"/>
                    <a:pt x="1937" y="442"/>
                    <a:pt x="1901" y="672"/>
                  </a:cubicBezTo>
                  <a:cubicBezTo>
                    <a:pt x="1865" y="901"/>
                    <a:pt x="1649" y="1059"/>
                    <a:pt x="1420" y="1027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7" name="Google Shape;1477;p31"/>
            <p:cNvSpPr/>
            <p:nvPr/>
          </p:nvSpPr>
          <p:spPr>
            <a:xfrm>
              <a:off x="4761417" y="2796545"/>
              <a:ext cx="158042" cy="120626"/>
            </a:xfrm>
            <a:custGeom>
              <a:rect b="b" l="l" r="r" t="t"/>
              <a:pathLst>
                <a:path extrusionOk="0" fill="none" h="1857" w="2433">
                  <a:moveTo>
                    <a:pt x="2432" y="1"/>
                  </a:moveTo>
                  <a:lnTo>
                    <a:pt x="2302" y="861"/>
                  </a:lnTo>
                  <a:cubicBezTo>
                    <a:pt x="2211" y="1451"/>
                    <a:pt x="1662" y="1856"/>
                    <a:pt x="1072" y="1766"/>
                  </a:cubicBezTo>
                  <a:lnTo>
                    <a:pt x="991" y="1753"/>
                  </a:lnTo>
                  <a:cubicBezTo>
                    <a:pt x="406" y="1662"/>
                    <a:pt x="0" y="1113"/>
                    <a:pt x="90" y="523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8" name="Google Shape;1478;p31"/>
            <p:cNvSpPr/>
            <p:nvPr/>
          </p:nvSpPr>
          <p:spPr>
            <a:xfrm>
              <a:off x="4905036" y="2796545"/>
              <a:ext cx="149532" cy="142517"/>
            </a:xfrm>
            <a:custGeom>
              <a:rect b="b" l="l" r="r" t="t"/>
              <a:pathLst>
                <a:path extrusionOk="0" fill="none" h="2194" w="2302">
                  <a:moveTo>
                    <a:pt x="221" y="1"/>
                  </a:moveTo>
                  <a:lnTo>
                    <a:pt x="91" y="861"/>
                  </a:lnTo>
                  <a:cubicBezTo>
                    <a:pt x="0" y="1451"/>
                    <a:pt x="406" y="2000"/>
                    <a:pt x="996" y="2090"/>
                  </a:cubicBezTo>
                  <a:lnTo>
                    <a:pt x="1072" y="2104"/>
                  </a:lnTo>
                  <a:cubicBezTo>
                    <a:pt x="1662" y="2194"/>
                    <a:pt x="2212" y="1789"/>
                    <a:pt x="2302" y="1199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9" name="Google Shape;1479;p31"/>
            <p:cNvSpPr/>
            <p:nvPr/>
          </p:nvSpPr>
          <p:spPr>
            <a:xfrm>
              <a:off x="4928160" y="2761923"/>
              <a:ext cx="41313" cy="22540"/>
            </a:xfrm>
            <a:custGeom>
              <a:rect b="b" l="l" r="r" t="t"/>
              <a:pathLst>
                <a:path extrusionOk="0" h="347" w="636">
                  <a:moveTo>
                    <a:pt x="162" y="0"/>
                  </a:moveTo>
                  <a:cubicBezTo>
                    <a:pt x="90" y="0"/>
                    <a:pt x="26" y="55"/>
                    <a:pt x="14" y="128"/>
                  </a:cubicBezTo>
                  <a:cubicBezTo>
                    <a:pt x="0" y="209"/>
                    <a:pt x="59" y="281"/>
                    <a:pt x="140" y="295"/>
                  </a:cubicBezTo>
                  <a:lnTo>
                    <a:pt x="451" y="345"/>
                  </a:lnTo>
                  <a:cubicBezTo>
                    <a:pt x="458" y="346"/>
                    <a:pt x="466" y="346"/>
                    <a:pt x="474" y="346"/>
                  </a:cubicBezTo>
                  <a:cubicBezTo>
                    <a:pt x="546" y="346"/>
                    <a:pt x="610" y="292"/>
                    <a:pt x="622" y="218"/>
                  </a:cubicBezTo>
                  <a:cubicBezTo>
                    <a:pt x="635" y="137"/>
                    <a:pt x="577" y="65"/>
                    <a:pt x="496" y="52"/>
                  </a:cubicBezTo>
                  <a:lnTo>
                    <a:pt x="185" y="2"/>
                  </a:lnTo>
                  <a:cubicBezTo>
                    <a:pt x="177" y="1"/>
                    <a:pt x="169" y="0"/>
                    <a:pt x="16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0" name="Google Shape;1480;p31"/>
            <p:cNvSpPr/>
            <p:nvPr/>
          </p:nvSpPr>
          <p:spPr>
            <a:xfrm>
              <a:off x="4850343" y="2882288"/>
              <a:ext cx="94253" cy="103217"/>
            </a:xfrm>
            <a:custGeom>
              <a:rect b="b" l="l" r="r" t="t"/>
              <a:pathLst>
                <a:path extrusionOk="0" h="1589" w="1451">
                  <a:moveTo>
                    <a:pt x="870" y="0"/>
                  </a:moveTo>
                  <a:cubicBezTo>
                    <a:pt x="698" y="333"/>
                    <a:pt x="221" y="442"/>
                    <a:pt x="221" y="442"/>
                  </a:cubicBezTo>
                  <a:cubicBezTo>
                    <a:pt x="221" y="442"/>
                    <a:pt x="0" y="1473"/>
                    <a:pt x="707" y="1581"/>
                  </a:cubicBezTo>
                  <a:cubicBezTo>
                    <a:pt x="742" y="1586"/>
                    <a:pt x="775" y="1589"/>
                    <a:pt x="807" y="1589"/>
                  </a:cubicBezTo>
                  <a:cubicBezTo>
                    <a:pt x="1414" y="1589"/>
                    <a:pt x="1450" y="649"/>
                    <a:pt x="1450" y="649"/>
                  </a:cubicBezTo>
                  <a:cubicBezTo>
                    <a:pt x="955" y="473"/>
                    <a:pt x="870" y="0"/>
                    <a:pt x="87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1" name="Google Shape;1481;p31"/>
            <p:cNvSpPr/>
            <p:nvPr/>
          </p:nvSpPr>
          <p:spPr>
            <a:xfrm>
              <a:off x="4850343" y="2882288"/>
              <a:ext cx="94253" cy="109778"/>
            </a:xfrm>
            <a:custGeom>
              <a:rect b="b" l="l" r="r" t="t"/>
              <a:pathLst>
                <a:path extrusionOk="0" fill="none" h="1690" w="1451">
                  <a:moveTo>
                    <a:pt x="1450" y="649"/>
                  </a:moveTo>
                  <a:cubicBezTo>
                    <a:pt x="1450" y="649"/>
                    <a:pt x="1410" y="1689"/>
                    <a:pt x="707" y="1581"/>
                  </a:cubicBezTo>
                  <a:cubicBezTo>
                    <a:pt x="0" y="1473"/>
                    <a:pt x="221" y="442"/>
                    <a:pt x="221" y="442"/>
                  </a:cubicBezTo>
                  <a:cubicBezTo>
                    <a:pt x="221" y="442"/>
                    <a:pt x="698" y="333"/>
                    <a:pt x="870" y="0"/>
                  </a:cubicBezTo>
                  <a:cubicBezTo>
                    <a:pt x="870" y="0"/>
                    <a:pt x="955" y="473"/>
                    <a:pt x="1450" y="649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2" name="Google Shape;1482;p31"/>
            <p:cNvSpPr/>
            <p:nvPr/>
          </p:nvSpPr>
          <p:spPr>
            <a:xfrm>
              <a:off x="4875221" y="2943997"/>
              <a:ext cx="57098" cy="33843"/>
            </a:xfrm>
            <a:custGeom>
              <a:rect b="b" l="l" r="r" t="t"/>
              <a:pathLst>
                <a:path extrusionOk="0" h="521" w="879">
                  <a:moveTo>
                    <a:pt x="254" y="0"/>
                  </a:moveTo>
                  <a:cubicBezTo>
                    <a:pt x="128" y="0"/>
                    <a:pt x="27" y="82"/>
                    <a:pt x="27" y="82"/>
                  </a:cubicBezTo>
                  <a:cubicBezTo>
                    <a:pt x="27" y="82"/>
                    <a:pt x="0" y="401"/>
                    <a:pt x="423" y="505"/>
                  </a:cubicBezTo>
                  <a:cubicBezTo>
                    <a:pt x="467" y="515"/>
                    <a:pt x="506" y="520"/>
                    <a:pt x="541" y="520"/>
                  </a:cubicBezTo>
                  <a:cubicBezTo>
                    <a:pt x="853" y="520"/>
                    <a:pt x="878" y="154"/>
                    <a:pt x="878" y="154"/>
                  </a:cubicBezTo>
                  <a:cubicBezTo>
                    <a:pt x="824" y="89"/>
                    <a:pt x="750" y="69"/>
                    <a:pt x="680" y="69"/>
                  </a:cubicBezTo>
                  <a:cubicBezTo>
                    <a:pt x="576" y="69"/>
                    <a:pt x="482" y="113"/>
                    <a:pt x="482" y="113"/>
                  </a:cubicBezTo>
                  <a:cubicBezTo>
                    <a:pt x="408" y="27"/>
                    <a:pt x="327" y="0"/>
                    <a:pt x="25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3" name="Google Shape;1483;p31"/>
            <p:cNvSpPr/>
            <p:nvPr/>
          </p:nvSpPr>
          <p:spPr>
            <a:xfrm>
              <a:off x="4818449" y="2913013"/>
              <a:ext cx="38650" cy="68205"/>
            </a:xfrm>
            <a:custGeom>
              <a:rect b="b" l="l" r="r" t="t"/>
              <a:pathLst>
                <a:path extrusionOk="0" fill="none" h="1050" w="595">
                  <a:moveTo>
                    <a:pt x="5" y="0"/>
                  </a:moveTo>
                  <a:cubicBezTo>
                    <a:pt x="5" y="0"/>
                    <a:pt x="0" y="955"/>
                    <a:pt x="172" y="1004"/>
                  </a:cubicBezTo>
                  <a:cubicBezTo>
                    <a:pt x="347" y="1049"/>
                    <a:pt x="595" y="113"/>
                    <a:pt x="595" y="11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4" name="Google Shape;1484;p31"/>
            <p:cNvSpPr/>
            <p:nvPr/>
          </p:nvSpPr>
          <p:spPr>
            <a:xfrm>
              <a:off x="4946543" y="2934319"/>
              <a:ext cx="41638" cy="64178"/>
            </a:xfrm>
            <a:custGeom>
              <a:rect b="b" l="l" r="r" t="t"/>
              <a:pathLst>
                <a:path extrusionOk="0" fill="none" h="988" w="641">
                  <a:moveTo>
                    <a:pt x="640" y="73"/>
                  </a:moveTo>
                  <a:cubicBezTo>
                    <a:pt x="640" y="73"/>
                    <a:pt x="361" y="987"/>
                    <a:pt x="181" y="978"/>
                  </a:cubicBezTo>
                  <a:cubicBezTo>
                    <a:pt x="1" y="969"/>
                    <a:pt x="46" y="1"/>
                    <a:pt x="46" y="1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5" name="Google Shape;1485;p31"/>
            <p:cNvSpPr/>
            <p:nvPr/>
          </p:nvSpPr>
          <p:spPr>
            <a:xfrm>
              <a:off x="4343942" y="2654354"/>
              <a:ext cx="963385" cy="597154"/>
            </a:xfrm>
            <a:custGeom>
              <a:rect b="b" l="l" r="r" t="t"/>
              <a:pathLst>
                <a:path extrusionOk="0" h="9193" w="14831">
                  <a:moveTo>
                    <a:pt x="1739" y="1"/>
                  </a:moveTo>
                  <a:lnTo>
                    <a:pt x="1739" y="1"/>
                  </a:lnTo>
                  <a:cubicBezTo>
                    <a:pt x="1055" y="713"/>
                    <a:pt x="577" y="1636"/>
                    <a:pt x="415" y="2690"/>
                  </a:cubicBezTo>
                  <a:cubicBezTo>
                    <a:pt x="1" y="5414"/>
                    <a:pt x="1870" y="7963"/>
                    <a:pt x="4594" y="8378"/>
                  </a:cubicBezTo>
                  <a:lnTo>
                    <a:pt x="9530" y="9134"/>
                  </a:lnTo>
                  <a:cubicBezTo>
                    <a:pt x="9786" y="9173"/>
                    <a:pt x="10040" y="9192"/>
                    <a:pt x="10291" y="9192"/>
                  </a:cubicBezTo>
                  <a:cubicBezTo>
                    <a:pt x="12259" y="9192"/>
                    <a:pt x="14032" y="8022"/>
                    <a:pt x="14831" y="6261"/>
                  </a:cubicBezTo>
                  <a:lnTo>
                    <a:pt x="14831" y="6261"/>
                  </a:lnTo>
                  <a:cubicBezTo>
                    <a:pt x="13912" y="7226"/>
                    <a:pt x="12617" y="7810"/>
                    <a:pt x="11225" y="7810"/>
                  </a:cubicBezTo>
                  <a:cubicBezTo>
                    <a:pt x="10973" y="7810"/>
                    <a:pt x="10719" y="7791"/>
                    <a:pt x="10462" y="7752"/>
                  </a:cubicBezTo>
                  <a:lnTo>
                    <a:pt x="5527" y="6999"/>
                  </a:lnTo>
                  <a:cubicBezTo>
                    <a:pt x="2802" y="6581"/>
                    <a:pt x="933" y="4032"/>
                    <a:pt x="1347" y="1307"/>
                  </a:cubicBezTo>
                  <a:cubicBezTo>
                    <a:pt x="1419" y="843"/>
                    <a:pt x="1554" y="406"/>
                    <a:pt x="1739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6" name="Google Shape;1486;p31"/>
            <p:cNvSpPr/>
            <p:nvPr/>
          </p:nvSpPr>
          <p:spPr>
            <a:xfrm>
              <a:off x="4791287" y="2243786"/>
              <a:ext cx="304846" cy="226117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7" name="Google Shape;1487;p31"/>
            <p:cNvSpPr/>
            <p:nvPr/>
          </p:nvSpPr>
          <p:spPr>
            <a:xfrm>
              <a:off x="4791287" y="2232614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8" name="Google Shape;1488;p31"/>
            <p:cNvSpPr/>
            <p:nvPr/>
          </p:nvSpPr>
          <p:spPr>
            <a:xfrm>
              <a:off x="4860920" y="2243851"/>
              <a:ext cx="227611" cy="146219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9" name="Google Shape;1489;p31"/>
            <p:cNvSpPr/>
            <p:nvPr/>
          </p:nvSpPr>
          <p:spPr>
            <a:xfrm>
              <a:off x="4791287" y="2243786"/>
              <a:ext cx="233782" cy="226117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0" name="Google Shape;1490;p31"/>
            <p:cNvSpPr/>
            <p:nvPr/>
          </p:nvSpPr>
          <p:spPr>
            <a:xfrm>
              <a:off x="5006293" y="2306470"/>
              <a:ext cx="55084" cy="56838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1" name="Google Shape;1491;p31"/>
            <p:cNvSpPr/>
            <p:nvPr/>
          </p:nvSpPr>
          <p:spPr>
            <a:xfrm>
              <a:off x="5009801" y="2374609"/>
              <a:ext cx="45990" cy="40793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2" name="Google Shape;1492;p31"/>
            <p:cNvSpPr/>
            <p:nvPr/>
          </p:nvSpPr>
          <p:spPr>
            <a:xfrm flipH="1">
              <a:off x="4516978" y="1983701"/>
              <a:ext cx="304846" cy="226117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3" name="Google Shape;1493;p31"/>
            <p:cNvSpPr/>
            <p:nvPr/>
          </p:nvSpPr>
          <p:spPr>
            <a:xfrm flipH="1">
              <a:off x="4516978" y="1972528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4" name="Google Shape;1494;p31"/>
            <p:cNvSpPr/>
            <p:nvPr/>
          </p:nvSpPr>
          <p:spPr>
            <a:xfrm flipH="1">
              <a:off x="4524579" y="1983766"/>
              <a:ext cx="227611" cy="146219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5" name="Google Shape;1495;p31"/>
            <p:cNvSpPr/>
            <p:nvPr/>
          </p:nvSpPr>
          <p:spPr>
            <a:xfrm flipH="1">
              <a:off x="4588041" y="1983701"/>
              <a:ext cx="233782" cy="226117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6" name="Google Shape;1496;p31"/>
            <p:cNvSpPr/>
            <p:nvPr/>
          </p:nvSpPr>
          <p:spPr>
            <a:xfrm flipH="1">
              <a:off x="4551733" y="2046384"/>
              <a:ext cx="55084" cy="56838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7" name="Google Shape;1497;p31"/>
            <p:cNvSpPr/>
            <p:nvPr/>
          </p:nvSpPr>
          <p:spPr>
            <a:xfrm flipH="1">
              <a:off x="4557320" y="2114524"/>
              <a:ext cx="45990" cy="40793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8" name="Google Shape;1498;p31"/>
            <p:cNvSpPr/>
            <p:nvPr/>
          </p:nvSpPr>
          <p:spPr>
            <a:xfrm>
              <a:off x="4850330" y="1692683"/>
              <a:ext cx="475999" cy="353113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9" name="Google Shape;1499;p31"/>
            <p:cNvSpPr/>
            <p:nvPr/>
          </p:nvSpPr>
          <p:spPr>
            <a:xfrm>
              <a:off x="4850330" y="1675235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0" name="Google Shape;1500;p31"/>
            <p:cNvSpPr/>
            <p:nvPr/>
          </p:nvSpPr>
          <p:spPr>
            <a:xfrm>
              <a:off x="4959059" y="1692784"/>
              <a:ext cx="355402" cy="228341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1" name="Google Shape;1501;p31"/>
            <p:cNvSpPr/>
            <p:nvPr/>
          </p:nvSpPr>
          <p:spPr>
            <a:xfrm>
              <a:off x="4850330" y="1692683"/>
              <a:ext cx="365038" cy="353113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2" name="Google Shape;1502;p31"/>
            <p:cNvSpPr/>
            <p:nvPr/>
          </p:nvSpPr>
          <p:spPr>
            <a:xfrm>
              <a:off x="5186051" y="1790570"/>
              <a:ext cx="86011" cy="88760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3" name="Google Shape;1503;p31"/>
            <p:cNvSpPr/>
            <p:nvPr/>
          </p:nvSpPr>
          <p:spPr>
            <a:xfrm>
              <a:off x="5191528" y="1896979"/>
              <a:ext cx="71811" cy="63704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4" name="Google Shape;1504;p31"/>
            <p:cNvSpPr/>
            <p:nvPr/>
          </p:nvSpPr>
          <p:spPr>
            <a:xfrm>
              <a:off x="4850330" y="1675235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5" name="Google Shape;1505;p31"/>
            <p:cNvSpPr/>
            <p:nvPr/>
          </p:nvSpPr>
          <p:spPr>
            <a:xfrm flipH="1">
              <a:off x="4516978" y="1972528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6" name="Google Shape;1506;p31"/>
            <p:cNvSpPr/>
            <p:nvPr/>
          </p:nvSpPr>
          <p:spPr>
            <a:xfrm>
              <a:off x="4791287" y="2232614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10" name="Shape 1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1" name="Google Shape;1511;p32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sp>
        <p:nvSpPr>
          <p:cNvPr id="1512" name="Google Shape;1512;p32"/>
          <p:cNvSpPr/>
          <p:nvPr/>
        </p:nvSpPr>
        <p:spPr>
          <a:xfrm>
            <a:off x="3246724" y="1393050"/>
            <a:ext cx="2651100" cy="408300"/>
          </a:xfrm>
          <a:prstGeom prst="roundRect">
            <a:avLst>
              <a:gd fmla="val 50000" name="adj"/>
            </a:avLst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Best time to </a:t>
            </a:r>
            <a:r>
              <a:rPr lang="en" sz="1800">
                <a:solidFill>
                  <a:srgbClr val="FFFFFF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swipe up</a:t>
            </a:r>
            <a:endParaRPr sz="1800">
              <a:solidFill>
                <a:srgbClr val="FFFFFF"/>
              </a:solidFill>
            </a:endParaRPr>
          </a:p>
        </p:txBody>
      </p:sp>
      <p:cxnSp>
        <p:nvCxnSpPr>
          <p:cNvPr id="1513" name="Google Shape;1513;p32"/>
          <p:cNvCxnSpPr>
            <a:stCxn id="1512" idx="2"/>
            <a:endCxn id="1514" idx="0"/>
          </p:cNvCxnSpPr>
          <p:nvPr/>
        </p:nvCxnSpPr>
        <p:spPr>
          <a:xfrm rot="5400000">
            <a:off x="2499124" y="468000"/>
            <a:ext cx="739800" cy="3406500"/>
          </a:xfrm>
          <a:prstGeom prst="bentConnector3">
            <a:avLst>
              <a:gd fmla="val 49993" name="adj1"/>
            </a:avLst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15" name="Google Shape;1515;p32"/>
          <p:cNvCxnSpPr>
            <a:stCxn id="1512" idx="2"/>
            <a:endCxn id="1516" idx="0"/>
          </p:cNvCxnSpPr>
          <p:nvPr/>
        </p:nvCxnSpPr>
        <p:spPr>
          <a:xfrm rot="5400000">
            <a:off x="3350674" y="1319550"/>
            <a:ext cx="739800" cy="1703400"/>
          </a:xfrm>
          <a:prstGeom prst="bentConnector3">
            <a:avLst>
              <a:gd fmla="val 49993" name="adj1"/>
            </a:avLst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17" name="Google Shape;1517;p32"/>
          <p:cNvCxnSpPr>
            <a:stCxn id="1512" idx="2"/>
            <a:endCxn id="1518" idx="0"/>
          </p:cNvCxnSpPr>
          <p:nvPr/>
        </p:nvCxnSpPr>
        <p:spPr>
          <a:xfrm flipH="1" rot="-5400000">
            <a:off x="5053774" y="1319850"/>
            <a:ext cx="739800" cy="1702800"/>
          </a:xfrm>
          <a:prstGeom prst="bentConnector3">
            <a:avLst>
              <a:gd fmla="val 49993" name="adj1"/>
            </a:avLst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19" name="Google Shape;1519;p32"/>
          <p:cNvCxnSpPr>
            <a:stCxn id="1512" idx="2"/>
            <a:endCxn id="1520" idx="0"/>
          </p:cNvCxnSpPr>
          <p:nvPr/>
        </p:nvCxnSpPr>
        <p:spPr>
          <a:xfrm flipH="1" rot="-5400000">
            <a:off x="5905324" y="468300"/>
            <a:ext cx="739800" cy="3405900"/>
          </a:xfrm>
          <a:prstGeom prst="bentConnector3">
            <a:avLst>
              <a:gd fmla="val 49993" name="adj1"/>
            </a:avLst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21" name="Google Shape;1521;p32"/>
          <p:cNvCxnSpPr>
            <a:stCxn id="1512" idx="2"/>
            <a:endCxn id="1522" idx="0"/>
          </p:cNvCxnSpPr>
          <p:nvPr/>
        </p:nvCxnSpPr>
        <p:spPr>
          <a:xfrm flipH="1" rot="-5400000">
            <a:off x="4202674" y="2170950"/>
            <a:ext cx="739800" cy="600"/>
          </a:xfrm>
          <a:prstGeom prst="bentConnector3">
            <a:avLst>
              <a:gd fmla="val 49993" name="adj1"/>
            </a:avLst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1523" name="Google Shape;1523;p32"/>
          <p:cNvGrpSpPr/>
          <p:nvPr/>
        </p:nvGrpSpPr>
        <p:grpSpPr>
          <a:xfrm>
            <a:off x="456850" y="2541050"/>
            <a:ext cx="1417900" cy="2182750"/>
            <a:chOff x="651800" y="2541050"/>
            <a:chExt cx="1417900" cy="2182750"/>
          </a:xfrm>
        </p:grpSpPr>
        <p:sp>
          <p:nvSpPr>
            <p:cNvPr id="1514" name="Google Shape;1514;p32"/>
            <p:cNvSpPr/>
            <p:nvPr/>
          </p:nvSpPr>
          <p:spPr>
            <a:xfrm>
              <a:off x="928600" y="2541050"/>
              <a:ext cx="864300" cy="864300"/>
            </a:xfrm>
            <a:prstGeom prst="ellipse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4" name="Google Shape;1524;p32"/>
            <p:cNvSpPr/>
            <p:nvPr/>
          </p:nvSpPr>
          <p:spPr>
            <a:xfrm>
              <a:off x="651900" y="3665100"/>
              <a:ext cx="14178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5" name="Google Shape;1525;p32"/>
            <p:cNvSpPr txBox="1"/>
            <p:nvPr/>
          </p:nvSpPr>
          <p:spPr>
            <a:xfrm flipH="1">
              <a:off x="651800" y="377390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10:00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526" name="Google Shape;1526;p32"/>
            <p:cNvSpPr txBox="1"/>
            <p:nvPr/>
          </p:nvSpPr>
          <p:spPr>
            <a:xfrm flipH="1">
              <a:off x="651807" y="405859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smallest planet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527" name="Google Shape;1527;p32"/>
          <p:cNvGrpSpPr/>
          <p:nvPr/>
        </p:nvGrpSpPr>
        <p:grpSpPr>
          <a:xfrm>
            <a:off x="2159950" y="2541050"/>
            <a:ext cx="1417900" cy="2182750"/>
            <a:chOff x="2257425" y="2541050"/>
            <a:chExt cx="1417900" cy="2182750"/>
          </a:xfrm>
        </p:grpSpPr>
        <p:sp>
          <p:nvSpPr>
            <p:cNvPr id="1516" name="Google Shape;1516;p32"/>
            <p:cNvSpPr/>
            <p:nvPr/>
          </p:nvSpPr>
          <p:spPr>
            <a:xfrm>
              <a:off x="2534225" y="2541050"/>
              <a:ext cx="864300" cy="864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8" name="Google Shape;1528;p32"/>
            <p:cNvSpPr/>
            <p:nvPr/>
          </p:nvSpPr>
          <p:spPr>
            <a:xfrm>
              <a:off x="2257525" y="3665100"/>
              <a:ext cx="14178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9" name="Google Shape;1529;p32"/>
            <p:cNvSpPr txBox="1"/>
            <p:nvPr/>
          </p:nvSpPr>
          <p:spPr>
            <a:xfrm flipH="1">
              <a:off x="2257425" y="377390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16:00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530" name="Google Shape;1530;p32"/>
            <p:cNvSpPr txBox="1"/>
            <p:nvPr/>
          </p:nvSpPr>
          <p:spPr>
            <a:xfrm flipH="1">
              <a:off x="2257432" y="405859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planet that harbors life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531" name="Google Shape;1531;p32"/>
          <p:cNvGrpSpPr/>
          <p:nvPr/>
        </p:nvGrpSpPr>
        <p:grpSpPr>
          <a:xfrm>
            <a:off x="3863050" y="2541050"/>
            <a:ext cx="1417900" cy="2182750"/>
            <a:chOff x="3863050" y="2541050"/>
            <a:chExt cx="1417900" cy="2182750"/>
          </a:xfrm>
        </p:grpSpPr>
        <p:sp>
          <p:nvSpPr>
            <p:cNvPr id="1522" name="Google Shape;1522;p32"/>
            <p:cNvSpPr/>
            <p:nvPr/>
          </p:nvSpPr>
          <p:spPr>
            <a:xfrm>
              <a:off x="4139850" y="2541050"/>
              <a:ext cx="864300" cy="864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2" name="Google Shape;1532;p32"/>
            <p:cNvSpPr/>
            <p:nvPr/>
          </p:nvSpPr>
          <p:spPr>
            <a:xfrm>
              <a:off x="3863150" y="3665100"/>
              <a:ext cx="14178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3" name="Google Shape;1533;p32"/>
            <p:cNvSpPr txBox="1"/>
            <p:nvPr/>
          </p:nvSpPr>
          <p:spPr>
            <a:xfrm flipH="1">
              <a:off x="3863050" y="377390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1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18:00</a:t>
              </a:r>
              <a:endParaRPr b="1" sz="1800">
                <a:solidFill>
                  <a:schemeClr val="accent1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534" name="Google Shape;1534;p32"/>
            <p:cNvSpPr txBox="1"/>
            <p:nvPr/>
          </p:nvSpPr>
          <p:spPr>
            <a:xfrm flipH="1">
              <a:off x="3863057" y="405859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has a beautiful name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535" name="Google Shape;1535;p32"/>
          <p:cNvGrpSpPr/>
          <p:nvPr/>
        </p:nvGrpSpPr>
        <p:grpSpPr>
          <a:xfrm>
            <a:off x="5566150" y="2541050"/>
            <a:ext cx="1417900" cy="2182750"/>
            <a:chOff x="5468675" y="2541050"/>
            <a:chExt cx="1417900" cy="2182750"/>
          </a:xfrm>
        </p:grpSpPr>
        <p:sp>
          <p:nvSpPr>
            <p:cNvPr id="1518" name="Google Shape;1518;p32"/>
            <p:cNvSpPr/>
            <p:nvPr/>
          </p:nvSpPr>
          <p:spPr>
            <a:xfrm>
              <a:off x="5745475" y="2541050"/>
              <a:ext cx="864300" cy="864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6" name="Google Shape;1536;p32"/>
            <p:cNvSpPr/>
            <p:nvPr/>
          </p:nvSpPr>
          <p:spPr>
            <a:xfrm>
              <a:off x="5468775" y="3665100"/>
              <a:ext cx="14178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7" name="Google Shape;1537;p32"/>
            <p:cNvSpPr txBox="1"/>
            <p:nvPr/>
          </p:nvSpPr>
          <p:spPr>
            <a:xfrm flipH="1">
              <a:off x="5468675" y="377390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21:00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538" name="Google Shape;1538;p32"/>
            <p:cNvSpPr txBox="1"/>
            <p:nvPr/>
          </p:nvSpPr>
          <p:spPr>
            <a:xfrm flipH="1">
              <a:off x="5468682" y="405859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Saturn is the ringed planet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539" name="Google Shape;1539;p32"/>
          <p:cNvGrpSpPr/>
          <p:nvPr/>
        </p:nvGrpSpPr>
        <p:grpSpPr>
          <a:xfrm>
            <a:off x="7269250" y="2541050"/>
            <a:ext cx="1417900" cy="2182750"/>
            <a:chOff x="7074300" y="2541050"/>
            <a:chExt cx="1417900" cy="2182750"/>
          </a:xfrm>
        </p:grpSpPr>
        <p:sp>
          <p:nvSpPr>
            <p:cNvPr id="1520" name="Google Shape;1520;p32"/>
            <p:cNvSpPr/>
            <p:nvPr/>
          </p:nvSpPr>
          <p:spPr>
            <a:xfrm>
              <a:off x="7351100" y="2541050"/>
              <a:ext cx="864300" cy="864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0" name="Google Shape;1540;p32"/>
            <p:cNvSpPr/>
            <p:nvPr/>
          </p:nvSpPr>
          <p:spPr>
            <a:xfrm>
              <a:off x="7074400" y="3665100"/>
              <a:ext cx="14178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1" name="Google Shape;1541;p32"/>
            <p:cNvSpPr txBox="1"/>
            <p:nvPr/>
          </p:nvSpPr>
          <p:spPr>
            <a:xfrm flipH="1">
              <a:off x="7074300" y="377390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24:00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542" name="Google Shape;1542;p32"/>
            <p:cNvSpPr txBox="1"/>
            <p:nvPr/>
          </p:nvSpPr>
          <p:spPr>
            <a:xfrm flipH="1">
              <a:off x="7074307" y="405859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The farthest planet from Sun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543" name="Google Shape;1543;p32"/>
          <p:cNvGrpSpPr/>
          <p:nvPr/>
        </p:nvGrpSpPr>
        <p:grpSpPr>
          <a:xfrm rot="868865">
            <a:off x="1033036" y="2744805"/>
            <a:ext cx="265426" cy="457134"/>
            <a:chOff x="-4908475" y="1695550"/>
            <a:chExt cx="153925" cy="265100"/>
          </a:xfrm>
        </p:grpSpPr>
        <p:sp>
          <p:nvSpPr>
            <p:cNvPr id="1544" name="Google Shape;1544;p32"/>
            <p:cNvSpPr/>
            <p:nvPr/>
          </p:nvSpPr>
          <p:spPr>
            <a:xfrm>
              <a:off x="-4819275" y="1886450"/>
              <a:ext cx="53125" cy="45250"/>
            </a:xfrm>
            <a:custGeom>
              <a:rect b="b" l="l" r="r" t="t"/>
              <a:pathLst>
                <a:path extrusionOk="0" h="1810" w="2125">
                  <a:moveTo>
                    <a:pt x="1236" y="1"/>
                  </a:moveTo>
                  <a:cubicBezTo>
                    <a:pt x="1010" y="1"/>
                    <a:pt x="776" y="55"/>
                    <a:pt x="554" y="166"/>
                  </a:cubicBezTo>
                  <a:cubicBezTo>
                    <a:pt x="322" y="273"/>
                    <a:pt x="126" y="434"/>
                    <a:pt x="1" y="630"/>
                  </a:cubicBezTo>
                  <a:lnTo>
                    <a:pt x="1" y="1665"/>
                  </a:lnTo>
                  <a:cubicBezTo>
                    <a:pt x="176" y="1761"/>
                    <a:pt x="380" y="1810"/>
                    <a:pt x="595" y="1810"/>
                  </a:cubicBezTo>
                  <a:cubicBezTo>
                    <a:pt x="821" y="1810"/>
                    <a:pt x="1058" y="1756"/>
                    <a:pt x="1286" y="1647"/>
                  </a:cubicBezTo>
                  <a:cubicBezTo>
                    <a:pt x="1678" y="1451"/>
                    <a:pt x="1946" y="1129"/>
                    <a:pt x="2053" y="755"/>
                  </a:cubicBezTo>
                  <a:cubicBezTo>
                    <a:pt x="2124" y="487"/>
                    <a:pt x="1981" y="202"/>
                    <a:pt x="1732" y="95"/>
                  </a:cubicBezTo>
                  <a:cubicBezTo>
                    <a:pt x="1577" y="33"/>
                    <a:pt x="1409" y="1"/>
                    <a:pt x="1236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5" name="Google Shape;1545;p32"/>
            <p:cNvSpPr/>
            <p:nvPr/>
          </p:nvSpPr>
          <p:spPr>
            <a:xfrm>
              <a:off x="-4896875" y="1886450"/>
              <a:ext cx="53100" cy="45250"/>
            </a:xfrm>
            <a:custGeom>
              <a:rect b="b" l="l" r="r" t="t"/>
              <a:pathLst>
                <a:path extrusionOk="0" h="1810" w="2124">
                  <a:moveTo>
                    <a:pt x="889" y="1"/>
                  </a:moveTo>
                  <a:cubicBezTo>
                    <a:pt x="716" y="1"/>
                    <a:pt x="548" y="33"/>
                    <a:pt x="393" y="95"/>
                  </a:cubicBezTo>
                  <a:cubicBezTo>
                    <a:pt x="143" y="202"/>
                    <a:pt x="0" y="487"/>
                    <a:pt x="72" y="755"/>
                  </a:cubicBezTo>
                  <a:cubicBezTo>
                    <a:pt x="179" y="1129"/>
                    <a:pt x="446" y="1451"/>
                    <a:pt x="839" y="1647"/>
                  </a:cubicBezTo>
                  <a:cubicBezTo>
                    <a:pt x="1058" y="1756"/>
                    <a:pt x="1290" y="1810"/>
                    <a:pt x="1516" y="1810"/>
                  </a:cubicBezTo>
                  <a:cubicBezTo>
                    <a:pt x="1731" y="1810"/>
                    <a:pt x="1940" y="1761"/>
                    <a:pt x="2124" y="1665"/>
                  </a:cubicBezTo>
                  <a:lnTo>
                    <a:pt x="2124" y="630"/>
                  </a:lnTo>
                  <a:cubicBezTo>
                    <a:pt x="1981" y="434"/>
                    <a:pt x="1802" y="273"/>
                    <a:pt x="1570" y="166"/>
                  </a:cubicBezTo>
                  <a:cubicBezTo>
                    <a:pt x="1348" y="55"/>
                    <a:pt x="1115" y="1"/>
                    <a:pt x="889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6" name="Google Shape;1546;p32"/>
            <p:cNvSpPr/>
            <p:nvPr/>
          </p:nvSpPr>
          <p:spPr>
            <a:xfrm>
              <a:off x="-4843800" y="1874525"/>
              <a:ext cx="24550" cy="82550"/>
            </a:xfrm>
            <a:custGeom>
              <a:rect b="b" l="l" r="r" t="t"/>
              <a:pathLst>
                <a:path extrusionOk="0" h="3302" w="982">
                  <a:moveTo>
                    <a:pt x="1" y="1"/>
                  </a:moveTo>
                  <a:lnTo>
                    <a:pt x="1" y="3302"/>
                  </a:lnTo>
                  <a:lnTo>
                    <a:pt x="982" y="3302"/>
                  </a:lnTo>
                  <a:lnTo>
                    <a:pt x="982" y="1"/>
                  </a:lnTo>
                  <a:cubicBezTo>
                    <a:pt x="839" y="108"/>
                    <a:pt x="679" y="161"/>
                    <a:pt x="482" y="161"/>
                  </a:cubicBezTo>
                  <a:cubicBezTo>
                    <a:pt x="304" y="161"/>
                    <a:pt x="143" y="108"/>
                    <a:pt x="1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7" name="Google Shape;1547;p32"/>
            <p:cNvSpPr/>
            <p:nvPr/>
          </p:nvSpPr>
          <p:spPr>
            <a:xfrm>
              <a:off x="-4901350" y="1872225"/>
              <a:ext cx="139200" cy="88425"/>
            </a:xfrm>
            <a:custGeom>
              <a:rect b="b" l="l" r="r" t="t"/>
              <a:pathLst>
                <a:path extrusionOk="0" h="3537" w="5568">
                  <a:moveTo>
                    <a:pt x="1088" y="726"/>
                  </a:moveTo>
                  <a:cubicBezTo>
                    <a:pt x="1489" y="726"/>
                    <a:pt x="1888" y="917"/>
                    <a:pt x="2142" y="1235"/>
                  </a:cubicBezTo>
                  <a:lnTo>
                    <a:pt x="2142" y="2127"/>
                  </a:lnTo>
                  <a:cubicBezTo>
                    <a:pt x="1991" y="2190"/>
                    <a:pt x="1834" y="2222"/>
                    <a:pt x="1674" y="2222"/>
                  </a:cubicBezTo>
                  <a:cubicBezTo>
                    <a:pt x="1473" y="2222"/>
                    <a:pt x="1270" y="2172"/>
                    <a:pt x="1071" y="2073"/>
                  </a:cubicBezTo>
                  <a:cubicBezTo>
                    <a:pt x="732" y="1913"/>
                    <a:pt x="483" y="1609"/>
                    <a:pt x="393" y="1270"/>
                  </a:cubicBezTo>
                  <a:cubicBezTo>
                    <a:pt x="340" y="1092"/>
                    <a:pt x="429" y="896"/>
                    <a:pt x="608" y="824"/>
                  </a:cubicBezTo>
                  <a:cubicBezTo>
                    <a:pt x="762" y="757"/>
                    <a:pt x="925" y="726"/>
                    <a:pt x="1088" y="726"/>
                  </a:cubicBezTo>
                  <a:close/>
                  <a:moveTo>
                    <a:pt x="4477" y="729"/>
                  </a:moveTo>
                  <a:cubicBezTo>
                    <a:pt x="4635" y="729"/>
                    <a:pt x="4793" y="759"/>
                    <a:pt x="4943" y="824"/>
                  </a:cubicBezTo>
                  <a:cubicBezTo>
                    <a:pt x="5122" y="896"/>
                    <a:pt x="5229" y="1092"/>
                    <a:pt x="5175" y="1288"/>
                  </a:cubicBezTo>
                  <a:cubicBezTo>
                    <a:pt x="5068" y="1627"/>
                    <a:pt x="4818" y="1913"/>
                    <a:pt x="4479" y="2073"/>
                  </a:cubicBezTo>
                  <a:cubicBezTo>
                    <a:pt x="4291" y="2172"/>
                    <a:pt x="4086" y="2222"/>
                    <a:pt x="3886" y="2222"/>
                  </a:cubicBezTo>
                  <a:cubicBezTo>
                    <a:pt x="3726" y="2222"/>
                    <a:pt x="3569" y="2190"/>
                    <a:pt x="3427" y="2127"/>
                  </a:cubicBezTo>
                  <a:lnTo>
                    <a:pt x="3427" y="1235"/>
                  </a:lnTo>
                  <a:cubicBezTo>
                    <a:pt x="3671" y="926"/>
                    <a:pt x="4072" y="729"/>
                    <a:pt x="4477" y="729"/>
                  </a:cubicBezTo>
                  <a:close/>
                  <a:moveTo>
                    <a:pt x="2288" y="1"/>
                  </a:moveTo>
                  <a:cubicBezTo>
                    <a:pt x="2199" y="1"/>
                    <a:pt x="2142" y="66"/>
                    <a:pt x="2142" y="146"/>
                  </a:cubicBezTo>
                  <a:lnTo>
                    <a:pt x="2142" y="806"/>
                  </a:lnTo>
                  <a:cubicBezTo>
                    <a:pt x="2142" y="806"/>
                    <a:pt x="1404" y="468"/>
                    <a:pt x="834" y="468"/>
                  </a:cubicBezTo>
                  <a:cubicBezTo>
                    <a:pt x="712" y="468"/>
                    <a:pt x="598" y="483"/>
                    <a:pt x="501" y="521"/>
                  </a:cubicBezTo>
                  <a:cubicBezTo>
                    <a:pt x="179" y="664"/>
                    <a:pt x="1" y="1020"/>
                    <a:pt x="90" y="1359"/>
                  </a:cubicBezTo>
                  <a:cubicBezTo>
                    <a:pt x="215" y="1788"/>
                    <a:pt x="518" y="2162"/>
                    <a:pt x="947" y="2359"/>
                  </a:cubicBezTo>
                  <a:cubicBezTo>
                    <a:pt x="1171" y="2471"/>
                    <a:pt x="1431" y="2534"/>
                    <a:pt x="1695" y="2534"/>
                  </a:cubicBezTo>
                  <a:cubicBezTo>
                    <a:pt x="1851" y="2534"/>
                    <a:pt x="2008" y="2512"/>
                    <a:pt x="2160" y="2466"/>
                  </a:cubicBezTo>
                  <a:lnTo>
                    <a:pt x="2160" y="3376"/>
                  </a:lnTo>
                  <a:cubicBezTo>
                    <a:pt x="2142" y="3465"/>
                    <a:pt x="2303" y="3536"/>
                    <a:pt x="2303" y="3536"/>
                  </a:cubicBezTo>
                  <a:lnTo>
                    <a:pt x="3266" y="3536"/>
                  </a:lnTo>
                  <a:cubicBezTo>
                    <a:pt x="3355" y="3536"/>
                    <a:pt x="3427" y="3465"/>
                    <a:pt x="3427" y="3376"/>
                  </a:cubicBezTo>
                  <a:lnTo>
                    <a:pt x="3427" y="2466"/>
                  </a:lnTo>
                  <a:cubicBezTo>
                    <a:pt x="3572" y="2512"/>
                    <a:pt x="3723" y="2534"/>
                    <a:pt x="3873" y="2534"/>
                  </a:cubicBezTo>
                  <a:cubicBezTo>
                    <a:pt x="4129" y="2534"/>
                    <a:pt x="4386" y="2471"/>
                    <a:pt x="4622" y="2359"/>
                  </a:cubicBezTo>
                  <a:cubicBezTo>
                    <a:pt x="5050" y="2162"/>
                    <a:pt x="5354" y="1788"/>
                    <a:pt x="5461" y="1359"/>
                  </a:cubicBezTo>
                  <a:cubicBezTo>
                    <a:pt x="5568" y="1020"/>
                    <a:pt x="5389" y="664"/>
                    <a:pt x="5050" y="521"/>
                  </a:cubicBezTo>
                  <a:cubicBezTo>
                    <a:pt x="4874" y="450"/>
                    <a:pt x="4685" y="416"/>
                    <a:pt x="4496" y="416"/>
                  </a:cubicBezTo>
                  <a:cubicBezTo>
                    <a:pt x="4112" y="416"/>
                    <a:pt x="3726" y="555"/>
                    <a:pt x="3427" y="806"/>
                  </a:cubicBezTo>
                  <a:lnTo>
                    <a:pt x="3427" y="164"/>
                  </a:lnTo>
                  <a:cubicBezTo>
                    <a:pt x="3427" y="75"/>
                    <a:pt x="3373" y="3"/>
                    <a:pt x="3284" y="3"/>
                  </a:cubicBezTo>
                  <a:cubicBezTo>
                    <a:pt x="3275" y="2"/>
                    <a:pt x="3265" y="1"/>
                    <a:pt x="3256" y="1"/>
                  </a:cubicBezTo>
                  <a:cubicBezTo>
                    <a:pt x="3177" y="1"/>
                    <a:pt x="3106" y="66"/>
                    <a:pt x="3106" y="146"/>
                  </a:cubicBezTo>
                  <a:lnTo>
                    <a:pt x="3106" y="3215"/>
                  </a:lnTo>
                  <a:lnTo>
                    <a:pt x="2445" y="3215"/>
                  </a:lnTo>
                  <a:lnTo>
                    <a:pt x="2445" y="164"/>
                  </a:lnTo>
                  <a:cubicBezTo>
                    <a:pt x="2445" y="75"/>
                    <a:pt x="2392" y="3"/>
                    <a:pt x="2320" y="3"/>
                  </a:cubicBezTo>
                  <a:cubicBezTo>
                    <a:pt x="2309" y="2"/>
                    <a:pt x="2299" y="1"/>
                    <a:pt x="2288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8" name="Google Shape;1548;p32"/>
            <p:cNvSpPr/>
            <p:nvPr/>
          </p:nvSpPr>
          <p:spPr>
            <a:xfrm>
              <a:off x="-4888850" y="1699450"/>
              <a:ext cx="114675" cy="35600"/>
            </a:xfrm>
            <a:custGeom>
              <a:rect b="b" l="l" r="r" t="t"/>
              <a:pathLst>
                <a:path extrusionOk="0" h="1424" w="4587">
                  <a:moveTo>
                    <a:pt x="1142" y="0"/>
                  </a:moveTo>
                  <a:cubicBezTo>
                    <a:pt x="946" y="0"/>
                    <a:pt x="750" y="45"/>
                    <a:pt x="571" y="134"/>
                  </a:cubicBezTo>
                  <a:cubicBezTo>
                    <a:pt x="215" y="313"/>
                    <a:pt x="1" y="687"/>
                    <a:pt x="1" y="1080"/>
                  </a:cubicBezTo>
                  <a:lnTo>
                    <a:pt x="1" y="1169"/>
                  </a:lnTo>
                  <a:cubicBezTo>
                    <a:pt x="36" y="1187"/>
                    <a:pt x="72" y="1205"/>
                    <a:pt x="108" y="1223"/>
                  </a:cubicBezTo>
                  <a:cubicBezTo>
                    <a:pt x="331" y="1356"/>
                    <a:pt x="580" y="1423"/>
                    <a:pt x="830" y="1423"/>
                  </a:cubicBezTo>
                  <a:cubicBezTo>
                    <a:pt x="1080" y="1423"/>
                    <a:pt x="1330" y="1356"/>
                    <a:pt x="1553" y="1223"/>
                  </a:cubicBezTo>
                  <a:cubicBezTo>
                    <a:pt x="1785" y="1089"/>
                    <a:pt x="2039" y="1022"/>
                    <a:pt x="2291" y="1022"/>
                  </a:cubicBezTo>
                  <a:cubicBezTo>
                    <a:pt x="2543" y="1022"/>
                    <a:pt x="2793" y="1089"/>
                    <a:pt x="3016" y="1223"/>
                  </a:cubicBezTo>
                  <a:cubicBezTo>
                    <a:pt x="3248" y="1356"/>
                    <a:pt x="3502" y="1423"/>
                    <a:pt x="3754" y="1423"/>
                  </a:cubicBezTo>
                  <a:cubicBezTo>
                    <a:pt x="4006" y="1423"/>
                    <a:pt x="4256" y="1356"/>
                    <a:pt x="4479" y="1223"/>
                  </a:cubicBezTo>
                  <a:cubicBezTo>
                    <a:pt x="4515" y="1205"/>
                    <a:pt x="4550" y="1187"/>
                    <a:pt x="4586" y="1169"/>
                  </a:cubicBezTo>
                  <a:lnTo>
                    <a:pt x="4586" y="1080"/>
                  </a:lnTo>
                  <a:cubicBezTo>
                    <a:pt x="4586" y="687"/>
                    <a:pt x="4354" y="313"/>
                    <a:pt x="3997" y="134"/>
                  </a:cubicBezTo>
                  <a:cubicBezTo>
                    <a:pt x="3819" y="45"/>
                    <a:pt x="3623" y="0"/>
                    <a:pt x="3426" y="0"/>
                  </a:cubicBezTo>
                  <a:cubicBezTo>
                    <a:pt x="3230" y="0"/>
                    <a:pt x="3034" y="45"/>
                    <a:pt x="2855" y="134"/>
                  </a:cubicBezTo>
                  <a:cubicBezTo>
                    <a:pt x="2677" y="232"/>
                    <a:pt x="2481" y="281"/>
                    <a:pt x="2284" y="281"/>
                  </a:cubicBezTo>
                  <a:cubicBezTo>
                    <a:pt x="2088" y="281"/>
                    <a:pt x="1892" y="232"/>
                    <a:pt x="1713" y="134"/>
                  </a:cubicBezTo>
                  <a:cubicBezTo>
                    <a:pt x="1535" y="45"/>
                    <a:pt x="1339" y="0"/>
                    <a:pt x="1142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9" name="Google Shape;1549;p32"/>
            <p:cNvSpPr/>
            <p:nvPr/>
          </p:nvSpPr>
          <p:spPr>
            <a:xfrm>
              <a:off x="-4904900" y="1724975"/>
              <a:ext cx="145875" cy="132275"/>
            </a:xfrm>
            <a:custGeom>
              <a:rect b="b" l="l" r="r" t="t"/>
              <a:pathLst>
                <a:path extrusionOk="0" h="5291" w="5835">
                  <a:moveTo>
                    <a:pt x="2920" y="1"/>
                  </a:moveTo>
                  <a:cubicBezTo>
                    <a:pt x="2668" y="1"/>
                    <a:pt x="2418" y="68"/>
                    <a:pt x="2195" y="202"/>
                  </a:cubicBezTo>
                  <a:cubicBezTo>
                    <a:pt x="1972" y="327"/>
                    <a:pt x="1718" y="389"/>
                    <a:pt x="1463" y="389"/>
                  </a:cubicBezTo>
                  <a:cubicBezTo>
                    <a:pt x="1209" y="389"/>
                    <a:pt x="955" y="327"/>
                    <a:pt x="732" y="202"/>
                  </a:cubicBezTo>
                  <a:cubicBezTo>
                    <a:pt x="651" y="153"/>
                    <a:pt x="566" y="130"/>
                    <a:pt x="482" y="130"/>
                  </a:cubicBezTo>
                  <a:cubicBezTo>
                    <a:pt x="231" y="130"/>
                    <a:pt x="0" y="331"/>
                    <a:pt x="0" y="612"/>
                  </a:cubicBezTo>
                  <a:lnTo>
                    <a:pt x="0" y="2343"/>
                  </a:lnTo>
                  <a:cubicBezTo>
                    <a:pt x="0" y="3895"/>
                    <a:pt x="1196" y="5180"/>
                    <a:pt x="2748" y="5287"/>
                  </a:cubicBezTo>
                  <a:cubicBezTo>
                    <a:pt x="2802" y="5290"/>
                    <a:pt x="2855" y="5291"/>
                    <a:pt x="2908" y="5291"/>
                  </a:cubicBezTo>
                  <a:cubicBezTo>
                    <a:pt x="4530" y="5291"/>
                    <a:pt x="5835" y="3985"/>
                    <a:pt x="5835" y="2361"/>
                  </a:cubicBezTo>
                  <a:lnTo>
                    <a:pt x="5835" y="612"/>
                  </a:lnTo>
                  <a:cubicBezTo>
                    <a:pt x="5835" y="331"/>
                    <a:pt x="5614" y="130"/>
                    <a:pt x="5360" y="130"/>
                  </a:cubicBezTo>
                  <a:cubicBezTo>
                    <a:pt x="5276" y="130"/>
                    <a:pt x="5188" y="153"/>
                    <a:pt x="5103" y="202"/>
                  </a:cubicBezTo>
                  <a:cubicBezTo>
                    <a:pt x="4880" y="327"/>
                    <a:pt x="4630" y="389"/>
                    <a:pt x="4381" y="389"/>
                  </a:cubicBezTo>
                  <a:cubicBezTo>
                    <a:pt x="4131" y="389"/>
                    <a:pt x="3881" y="327"/>
                    <a:pt x="3658" y="202"/>
                  </a:cubicBezTo>
                  <a:cubicBezTo>
                    <a:pt x="3426" y="68"/>
                    <a:pt x="3172" y="1"/>
                    <a:pt x="2920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0" name="Google Shape;1550;p32"/>
            <p:cNvSpPr/>
            <p:nvPr/>
          </p:nvSpPr>
          <p:spPr>
            <a:xfrm>
              <a:off x="-4852275" y="1854000"/>
              <a:ext cx="41075" cy="24575"/>
            </a:xfrm>
            <a:custGeom>
              <a:rect b="b" l="l" r="r" t="t"/>
              <a:pathLst>
                <a:path extrusionOk="0" h="983" w="1643">
                  <a:moveTo>
                    <a:pt x="1" y="1"/>
                  </a:moveTo>
                  <a:lnTo>
                    <a:pt x="1" y="144"/>
                  </a:lnTo>
                  <a:cubicBezTo>
                    <a:pt x="1" y="572"/>
                    <a:pt x="357" y="947"/>
                    <a:pt x="768" y="982"/>
                  </a:cubicBezTo>
                  <a:cubicBezTo>
                    <a:pt x="779" y="983"/>
                    <a:pt x="790" y="983"/>
                    <a:pt x="801" y="983"/>
                  </a:cubicBezTo>
                  <a:cubicBezTo>
                    <a:pt x="1267" y="983"/>
                    <a:pt x="1642" y="615"/>
                    <a:pt x="1642" y="161"/>
                  </a:cubicBezTo>
                  <a:lnTo>
                    <a:pt x="1642" y="1"/>
                  </a:lnTo>
                  <a:cubicBezTo>
                    <a:pt x="1392" y="72"/>
                    <a:pt x="1107" y="126"/>
                    <a:pt x="821" y="126"/>
                  </a:cubicBezTo>
                  <a:cubicBezTo>
                    <a:pt x="536" y="126"/>
                    <a:pt x="268" y="72"/>
                    <a:pt x="1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1" name="Google Shape;1551;p32"/>
            <p:cNvSpPr/>
            <p:nvPr/>
          </p:nvSpPr>
          <p:spPr>
            <a:xfrm>
              <a:off x="-4810350" y="1796025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3" y="0"/>
                  </a:moveTo>
                  <a:cubicBezTo>
                    <a:pt x="108" y="0"/>
                    <a:pt x="1" y="107"/>
                    <a:pt x="1" y="232"/>
                  </a:cubicBezTo>
                  <a:cubicBezTo>
                    <a:pt x="1" y="357"/>
                    <a:pt x="108" y="464"/>
                    <a:pt x="233" y="464"/>
                  </a:cubicBezTo>
                  <a:cubicBezTo>
                    <a:pt x="358" y="464"/>
                    <a:pt x="465" y="357"/>
                    <a:pt x="465" y="232"/>
                  </a:cubicBezTo>
                  <a:cubicBezTo>
                    <a:pt x="465" y="107"/>
                    <a:pt x="358" y="0"/>
                    <a:pt x="23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2" name="Google Shape;1552;p32"/>
            <p:cNvSpPr/>
            <p:nvPr/>
          </p:nvSpPr>
          <p:spPr>
            <a:xfrm>
              <a:off x="-4864750" y="1796025"/>
              <a:ext cx="11600" cy="11625"/>
            </a:xfrm>
            <a:custGeom>
              <a:rect b="b" l="l" r="r" t="t"/>
              <a:pathLst>
                <a:path extrusionOk="0" h="465" w="464">
                  <a:moveTo>
                    <a:pt x="232" y="0"/>
                  </a:moveTo>
                  <a:cubicBezTo>
                    <a:pt x="107" y="0"/>
                    <a:pt x="0" y="107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107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3" name="Google Shape;1553;p32"/>
            <p:cNvSpPr/>
            <p:nvPr/>
          </p:nvSpPr>
          <p:spPr>
            <a:xfrm>
              <a:off x="-4848250" y="1813425"/>
              <a:ext cx="32575" cy="8050"/>
            </a:xfrm>
            <a:custGeom>
              <a:rect b="b" l="l" r="r" t="t"/>
              <a:pathLst>
                <a:path extrusionOk="0" h="322" w="1303">
                  <a:moveTo>
                    <a:pt x="179" y="0"/>
                  </a:moveTo>
                  <a:cubicBezTo>
                    <a:pt x="89" y="0"/>
                    <a:pt x="18" y="54"/>
                    <a:pt x="18" y="143"/>
                  </a:cubicBezTo>
                  <a:cubicBezTo>
                    <a:pt x="0" y="232"/>
                    <a:pt x="72" y="321"/>
                    <a:pt x="179" y="321"/>
                  </a:cubicBezTo>
                  <a:lnTo>
                    <a:pt x="1142" y="321"/>
                  </a:lnTo>
                  <a:cubicBezTo>
                    <a:pt x="1213" y="321"/>
                    <a:pt x="1285" y="250"/>
                    <a:pt x="1303" y="179"/>
                  </a:cubicBezTo>
                  <a:cubicBezTo>
                    <a:pt x="1303" y="89"/>
                    <a:pt x="1231" y="0"/>
                    <a:pt x="114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4" name="Google Shape;1554;p32"/>
            <p:cNvSpPr/>
            <p:nvPr/>
          </p:nvSpPr>
          <p:spPr>
            <a:xfrm>
              <a:off x="-4908475" y="1695550"/>
              <a:ext cx="153925" cy="186700"/>
            </a:xfrm>
            <a:custGeom>
              <a:rect b="b" l="l" r="r" t="t"/>
              <a:pathLst>
                <a:path extrusionOk="0" h="7468" w="6157">
                  <a:moveTo>
                    <a:pt x="4205" y="313"/>
                  </a:moveTo>
                  <a:cubicBezTo>
                    <a:pt x="4376" y="313"/>
                    <a:pt x="4550" y="353"/>
                    <a:pt x="4711" y="433"/>
                  </a:cubicBezTo>
                  <a:cubicBezTo>
                    <a:pt x="5014" y="594"/>
                    <a:pt x="5193" y="897"/>
                    <a:pt x="5193" y="1236"/>
                  </a:cubicBezTo>
                  <a:lnTo>
                    <a:pt x="5175" y="1236"/>
                  </a:lnTo>
                  <a:cubicBezTo>
                    <a:pt x="4979" y="1352"/>
                    <a:pt x="4755" y="1410"/>
                    <a:pt x="4530" y="1410"/>
                  </a:cubicBezTo>
                  <a:cubicBezTo>
                    <a:pt x="4305" y="1410"/>
                    <a:pt x="4077" y="1352"/>
                    <a:pt x="3872" y="1236"/>
                  </a:cubicBezTo>
                  <a:cubicBezTo>
                    <a:pt x="3640" y="1111"/>
                    <a:pt x="3355" y="1022"/>
                    <a:pt x="3069" y="1022"/>
                  </a:cubicBezTo>
                  <a:cubicBezTo>
                    <a:pt x="2784" y="1022"/>
                    <a:pt x="2516" y="1093"/>
                    <a:pt x="2266" y="1236"/>
                  </a:cubicBezTo>
                  <a:cubicBezTo>
                    <a:pt x="2065" y="1358"/>
                    <a:pt x="1842" y="1417"/>
                    <a:pt x="1621" y="1417"/>
                  </a:cubicBezTo>
                  <a:cubicBezTo>
                    <a:pt x="1392" y="1417"/>
                    <a:pt x="1164" y="1354"/>
                    <a:pt x="964" y="1236"/>
                  </a:cubicBezTo>
                  <a:lnTo>
                    <a:pt x="946" y="1236"/>
                  </a:lnTo>
                  <a:cubicBezTo>
                    <a:pt x="946" y="897"/>
                    <a:pt x="1125" y="594"/>
                    <a:pt x="1428" y="433"/>
                  </a:cubicBezTo>
                  <a:cubicBezTo>
                    <a:pt x="1580" y="353"/>
                    <a:pt x="1749" y="313"/>
                    <a:pt x="1921" y="313"/>
                  </a:cubicBezTo>
                  <a:cubicBezTo>
                    <a:pt x="2092" y="313"/>
                    <a:pt x="2266" y="353"/>
                    <a:pt x="2427" y="433"/>
                  </a:cubicBezTo>
                  <a:cubicBezTo>
                    <a:pt x="2623" y="540"/>
                    <a:pt x="2842" y="594"/>
                    <a:pt x="3063" y="594"/>
                  </a:cubicBezTo>
                  <a:cubicBezTo>
                    <a:pt x="3283" y="594"/>
                    <a:pt x="3507" y="540"/>
                    <a:pt x="3712" y="433"/>
                  </a:cubicBezTo>
                  <a:cubicBezTo>
                    <a:pt x="3863" y="353"/>
                    <a:pt x="4033" y="313"/>
                    <a:pt x="4205" y="313"/>
                  </a:cubicBezTo>
                  <a:close/>
                  <a:moveTo>
                    <a:pt x="3072" y="1330"/>
                  </a:moveTo>
                  <a:cubicBezTo>
                    <a:pt x="3297" y="1330"/>
                    <a:pt x="3524" y="1388"/>
                    <a:pt x="3730" y="1504"/>
                  </a:cubicBezTo>
                  <a:cubicBezTo>
                    <a:pt x="3979" y="1649"/>
                    <a:pt x="4259" y="1722"/>
                    <a:pt x="4542" y="1722"/>
                  </a:cubicBezTo>
                  <a:cubicBezTo>
                    <a:pt x="4743" y="1722"/>
                    <a:pt x="4946" y="1685"/>
                    <a:pt x="5139" y="1611"/>
                  </a:cubicBezTo>
                  <a:lnTo>
                    <a:pt x="5157" y="1611"/>
                  </a:lnTo>
                  <a:cubicBezTo>
                    <a:pt x="5298" y="1546"/>
                    <a:pt x="5402" y="1455"/>
                    <a:pt x="5523" y="1455"/>
                  </a:cubicBezTo>
                  <a:cubicBezTo>
                    <a:pt x="5570" y="1455"/>
                    <a:pt x="5619" y="1469"/>
                    <a:pt x="5674" y="1504"/>
                  </a:cubicBezTo>
                  <a:cubicBezTo>
                    <a:pt x="5781" y="1575"/>
                    <a:pt x="5835" y="1682"/>
                    <a:pt x="5835" y="1789"/>
                  </a:cubicBezTo>
                  <a:lnTo>
                    <a:pt x="5835" y="3538"/>
                  </a:lnTo>
                  <a:cubicBezTo>
                    <a:pt x="5835" y="4804"/>
                    <a:pt x="4996" y="5875"/>
                    <a:pt x="3837" y="6196"/>
                  </a:cubicBezTo>
                  <a:cubicBezTo>
                    <a:pt x="3596" y="6268"/>
                    <a:pt x="3341" y="6303"/>
                    <a:pt x="3085" y="6303"/>
                  </a:cubicBezTo>
                  <a:cubicBezTo>
                    <a:pt x="2828" y="6303"/>
                    <a:pt x="2570" y="6268"/>
                    <a:pt x="2320" y="6196"/>
                  </a:cubicBezTo>
                  <a:cubicBezTo>
                    <a:pt x="1160" y="5875"/>
                    <a:pt x="304" y="4804"/>
                    <a:pt x="304" y="3538"/>
                  </a:cubicBezTo>
                  <a:lnTo>
                    <a:pt x="304" y="1789"/>
                  </a:lnTo>
                  <a:cubicBezTo>
                    <a:pt x="304" y="1611"/>
                    <a:pt x="464" y="1468"/>
                    <a:pt x="643" y="1468"/>
                  </a:cubicBezTo>
                  <a:cubicBezTo>
                    <a:pt x="750" y="1468"/>
                    <a:pt x="803" y="1504"/>
                    <a:pt x="910" y="1557"/>
                  </a:cubicBezTo>
                  <a:cubicBezTo>
                    <a:pt x="1130" y="1667"/>
                    <a:pt x="1374" y="1725"/>
                    <a:pt x="1621" y="1725"/>
                  </a:cubicBezTo>
                  <a:cubicBezTo>
                    <a:pt x="1896" y="1725"/>
                    <a:pt x="2174" y="1654"/>
                    <a:pt x="2427" y="1504"/>
                  </a:cubicBezTo>
                  <a:cubicBezTo>
                    <a:pt x="2623" y="1388"/>
                    <a:pt x="2846" y="1330"/>
                    <a:pt x="3072" y="1330"/>
                  </a:cubicBezTo>
                  <a:close/>
                  <a:moveTo>
                    <a:pt x="2409" y="6535"/>
                  </a:moveTo>
                  <a:lnTo>
                    <a:pt x="2409" y="6535"/>
                  </a:lnTo>
                  <a:cubicBezTo>
                    <a:pt x="2623" y="6589"/>
                    <a:pt x="2837" y="6607"/>
                    <a:pt x="3069" y="6607"/>
                  </a:cubicBezTo>
                  <a:cubicBezTo>
                    <a:pt x="3283" y="6607"/>
                    <a:pt x="3515" y="6589"/>
                    <a:pt x="3730" y="6535"/>
                  </a:cubicBezTo>
                  <a:lnTo>
                    <a:pt x="3730" y="6535"/>
                  </a:lnTo>
                  <a:cubicBezTo>
                    <a:pt x="3712" y="6892"/>
                    <a:pt x="3408" y="7160"/>
                    <a:pt x="3069" y="7160"/>
                  </a:cubicBezTo>
                  <a:cubicBezTo>
                    <a:pt x="2713" y="7160"/>
                    <a:pt x="2427" y="6892"/>
                    <a:pt x="2409" y="6535"/>
                  </a:cubicBezTo>
                  <a:close/>
                  <a:moveTo>
                    <a:pt x="1934" y="0"/>
                  </a:moveTo>
                  <a:cubicBezTo>
                    <a:pt x="1713" y="0"/>
                    <a:pt x="1490" y="49"/>
                    <a:pt x="1285" y="148"/>
                  </a:cubicBezTo>
                  <a:cubicBezTo>
                    <a:pt x="910" y="344"/>
                    <a:pt x="661" y="736"/>
                    <a:pt x="643" y="1147"/>
                  </a:cubicBezTo>
                  <a:cubicBezTo>
                    <a:pt x="304" y="1165"/>
                    <a:pt x="0" y="1432"/>
                    <a:pt x="0" y="1789"/>
                  </a:cubicBezTo>
                  <a:lnTo>
                    <a:pt x="0" y="3555"/>
                  </a:lnTo>
                  <a:cubicBezTo>
                    <a:pt x="0" y="4894"/>
                    <a:pt x="875" y="6053"/>
                    <a:pt x="2088" y="6446"/>
                  </a:cubicBezTo>
                  <a:lnTo>
                    <a:pt x="2088" y="6482"/>
                  </a:lnTo>
                  <a:cubicBezTo>
                    <a:pt x="2088" y="6999"/>
                    <a:pt x="2481" y="7427"/>
                    <a:pt x="2980" y="7463"/>
                  </a:cubicBezTo>
                  <a:cubicBezTo>
                    <a:pt x="3011" y="7466"/>
                    <a:pt x="3042" y="7467"/>
                    <a:pt x="3073" y="7467"/>
                  </a:cubicBezTo>
                  <a:cubicBezTo>
                    <a:pt x="3602" y="7467"/>
                    <a:pt x="4033" y="7039"/>
                    <a:pt x="4033" y="6499"/>
                  </a:cubicBezTo>
                  <a:lnTo>
                    <a:pt x="4033" y="6464"/>
                  </a:lnTo>
                  <a:cubicBezTo>
                    <a:pt x="5264" y="6053"/>
                    <a:pt x="6156" y="4894"/>
                    <a:pt x="6156" y="3538"/>
                  </a:cubicBezTo>
                  <a:lnTo>
                    <a:pt x="6156" y="1789"/>
                  </a:lnTo>
                  <a:cubicBezTo>
                    <a:pt x="6156" y="1432"/>
                    <a:pt x="5853" y="1165"/>
                    <a:pt x="5514" y="1147"/>
                  </a:cubicBezTo>
                  <a:cubicBezTo>
                    <a:pt x="5478" y="736"/>
                    <a:pt x="5246" y="344"/>
                    <a:pt x="4854" y="148"/>
                  </a:cubicBezTo>
                  <a:cubicBezTo>
                    <a:pt x="4657" y="49"/>
                    <a:pt x="4439" y="0"/>
                    <a:pt x="4218" y="0"/>
                  </a:cubicBezTo>
                  <a:cubicBezTo>
                    <a:pt x="3997" y="0"/>
                    <a:pt x="3774" y="49"/>
                    <a:pt x="3569" y="148"/>
                  </a:cubicBezTo>
                  <a:cubicBezTo>
                    <a:pt x="3417" y="228"/>
                    <a:pt x="3248" y="268"/>
                    <a:pt x="3076" y="268"/>
                  </a:cubicBezTo>
                  <a:cubicBezTo>
                    <a:pt x="2904" y="268"/>
                    <a:pt x="2730" y="228"/>
                    <a:pt x="2570" y="148"/>
                  </a:cubicBezTo>
                  <a:cubicBezTo>
                    <a:pt x="2374" y="49"/>
                    <a:pt x="2155" y="0"/>
                    <a:pt x="1934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55" name="Google Shape;1555;p32"/>
          <p:cNvGrpSpPr/>
          <p:nvPr/>
        </p:nvGrpSpPr>
        <p:grpSpPr>
          <a:xfrm rot="-301921">
            <a:off x="2683242" y="2788498"/>
            <a:ext cx="371301" cy="369447"/>
            <a:chOff x="-2651375" y="1268325"/>
            <a:chExt cx="265425" cy="264100"/>
          </a:xfrm>
        </p:grpSpPr>
        <p:sp>
          <p:nvSpPr>
            <p:cNvPr id="1556" name="Google Shape;1556;p32"/>
            <p:cNvSpPr/>
            <p:nvPr/>
          </p:nvSpPr>
          <p:spPr>
            <a:xfrm>
              <a:off x="-2647375" y="1272775"/>
              <a:ext cx="256975" cy="196750"/>
            </a:xfrm>
            <a:custGeom>
              <a:rect b="b" l="l" r="r" t="t"/>
              <a:pathLst>
                <a:path extrusionOk="0" h="7870" w="10279">
                  <a:moveTo>
                    <a:pt x="1161" y="1"/>
                  </a:moveTo>
                  <a:cubicBezTo>
                    <a:pt x="518" y="1"/>
                    <a:pt x="1" y="518"/>
                    <a:pt x="1" y="1161"/>
                  </a:cubicBezTo>
                  <a:lnTo>
                    <a:pt x="1" y="6710"/>
                  </a:lnTo>
                  <a:cubicBezTo>
                    <a:pt x="1" y="7352"/>
                    <a:pt x="518" y="7870"/>
                    <a:pt x="1161" y="7870"/>
                  </a:cubicBezTo>
                  <a:lnTo>
                    <a:pt x="2517" y="7870"/>
                  </a:lnTo>
                  <a:cubicBezTo>
                    <a:pt x="2517" y="7798"/>
                    <a:pt x="2517" y="7745"/>
                    <a:pt x="2534" y="7673"/>
                  </a:cubicBezTo>
                  <a:lnTo>
                    <a:pt x="2749" y="6817"/>
                  </a:lnTo>
                  <a:cubicBezTo>
                    <a:pt x="2802" y="6621"/>
                    <a:pt x="2981" y="6478"/>
                    <a:pt x="3195" y="6478"/>
                  </a:cubicBezTo>
                  <a:lnTo>
                    <a:pt x="7049" y="6478"/>
                  </a:lnTo>
                  <a:cubicBezTo>
                    <a:pt x="7263" y="6478"/>
                    <a:pt x="7441" y="6621"/>
                    <a:pt x="7495" y="6817"/>
                  </a:cubicBezTo>
                  <a:lnTo>
                    <a:pt x="7709" y="7673"/>
                  </a:lnTo>
                  <a:cubicBezTo>
                    <a:pt x="7727" y="7745"/>
                    <a:pt x="7727" y="7798"/>
                    <a:pt x="7727" y="7870"/>
                  </a:cubicBezTo>
                  <a:lnTo>
                    <a:pt x="9118" y="7870"/>
                  </a:lnTo>
                  <a:cubicBezTo>
                    <a:pt x="9761" y="7870"/>
                    <a:pt x="10278" y="7352"/>
                    <a:pt x="10278" y="6710"/>
                  </a:cubicBezTo>
                  <a:lnTo>
                    <a:pt x="10278" y="1161"/>
                  </a:lnTo>
                  <a:cubicBezTo>
                    <a:pt x="10278" y="518"/>
                    <a:pt x="9761" y="1"/>
                    <a:pt x="9118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7" name="Google Shape;1557;p32"/>
            <p:cNvSpPr/>
            <p:nvPr/>
          </p:nvSpPr>
          <p:spPr>
            <a:xfrm>
              <a:off x="-2578675" y="1478875"/>
              <a:ext cx="46425" cy="49525"/>
            </a:xfrm>
            <a:custGeom>
              <a:rect b="b" l="l" r="r" t="t"/>
              <a:pathLst>
                <a:path extrusionOk="0" h="1981" w="1857">
                  <a:moveTo>
                    <a:pt x="875" y="0"/>
                  </a:moveTo>
                  <a:lnTo>
                    <a:pt x="875" y="982"/>
                  </a:lnTo>
                  <a:lnTo>
                    <a:pt x="536" y="982"/>
                  </a:lnTo>
                  <a:cubicBezTo>
                    <a:pt x="304" y="982"/>
                    <a:pt x="72" y="1178"/>
                    <a:pt x="36" y="1428"/>
                  </a:cubicBezTo>
                  <a:cubicBezTo>
                    <a:pt x="1" y="1731"/>
                    <a:pt x="250" y="1981"/>
                    <a:pt x="536" y="1981"/>
                  </a:cubicBezTo>
                  <a:lnTo>
                    <a:pt x="1374" y="1981"/>
                  </a:lnTo>
                  <a:cubicBezTo>
                    <a:pt x="1642" y="1981"/>
                    <a:pt x="1856" y="1749"/>
                    <a:pt x="1856" y="1481"/>
                  </a:cubicBezTo>
                  <a:lnTo>
                    <a:pt x="1856" y="0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8" name="Google Shape;1558;p32"/>
            <p:cNvSpPr/>
            <p:nvPr/>
          </p:nvSpPr>
          <p:spPr>
            <a:xfrm>
              <a:off x="-2521125" y="1478875"/>
              <a:ext cx="46400" cy="49525"/>
            </a:xfrm>
            <a:custGeom>
              <a:rect b="b" l="l" r="r" t="t"/>
              <a:pathLst>
                <a:path extrusionOk="0" h="1981" w="1856">
                  <a:moveTo>
                    <a:pt x="857" y="0"/>
                  </a:moveTo>
                  <a:lnTo>
                    <a:pt x="857" y="982"/>
                  </a:lnTo>
                  <a:lnTo>
                    <a:pt x="536" y="982"/>
                  </a:lnTo>
                  <a:cubicBezTo>
                    <a:pt x="304" y="982"/>
                    <a:pt x="72" y="1178"/>
                    <a:pt x="36" y="1428"/>
                  </a:cubicBezTo>
                  <a:cubicBezTo>
                    <a:pt x="0" y="1731"/>
                    <a:pt x="232" y="1981"/>
                    <a:pt x="536" y="1981"/>
                  </a:cubicBezTo>
                  <a:lnTo>
                    <a:pt x="1356" y="1981"/>
                  </a:lnTo>
                  <a:cubicBezTo>
                    <a:pt x="1642" y="1981"/>
                    <a:pt x="1856" y="1749"/>
                    <a:pt x="1856" y="1481"/>
                  </a:cubicBezTo>
                  <a:lnTo>
                    <a:pt x="1856" y="0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9" name="Google Shape;1559;p32"/>
            <p:cNvSpPr/>
            <p:nvPr/>
          </p:nvSpPr>
          <p:spPr>
            <a:xfrm>
              <a:off x="-2582675" y="1476125"/>
              <a:ext cx="53975" cy="56300"/>
            </a:xfrm>
            <a:custGeom>
              <a:rect b="b" l="l" r="r" t="t"/>
              <a:pathLst>
                <a:path extrusionOk="0" h="2252" w="2159">
                  <a:moveTo>
                    <a:pt x="1032" y="0"/>
                  </a:moveTo>
                  <a:cubicBezTo>
                    <a:pt x="1021" y="0"/>
                    <a:pt x="1010" y="1"/>
                    <a:pt x="999" y="3"/>
                  </a:cubicBezTo>
                  <a:cubicBezTo>
                    <a:pt x="928" y="21"/>
                    <a:pt x="892" y="92"/>
                    <a:pt x="892" y="164"/>
                  </a:cubicBezTo>
                  <a:lnTo>
                    <a:pt x="892" y="949"/>
                  </a:lnTo>
                  <a:lnTo>
                    <a:pt x="714" y="949"/>
                  </a:lnTo>
                  <a:cubicBezTo>
                    <a:pt x="303" y="949"/>
                    <a:pt x="0" y="1306"/>
                    <a:pt x="71" y="1716"/>
                  </a:cubicBezTo>
                  <a:cubicBezTo>
                    <a:pt x="125" y="2037"/>
                    <a:pt x="393" y="2251"/>
                    <a:pt x="714" y="2251"/>
                  </a:cubicBezTo>
                  <a:lnTo>
                    <a:pt x="1998" y="2251"/>
                  </a:lnTo>
                  <a:cubicBezTo>
                    <a:pt x="2088" y="2251"/>
                    <a:pt x="2159" y="2180"/>
                    <a:pt x="2159" y="2091"/>
                  </a:cubicBezTo>
                  <a:lnTo>
                    <a:pt x="2159" y="164"/>
                  </a:lnTo>
                  <a:cubicBezTo>
                    <a:pt x="2159" y="81"/>
                    <a:pt x="2089" y="14"/>
                    <a:pt x="2005" y="14"/>
                  </a:cubicBezTo>
                  <a:cubicBezTo>
                    <a:pt x="1962" y="14"/>
                    <a:pt x="1916" y="32"/>
                    <a:pt x="1873" y="75"/>
                  </a:cubicBezTo>
                  <a:cubicBezTo>
                    <a:pt x="1856" y="92"/>
                    <a:pt x="1856" y="92"/>
                    <a:pt x="1856" y="110"/>
                  </a:cubicBezTo>
                  <a:lnTo>
                    <a:pt x="1856" y="1859"/>
                  </a:lnTo>
                  <a:cubicBezTo>
                    <a:pt x="1856" y="1912"/>
                    <a:pt x="1820" y="1948"/>
                    <a:pt x="1766" y="1948"/>
                  </a:cubicBezTo>
                  <a:lnTo>
                    <a:pt x="714" y="1948"/>
                  </a:lnTo>
                  <a:cubicBezTo>
                    <a:pt x="500" y="1948"/>
                    <a:pt x="339" y="1770"/>
                    <a:pt x="375" y="1556"/>
                  </a:cubicBezTo>
                  <a:cubicBezTo>
                    <a:pt x="393" y="1395"/>
                    <a:pt x="553" y="1270"/>
                    <a:pt x="714" y="1270"/>
                  </a:cubicBezTo>
                  <a:lnTo>
                    <a:pt x="1035" y="1270"/>
                  </a:lnTo>
                  <a:cubicBezTo>
                    <a:pt x="1124" y="1270"/>
                    <a:pt x="1195" y="1199"/>
                    <a:pt x="1195" y="1109"/>
                  </a:cubicBezTo>
                  <a:lnTo>
                    <a:pt x="1195" y="164"/>
                  </a:lnTo>
                  <a:cubicBezTo>
                    <a:pt x="1195" y="68"/>
                    <a:pt x="1124" y="0"/>
                    <a:pt x="1032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0" name="Google Shape;1560;p32"/>
            <p:cNvSpPr/>
            <p:nvPr/>
          </p:nvSpPr>
          <p:spPr>
            <a:xfrm>
              <a:off x="-2525150" y="1476125"/>
              <a:ext cx="54450" cy="56300"/>
            </a:xfrm>
            <a:custGeom>
              <a:rect b="b" l="l" r="r" t="t"/>
              <a:pathLst>
                <a:path extrusionOk="0" h="2252" w="2178">
                  <a:moveTo>
                    <a:pt x="1032" y="0"/>
                  </a:moveTo>
                  <a:cubicBezTo>
                    <a:pt x="1022" y="0"/>
                    <a:pt x="1011" y="1"/>
                    <a:pt x="1000" y="3"/>
                  </a:cubicBezTo>
                  <a:cubicBezTo>
                    <a:pt x="929" y="21"/>
                    <a:pt x="875" y="92"/>
                    <a:pt x="875" y="164"/>
                  </a:cubicBezTo>
                  <a:lnTo>
                    <a:pt x="875" y="949"/>
                  </a:lnTo>
                  <a:lnTo>
                    <a:pt x="697" y="949"/>
                  </a:lnTo>
                  <a:cubicBezTo>
                    <a:pt x="304" y="949"/>
                    <a:pt x="1" y="1306"/>
                    <a:pt x="54" y="1716"/>
                  </a:cubicBezTo>
                  <a:cubicBezTo>
                    <a:pt x="108" y="2037"/>
                    <a:pt x="393" y="2251"/>
                    <a:pt x="714" y="2251"/>
                  </a:cubicBezTo>
                  <a:lnTo>
                    <a:pt x="2017" y="2251"/>
                  </a:lnTo>
                  <a:cubicBezTo>
                    <a:pt x="2106" y="2251"/>
                    <a:pt x="2178" y="2180"/>
                    <a:pt x="2178" y="2091"/>
                  </a:cubicBezTo>
                  <a:lnTo>
                    <a:pt x="2178" y="164"/>
                  </a:lnTo>
                  <a:cubicBezTo>
                    <a:pt x="2178" y="81"/>
                    <a:pt x="2108" y="14"/>
                    <a:pt x="2024" y="14"/>
                  </a:cubicBezTo>
                  <a:cubicBezTo>
                    <a:pt x="1981" y="14"/>
                    <a:pt x="1934" y="32"/>
                    <a:pt x="1892" y="75"/>
                  </a:cubicBezTo>
                  <a:cubicBezTo>
                    <a:pt x="1874" y="92"/>
                    <a:pt x="1874" y="92"/>
                    <a:pt x="1874" y="110"/>
                  </a:cubicBezTo>
                  <a:lnTo>
                    <a:pt x="1874" y="1859"/>
                  </a:lnTo>
                  <a:cubicBezTo>
                    <a:pt x="1874" y="1912"/>
                    <a:pt x="1838" y="1948"/>
                    <a:pt x="1785" y="1948"/>
                  </a:cubicBezTo>
                  <a:lnTo>
                    <a:pt x="697" y="1948"/>
                  </a:lnTo>
                  <a:cubicBezTo>
                    <a:pt x="500" y="1948"/>
                    <a:pt x="340" y="1770"/>
                    <a:pt x="375" y="1556"/>
                  </a:cubicBezTo>
                  <a:cubicBezTo>
                    <a:pt x="393" y="1395"/>
                    <a:pt x="554" y="1270"/>
                    <a:pt x="714" y="1270"/>
                  </a:cubicBezTo>
                  <a:lnTo>
                    <a:pt x="1036" y="1270"/>
                  </a:lnTo>
                  <a:cubicBezTo>
                    <a:pt x="1125" y="1270"/>
                    <a:pt x="1196" y="1199"/>
                    <a:pt x="1196" y="1109"/>
                  </a:cubicBezTo>
                  <a:lnTo>
                    <a:pt x="1196" y="164"/>
                  </a:lnTo>
                  <a:cubicBezTo>
                    <a:pt x="1196" y="68"/>
                    <a:pt x="1124" y="0"/>
                    <a:pt x="1032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1" name="Google Shape;1561;p32"/>
            <p:cNvSpPr/>
            <p:nvPr/>
          </p:nvSpPr>
          <p:spPr>
            <a:xfrm>
              <a:off x="-2556825" y="1478875"/>
              <a:ext cx="24575" cy="15175"/>
            </a:xfrm>
            <a:custGeom>
              <a:rect b="b" l="l" r="r" t="t"/>
              <a:pathLst>
                <a:path extrusionOk="0" h="607" w="983">
                  <a:moveTo>
                    <a:pt x="1" y="0"/>
                  </a:moveTo>
                  <a:lnTo>
                    <a:pt x="1" y="607"/>
                  </a:lnTo>
                  <a:lnTo>
                    <a:pt x="982" y="607"/>
                  </a:lnTo>
                  <a:lnTo>
                    <a:pt x="982" y="0"/>
                  </a:ln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2" name="Google Shape;1562;p32"/>
            <p:cNvSpPr/>
            <p:nvPr/>
          </p:nvSpPr>
          <p:spPr>
            <a:xfrm>
              <a:off x="-2499725" y="1478875"/>
              <a:ext cx="25000" cy="15175"/>
            </a:xfrm>
            <a:custGeom>
              <a:rect b="b" l="l" r="r" t="t"/>
              <a:pathLst>
                <a:path extrusionOk="0" h="607" w="1000">
                  <a:moveTo>
                    <a:pt x="1" y="0"/>
                  </a:moveTo>
                  <a:lnTo>
                    <a:pt x="1" y="607"/>
                  </a:lnTo>
                  <a:lnTo>
                    <a:pt x="1000" y="607"/>
                  </a:lnTo>
                  <a:lnTo>
                    <a:pt x="1000" y="0"/>
                  </a:ln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3" name="Google Shape;1563;p32"/>
            <p:cNvSpPr/>
            <p:nvPr/>
          </p:nvSpPr>
          <p:spPr>
            <a:xfrm>
              <a:off x="-2626400" y="1428025"/>
              <a:ext cx="20550" cy="20100"/>
            </a:xfrm>
            <a:custGeom>
              <a:rect b="b" l="l" r="r" t="t"/>
              <a:pathLst>
                <a:path extrusionOk="0" h="804" w="822">
                  <a:moveTo>
                    <a:pt x="411" y="0"/>
                  </a:moveTo>
                  <a:cubicBezTo>
                    <a:pt x="179" y="0"/>
                    <a:pt x="0" y="179"/>
                    <a:pt x="0" y="393"/>
                  </a:cubicBezTo>
                  <a:cubicBezTo>
                    <a:pt x="0" y="625"/>
                    <a:pt x="179" y="803"/>
                    <a:pt x="411" y="803"/>
                  </a:cubicBezTo>
                  <a:cubicBezTo>
                    <a:pt x="625" y="803"/>
                    <a:pt x="821" y="625"/>
                    <a:pt x="821" y="393"/>
                  </a:cubicBezTo>
                  <a:cubicBezTo>
                    <a:pt x="821" y="179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4" name="Google Shape;1564;p32"/>
            <p:cNvSpPr/>
            <p:nvPr/>
          </p:nvSpPr>
          <p:spPr>
            <a:xfrm>
              <a:off x="-2431475" y="14280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79" y="0"/>
                    <a:pt x="1" y="179"/>
                    <a:pt x="1" y="393"/>
                  </a:cubicBezTo>
                  <a:cubicBezTo>
                    <a:pt x="1" y="625"/>
                    <a:pt x="179" y="803"/>
                    <a:pt x="411" y="803"/>
                  </a:cubicBezTo>
                  <a:cubicBezTo>
                    <a:pt x="625" y="803"/>
                    <a:pt x="804" y="625"/>
                    <a:pt x="804" y="393"/>
                  </a:cubicBezTo>
                  <a:cubicBezTo>
                    <a:pt x="804" y="179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5" name="Google Shape;1565;p32"/>
            <p:cNvSpPr/>
            <p:nvPr/>
          </p:nvSpPr>
          <p:spPr>
            <a:xfrm>
              <a:off x="-2626400" y="1293300"/>
              <a:ext cx="20550" cy="20550"/>
            </a:xfrm>
            <a:custGeom>
              <a:rect b="b" l="l" r="r" t="t"/>
              <a:pathLst>
                <a:path extrusionOk="0" h="822" w="822">
                  <a:moveTo>
                    <a:pt x="411" y="1"/>
                  </a:moveTo>
                  <a:cubicBezTo>
                    <a:pt x="179" y="1"/>
                    <a:pt x="0" y="197"/>
                    <a:pt x="0" y="411"/>
                  </a:cubicBezTo>
                  <a:cubicBezTo>
                    <a:pt x="0" y="643"/>
                    <a:pt x="179" y="821"/>
                    <a:pt x="411" y="821"/>
                  </a:cubicBezTo>
                  <a:cubicBezTo>
                    <a:pt x="625" y="821"/>
                    <a:pt x="821" y="643"/>
                    <a:pt x="821" y="411"/>
                  </a:cubicBezTo>
                  <a:cubicBezTo>
                    <a:pt x="821" y="197"/>
                    <a:pt x="625" y="1"/>
                    <a:pt x="411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6" name="Google Shape;1566;p32"/>
            <p:cNvSpPr/>
            <p:nvPr/>
          </p:nvSpPr>
          <p:spPr>
            <a:xfrm>
              <a:off x="-2431475" y="1293300"/>
              <a:ext cx="20100" cy="20550"/>
            </a:xfrm>
            <a:custGeom>
              <a:rect b="b" l="l" r="r" t="t"/>
              <a:pathLst>
                <a:path extrusionOk="0" h="822" w="804">
                  <a:moveTo>
                    <a:pt x="411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43"/>
                    <a:pt x="179" y="821"/>
                    <a:pt x="411" y="821"/>
                  </a:cubicBezTo>
                  <a:cubicBezTo>
                    <a:pt x="625" y="821"/>
                    <a:pt x="804" y="643"/>
                    <a:pt x="804" y="411"/>
                  </a:cubicBezTo>
                  <a:cubicBezTo>
                    <a:pt x="804" y="197"/>
                    <a:pt x="625" y="1"/>
                    <a:pt x="411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7" name="Google Shape;1567;p32"/>
            <p:cNvSpPr/>
            <p:nvPr/>
          </p:nvSpPr>
          <p:spPr>
            <a:xfrm>
              <a:off x="-2610800" y="1327200"/>
              <a:ext cx="184250" cy="88350"/>
            </a:xfrm>
            <a:custGeom>
              <a:rect b="b" l="l" r="r" t="t"/>
              <a:pathLst>
                <a:path extrusionOk="0" h="3534" w="7370">
                  <a:moveTo>
                    <a:pt x="697" y="1"/>
                  </a:moveTo>
                  <a:cubicBezTo>
                    <a:pt x="322" y="1"/>
                    <a:pt x="1" y="304"/>
                    <a:pt x="1" y="697"/>
                  </a:cubicBezTo>
                  <a:lnTo>
                    <a:pt x="1" y="2838"/>
                  </a:lnTo>
                  <a:cubicBezTo>
                    <a:pt x="1" y="3212"/>
                    <a:pt x="322" y="3534"/>
                    <a:pt x="697" y="3534"/>
                  </a:cubicBezTo>
                  <a:lnTo>
                    <a:pt x="6674" y="3534"/>
                  </a:lnTo>
                  <a:cubicBezTo>
                    <a:pt x="7049" y="3534"/>
                    <a:pt x="7370" y="3212"/>
                    <a:pt x="7370" y="2838"/>
                  </a:cubicBezTo>
                  <a:lnTo>
                    <a:pt x="7370" y="697"/>
                  </a:lnTo>
                  <a:cubicBezTo>
                    <a:pt x="7370" y="304"/>
                    <a:pt x="7049" y="1"/>
                    <a:pt x="6674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8" name="Google Shape;1568;p32"/>
            <p:cNvSpPr/>
            <p:nvPr/>
          </p:nvSpPr>
          <p:spPr>
            <a:xfrm>
              <a:off x="-2580000" y="1354425"/>
              <a:ext cx="33475" cy="33475"/>
            </a:xfrm>
            <a:custGeom>
              <a:rect b="b" l="l" r="r" t="t"/>
              <a:pathLst>
                <a:path extrusionOk="0" h="1339" w="1339">
                  <a:moveTo>
                    <a:pt x="678" y="0"/>
                  </a:moveTo>
                  <a:cubicBezTo>
                    <a:pt x="303" y="0"/>
                    <a:pt x="0" y="303"/>
                    <a:pt x="0" y="660"/>
                  </a:cubicBezTo>
                  <a:cubicBezTo>
                    <a:pt x="0" y="1035"/>
                    <a:pt x="303" y="1338"/>
                    <a:pt x="678" y="1338"/>
                  </a:cubicBezTo>
                  <a:cubicBezTo>
                    <a:pt x="1035" y="1338"/>
                    <a:pt x="1338" y="1035"/>
                    <a:pt x="1338" y="660"/>
                  </a:cubicBezTo>
                  <a:cubicBezTo>
                    <a:pt x="1338" y="303"/>
                    <a:pt x="1035" y="0"/>
                    <a:pt x="678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9" name="Google Shape;1569;p32"/>
            <p:cNvSpPr/>
            <p:nvPr/>
          </p:nvSpPr>
          <p:spPr>
            <a:xfrm>
              <a:off x="-2563500" y="1354425"/>
              <a:ext cx="89225" cy="33475"/>
            </a:xfrm>
            <a:custGeom>
              <a:rect b="b" l="l" r="r" t="t"/>
              <a:pathLst>
                <a:path extrusionOk="0" h="1339" w="3569">
                  <a:moveTo>
                    <a:pt x="0" y="0"/>
                  </a:moveTo>
                  <a:cubicBezTo>
                    <a:pt x="375" y="0"/>
                    <a:pt x="678" y="303"/>
                    <a:pt x="678" y="678"/>
                  </a:cubicBezTo>
                  <a:cubicBezTo>
                    <a:pt x="678" y="1053"/>
                    <a:pt x="375" y="1338"/>
                    <a:pt x="0" y="1338"/>
                  </a:cubicBezTo>
                  <a:lnTo>
                    <a:pt x="3569" y="1338"/>
                  </a:lnTo>
                  <a:cubicBezTo>
                    <a:pt x="3194" y="1338"/>
                    <a:pt x="2909" y="1053"/>
                    <a:pt x="2909" y="678"/>
                  </a:cubicBezTo>
                  <a:cubicBezTo>
                    <a:pt x="2909" y="303"/>
                    <a:pt x="3194" y="0"/>
                    <a:pt x="3569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0" name="Google Shape;1570;p32"/>
            <p:cNvSpPr/>
            <p:nvPr/>
          </p:nvSpPr>
          <p:spPr>
            <a:xfrm>
              <a:off x="-2491250" y="1354425"/>
              <a:ext cx="33475" cy="33475"/>
            </a:xfrm>
            <a:custGeom>
              <a:rect b="b" l="l" r="r" t="t"/>
              <a:pathLst>
                <a:path extrusionOk="0" h="1339" w="1339">
                  <a:moveTo>
                    <a:pt x="679" y="0"/>
                  </a:moveTo>
                  <a:cubicBezTo>
                    <a:pt x="304" y="0"/>
                    <a:pt x="1" y="303"/>
                    <a:pt x="1" y="660"/>
                  </a:cubicBezTo>
                  <a:cubicBezTo>
                    <a:pt x="1" y="1035"/>
                    <a:pt x="304" y="1338"/>
                    <a:pt x="679" y="1338"/>
                  </a:cubicBezTo>
                  <a:cubicBezTo>
                    <a:pt x="1036" y="1338"/>
                    <a:pt x="1339" y="1035"/>
                    <a:pt x="1339" y="660"/>
                  </a:cubicBezTo>
                  <a:cubicBezTo>
                    <a:pt x="1339" y="303"/>
                    <a:pt x="1036" y="0"/>
                    <a:pt x="679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1" name="Google Shape;1571;p32"/>
            <p:cNvSpPr/>
            <p:nvPr/>
          </p:nvSpPr>
          <p:spPr>
            <a:xfrm>
              <a:off x="-2585375" y="1434700"/>
              <a:ext cx="132975" cy="44200"/>
            </a:xfrm>
            <a:custGeom>
              <a:rect b="b" l="l" r="r" t="t"/>
              <a:pathLst>
                <a:path extrusionOk="0" h="1768" w="5319">
                  <a:moveTo>
                    <a:pt x="732" y="1"/>
                  </a:moveTo>
                  <a:cubicBezTo>
                    <a:pt x="536" y="1"/>
                    <a:pt x="340" y="144"/>
                    <a:pt x="304" y="340"/>
                  </a:cubicBezTo>
                  <a:lnTo>
                    <a:pt x="72" y="1196"/>
                  </a:lnTo>
                  <a:cubicBezTo>
                    <a:pt x="1" y="1482"/>
                    <a:pt x="215" y="1767"/>
                    <a:pt x="518" y="1767"/>
                  </a:cubicBezTo>
                  <a:lnTo>
                    <a:pt x="4818" y="1767"/>
                  </a:lnTo>
                  <a:cubicBezTo>
                    <a:pt x="5104" y="1767"/>
                    <a:pt x="5318" y="1482"/>
                    <a:pt x="5247" y="1196"/>
                  </a:cubicBezTo>
                  <a:lnTo>
                    <a:pt x="5033" y="340"/>
                  </a:lnTo>
                  <a:cubicBezTo>
                    <a:pt x="4979" y="144"/>
                    <a:pt x="4801" y="1"/>
                    <a:pt x="4587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2" name="Google Shape;1572;p32"/>
            <p:cNvSpPr/>
            <p:nvPr/>
          </p:nvSpPr>
          <p:spPr>
            <a:xfrm>
              <a:off x="-2558600" y="1448100"/>
              <a:ext cx="16525" cy="16525"/>
            </a:xfrm>
            <a:custGeom>
              <a:rect b="b" l="l" r="r" t="t"/>
              <a:pathLst>
                <a:path extrusionOk="0" h="661" w="661">
                  <a:moveTo>
                    <a:pt x="215" y="0"/>
                  </a:moveTo>
                  <a:cubicBezTo>
                    <a:pt x="90" y="0"/>
                    <a:pt x="1" y="89"/>
                    <a:pt x="1" y="196"/>
                  </a:cubicBezTo>
                  <a:lnTo>
                    <a:pt x="1" y="464"/>
                  </a:lnTo>
                  <a:cubicBezTo>
                    <a:pt x="1" y="571"/>
                    <a:pt x="90" y="660"/>
                    <a:pt x="215" y="660"/>
                  </a:cubicBezTo>
                  <a:lnTo>
                    <a:pt x="464" y="660"/>
                  </a:lnTo>
                  <a:cubicBezTo>
                    <a:pt x="571" y="660"/>
                    <a:pt x="661" y="571"/>
                    <a:pt x="661" y="464"/>
                  </a:cubicBezTo>
                  <a:lnTo>
                    <a:pt x="661" y="196"/>
                  </a:lnTo>
                  <a:cubicBezTo>
                    <a:pt x="661" y="89"/>
                    <a:pt x="571" y="0"/>
                    <a:pt x="464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3" name="Google Shape;1573;p32"/>
            <p:cNvSpPr/>
            <p:nvPr/>
          </p:nvSpPr>
          <p:spPr>
            <a:xfrm>
              <a:off x="-2495700" y="1448100"/>
              <a:ext cx="16525" cy="16525"/>
            </a:xfrm>
            <a:custGeom>
              <a:rect b="b" l="l" r="r" t="t"/>
              <a:pathLst>
                <a:path extrusionOk="0" h="661" w="661">
                  <a:moveTo>
                    <a:pt x="197" y="0"/>
                  </a:moveTo>
                  <a:cubicBezTo>
                    <a:pt x="90" y="0"/>
                    <a:pt x="0" y="89"/>
                    <a:pt x="0" y="196"/>
                  </a:cubicBezTo>
                  <a:lnTo>
                    <a:pt x="0" y="464"/>
                  </a:lnTo>
                  <a:cubicBezTo>
                    <a:pt x="0" y="571"/>
                    <a:pt x="90" y="660"/>
                    <a:pt x="197" y="660"/>
                  </a:cubicBezTo>
                  <a:lnTo>
                    <a:pt x="446" y="660"/>
                  </a:lnTo>
                  <a:cubicBezTo>
                    <a:pt x="571" y="660"/>
                    <a:pt x="660" y="571"/>
                    <a:pt x="660" y="464"/>
                  </a:cubicBezTo>
                  <a:lnTo>
                    <a:pt x="660" y="196"/>
                  </a:lnTo>
                  <a:cubicBezTo>
                    <a:pt x="660" y="89"/>
                    <a:pt x="571" y="0"/>
                    <a:pt x="446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4" name="Google Shape;1574;p32"/>
            <p:cNvSpPr/>
            <p:nvPr/>
          </p:nvSpPr>
          <p:spPr>
            <a:xfrm>
              <a:off x="-2630425" y="1424000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572" y="304"/>
                  </a:moveTo>
                  <a:cubicBezTo>
                    <a:pt x="715" y="304"/>
                    <a:pt x="822" y="429"/>
                    <a:pt x="822" y="554"/>
                  </a:cubicBezTo>
                  <a:cubicBezTo>
                    <a:pt x="822" y="696"/>
                    <a:pt x="715" y="821"/>
                    <a:pt x="572" y="821"/>
                  </a:cubicBezTo>
                  <a:cubicBezTo>
                    <a:pt x="429" y="821"/>
                    <a:pt x="322" y="696"/>
                    <a:pt x="322" y="554"/>
                  </a:cubicBezTo>
                  <a:cubicBezTo>
                    <a:pt x="322" y="429"/>
                    <a:pt x="429" y="304"/>
                    <a:pt x="572" y="304"/>
                  </a:cubicBezTo>
                  <a:close/>
                  <a:moveTo>
                    <a:pt x="572" y="1"/>
                  </a:moveTo>
                  <a:cubicBezTo>
                    <a:pt x="251" y="1"/>
                    <a:pt x="1" y="250"/>
                    <a:pt x="1" y="554"/>
                  </a:cubicBezTo>
                  <a:cubicBezTo>
                    <a:pt x="1" y="875"/>
                    <a:pt x="251" y="1125"/>
                    <a:pt x="572" y="1125"/>
                  </a:cubicBezTo>
                  <a:cubicBezTo>
                    <a:pt x="875" y="1125"/>
                    <a:pt x="1125" y="875"/>
                    <a:pt x="1125" y="554"/>
                  </a:cubicBezTo>
                  <a:cubicBezTo>
                    <a:pt x="1125" y="250"/>
                    <a:pt x="875" y="1"/>
                    <a:pt x="572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5" name="Google Shape;1575;p32"/>
            <p:cNvSpPr/>
            <p:nvPr/>
          </p:nvSpPr>
          <p:spPr>
            <a:xfrm>
              <a:off x="-2435475" y="1424000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571" y="304"/>
                  </a:moveTo>
                  <a:cubicBezTo>
                    <a:pt x="696" y="304"/>
                    <a:pt x="821" y="429"/>
                    <a:pt x="821" y="554"/>
                  </a:cubicBezTo>
                  <a:cubicBezTo>
                    <a:pt x="821" y="696"/>
                    <a:pt x="696" y="821"/>
                    <a:pt x="571" y="821"/>
                  </a:cubicBezTo>
                  <a:cubicBezTo>
                    <a:pt x="428" y="821"/>
                    <a:pt x="303" y="696"/>
                    <a:pt x="303" y="554"/>
                  </a:cubicBezTo>
                  <a:cubicBezTo>
                    <a:pt x="303" y="429"/>
                    <a:pt x="428" y="304"/>
                    <a:pt x="571" y="304"/>
                  </a:cubicBezTo>
                  <a:close/>
                  <a:moveTo>
                    <a:pt x="571" y="1"/>
                  </a:moveTo>
                  <a:cubicBezTo>
                    <a:pt x="250" y="1"/>
                    <a:pt x="0" y="250"/>
                    <a:pt x="0" y="554"/>
                  </a:cubicBezTo>
                  <a:cubicBezTo>
                    <a:pt x="0" y="875"/>
                    <a:pt x="250" y="1125"/>
                    <a:pt x="571" y="1125"/>
                  </a:cubicBezTo>
                  <a:cubicBezTo>
                    <a:pt x="874" y="1125"/>
                    <a:pt x="1124" y="875"/>
                    <a:pt x="1124" y="554"/>
                  </a:cubicBezTo>
                  <a:cubicBezTo>
                    <a:pt x="1124" y="250"/>
                    <a:pt x="874" y="1"/>
                    <a:pt x="57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6" name="Google Shape;1576;p32"/>
            <p:cNvSpPr/>
            <p:nvPr/>
          </p:nvSpPr>
          <p:spPr>
            <a:xfrm>
              <a:off x="-2630425" y="1289725"/>
              <a:ext cx="28125" cy="28150"/>
            </a:xfrm>
            <a:custGeom>
              <a:rect b="b" l="l" r="r" t="t"/>
              <a:pathLst>
                <a:path extrusionOk="0" h="1126" w="1125">
                  <a:moveTo>
                    <a:pt x="572" y="304"/>
                  </a:moveTo>
                  <a:cubicBezTo>
                    <a:pt x="715" y="304"/>
                    <a:pt x="822" y="411"/>
                    <a:pt x="822" y="554"/>
                  </a:cubicBezTo>
                  <a:cubicBezTo>
                    <a:pt x="822" y="697"/>
                    <a:pt x="715" y="804"/>
                    <a:pt x="572" y="804"/>
                  </a:cubicBezTo>
                  <a:cubicBezTo>
                    <a:pt x="429" y="804"/>
                    <a:pt x="322" y="697"/>
                    <a:pt x="322" y="554"/>
                  </a:cubicBezTo>
                  <a:cubicBezTo>
                    <a:pt x="322" y="411"/>
                    <a:pt x="429" y="304"/>
                    <a:pt x="572" y="304"/>
                  </a:cubicBezTo>
                  <a:close/>
                  <a:moveTo>
                    <a:pt x="572" y="1"/>
                  </a:moveTo>
                  <a:cubicBezTo>
                    <a:pt x="251" y="1"/>
                    <a:pt x="1" y="251"/>
                    <a:pt x="1" y="554"/>
                  </a:cubicBezTo>
                  <a:cubicBezTo>
                    <a:pt x="1" y="875"/>
                    <a:pt x="251" y="1125"/>
                    <a:pt x="572" y="1125"/>
                  </a:cubicBezTo>
                  <a:cubicBezTo>
                    <a:pt x="875" y="1125"/>
                    <a:pt x="1125" y="875"/>
                    <a:pt x="1125" y="554"/>
                  </a:cubicBezTo>
                  <a:cubicBezTo>
                    <a:pt x="1125" y="251"/>
                    <a:pt x="875" y="1"/>
                    <a:pt x="572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7" name="Google Shape;1577;p32"/>
            <p:cNvSpPr/>
            <p:nvPr/>
          </p:nvSpPr>
          <p:spPr>
            <a:xfrm>
              <a:off x="-2435475" y="1289725"/>
              <a:ext cx="28125" cy="28150"/>
            </a:xfrm>
            <a:custGeom>
              <a:rect b="b" l="l" r="r" t="t"/>
              <a:pathLst>
                <a:path extrusionOk="0" h="1126" w="1125">
                  <a:moveTo>
                    <a:pt x="571" y="304"/>
                  </a:moveTo>
                  <a:cubicBezTo>
                    <a:pt x="696" y="304"/>
                    <a:pt x="821" y="411"/>
                    <a:pt x="821" y="554"/>
                  </a:cubicBezTo>
                  <a:cubicBezTo>
                    <a:pt x="821" y="697"/>
                    <a:pt x="696" y="804"/>
                    <a:pt x="571" y="804"/>
                  </a:cubicBezTo>
                  <a:cubicBezTo>
                    <a:pt x="428" y="804"/>
                    <a:pt x="303" y="697"/>
                    <a:pt x="303" y="554"/>
                  </a:cubicBezTo>
                  <a:cubicBezTo>
                    <a:pt x="303" y="411"/>
                    <a:pt x="428" y="304"/>
                    <a:pt x="571" y="304"/>
                  </a:cubicBezTo>
                  <a:close/>
                  <a:moveTo>
                    <a:pt x="571" y="1"/>
                  </a:moveTo>
                  <a:cubicBezTo>
                    <a:pt x="250" y="1"/>
                    <a:pt x="0" y="251"/>
                    <a:pt x="0" y="554"/>
                  </a:cubicBezTo>
                  <a:cubicBezTo>
                    <a:pt x="0" y="875"/>
                    <a:pt x="250" y="1125"/>
                    <a:pt x="571" y="1125"/>
                  </a:cubicBezTo>
                  <a:cubicBezTo>
                    <a:pt x="874" y="1125"/>
                    <a:pt x="1124" y="875"/>
                    <a:pt x="1124" y="554"/>
                  </a:cubicBezTo>
                  <a:cubicBezTo>
                    <a:pt x="1124" y="251"/>
                    <a:pt x="874" y="1"/>
                    <a:pt x="57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8" name="Google Shape;1578;p32"/>
            <p:cNvSpPr/>
            <p:nvPr/>
          </p:nvSpPr>
          <p:spPr>
            <a:xfrm>
              <a:off x="-2614800" y="1322750"/>
              <a:ext cx="191825" cy="96375"/>
            </a:xfrm>
            <a:custGeom>
              <a:rect b="b" l="l" r="r" t="t"/>
              <a:pathLst>
                <a:path extrusionOk="0" h="3855" w="7673">
                  <a:moveTo>
                    <a:pt x="6816" y="321"/>
                  </a:moveTo>
                  <a:cubicBezTo>
                    <a:pt x="7120" y="321"/>
                    <a:pt x="7369" y="553"/>
                    <a:pt x="7369" y="857"/>
                  </a:cubicBezTo>
                  <a:lnTo>
                    <a:pt x="7369" y="2998"/>
                  </a:lnTo>
                  <a:cubicBezTo>
                    <a:pt x="7369" y="3301"/>
                    <a:pt x="7120" y="3551"/>
                    <a:pt x="6816" y="3551"/>
                  </a:cubicBezTo>
                  <a:lnTo>
                    <a:pt x="857" y="3551"/>
                  </a:lnTo>
                  <a:cubicBezTo>
                    <a:pt x="553" y="3551"/>
                    <a:pt x="304" y="3301"/>
                    <a:pt x="304" y="2998"/>
                  </a:cubicBezTo>
                  <a:lnTo>
                    <a:pt x="304" y="857"/>
                  </a:lnTo>
                  <a:cubicBezTo>
                    <a:pt x="304" y="553"/>
                    <a:pt x="553" y="321"/>
                    <a:pt x="857" y="321"/>
                  </a:cubicBezTo>
                  <a:close/>
                  <a:moveTo>
                    <a:pt x="857" y="0"/>
                  </a:moveTo>
                  <a:cubicBezTo>
                    <a:pt x="375" y="0"/>
                    <a:pt x="0" y="393"/>
                    <a:pt x="0" y="857"/>
                  </a:cubicBezTo>
                  <a:lnTo>
                    <a:pt x="0" y="2998"/>
                  </a:lnTo>
                  <a:cubicBezTo>
                    <a:pt x="0" y="3480"/>
                    <a:pt x="375" y="3854"/>
                    <a:pt x="857" y="3854"/>
                  </a:cubicBezTo>
                  <a:lnTo>
                    <a:pt x="6816" y="3854"/>
                  </a:lnTo>
                  <a:cubicBezTo>
                    <a:pt x="7298" y="3854"/>
                    <a:pt x="7673" y="3480"/>
                    <a:pt x="7673" y="2998"/>
                  </a:cubicBezTo>
                  <a:lnTo>
                    <a:pt x="7673" y="857"/>
                  </a:lnTo>
                  <a:cubicBezTo>
                    <a:pt x="7673" y="393"/>
                    <a:pt x="7298" y="0"/>
                    <a:pt x="6816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9" name="Google Shape;1579;p32"/>
            <p:cNvSpPr/>
            <p:nvPr/>
          </p:nvSpPr>
          <p:spPr>
            <a:xfrm>
              <a:off x="-2497500" y="1287950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3" y="1"/>
                  </a:moveTo>
                  <a:cubicBezTo>
                    <a:pt x="108" y="1"/>
                    <a:pt x="1" y="108"/>
                    <a:pt x="1" y="233"/>
                  </a:cubicBezTo>
                  <a:cubicBezTo>
                    <a:pt x="1" y="357"/>
                    <a:pt x="108" y="465"/>
                    <a:pt x="233" y="465"/>
                  </a:cubicBezTo>
                  <a:cubicBezTo>
                    <a:pt x="358" y="465"/>
                    <a:pt x="465" y="357"/>
                    <a:pt x="465" y="233"/>
                  </a:cubicBezTo>
                  <a:cubicBezTo>
                    <a:pt x="465" y="108"/>
                    <a:pt x="358" y="1"/>
                    <a:pt x="23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0" name="Google Shape;1580;p32"/>
            <p:cNvSpPr/>
            <p:nvPr/>
          </p:nvSpPr>
          <p:spPr>
            <a:xfrm>
              <a:off x="-2551475" y="1287950"/>
              <a:ext cx="11200" cy="11625"/>
            </a:xfrm>
            <a:custGeom>
              <a:rect b="b" l="l" r="r" t="t"/>
              <a:pathLst>
                <a:path extrusionOk="0" h="465" w="448">
                  <a:moveTo>
                    <a:pt x="215" y="1"/>
                  </a:moveTo>
                  <a:cubicBezTo>
                    <a:pt x="90" y="1"/>
                    <a:pt x="1" y="108"/>
                    <a:pt x="1" y="233"/>
                  </a:cubicBezTo>
                  <a:cubicBezTo>
                    <a:pt x="1" y="357"/>
                    <a:pt x="90" y="465"/>
                    <a:pt x="215" y="465"/>
                  </a:cubicBezTo>
                  <a:cubicBezTo>
                    <a:pt x="358" y="465"/>
                    <a:pt x="447" y="357"/>
                    <a:pt x="447" y="233"/>
                  </a:cubicBezTo>
                  <a:cubicBezTo>
                    <a:pt x="447" y="108"/>
                    <a:pt x="358" y="1"/>
                    <a:pt x="21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1" name="Google Shape;1581;p32"/>
            <p:cNvSpPr/>
            <p:nvPr/>
          </p:nvSpPr>
          <p:spPr>
            <a:xfrm>
              <a:off x="-2586250" y="1350400"/>
              <a:ext cx="134725" cy="41500"/>
            </a:xfrm>
            <a:custGeom>
              <a:rect b="b" l="l" r="r" t="t"/>
              <a:pathLst>
                <a:path extrusionOk="0" h="1660" w="5389">
                  <a:moveTo>
                    <a:pt x="928" y="322"/>
                  </a:moveTo>
                  <a:cubicBezTo>
                    <a:pt x="1214" y="322"/>
                    <a:pt x="1428" y="554"/>
                    <a:pt x="1428" y="821"/>
                  </a:cubicBezTo>
                  <a:cubicBezTo>
                    <a:pt x="1428" y="1107"/>
                    <a:pt x="1214" y="1339"/>
                    <a:pt x="928" y="1339"/>
                  </a:cubicBezTo>
                  <a:cubicBezTo>
                    <a:pt x="643" y="1339"/>
                    <a:pt x="411" y="1107"/>
                    <a:pt x="411" y="821"/>
                  </a:cubicBezTo>
                  <a:cubicBezTo>
                    <a:pt x="411" y="554"/>
                    <a:pt x="643" y="322"/>
                    <a:pt x="928" y="322"/>
                  </a:cubicBezTo>
                  <a:close/>
                  <a:moveTo>
                    <a:pt x="3836" y="304"/>
                  </a:moveTo>
                  <a:cubicBezTo>
                    <a:pt x="3712" y="447"/>
                    <a:pt x="3658" y="643"/>
                    <a:pt x="3658" y="821"/>
                  </a:cubicBezTo>
                  <a:cubicBezTo>
                    <a:pt x="3658" y="1018"/>
                    <a:pt x="3712" y="1196"/>
                    <a:pt x="3836" y="1339"/>
                  </a:cubicBezTo>
                  <a:lnTo>
                    <a:pt x="1553" y="1339"/>
                  </a:lnTo>
                  <a:cubicBezTo>
                    <a:pt x="1677" y="1196"/>
                    <a:pt x="1731" y="1018"/>
                    <a:pt x="1731" y="821"/>
                  </a:cubicBezTo>
                  <a:cubicBezTo>
                    <a:pt x="1731" y="643"/>
                    <a:pt x="1677" y="464"/>
                    <a:pt x="1553" y="304"/>
                  </a:cubicBezTo>
                  <a:close/>
                  <a:moveTo>
                    <a:pt x="4479" y="322"/>
                  </a:moveTo>
                  <a:cubicBezTo>
                    <a:pt x="4764" y="322"/>
                    <a:pt x="4978" y="554"/>
                    <a:pt x="4978" y="821"/>
                  </a:cubicBezTo>
                  <a:cubicBezTo>
                    <a:pt x="4978" y="1107"/>
                    <a:pt x="4764" y="1339"/>
                    <a:pt x="4479" y="1339"/>
                  </a:cubicBezTo>
                  <a:cubicBezTo>
                    <a:pt x="4193" y="1339"/>
                    <a:pt x="3961" y="1107"/>
                    <a:pt x="3961" y="821"/>
                  </a:cubicBezTo>
                  <a:cubicBezTo>
                    <a:pt x="3961" y="554"/>
                    <a:pt x="4193" y="322"/>
                    <a:pt x="4479" y="322"/>
                  </a:cubicBezTo>
                  <a:close/>
                  <a:moveTo>
                    <a:pt x="928" y="1"/>
                  </a:moveTo>
                  <a:cubicBezTo>
                    <a:pt x="518" y="1"/>
                    <a:pt x="179" y="268"/>
                    <a:pt x="107" y="661"/>
                  </a:cubicBezTo>
                  <a:cubicBezTo>
                    <a:pt x="0" y="1196"/>
                    <a:pt x="411" y="1660"/>
                    <a:pt x="910" y="1660"/>
                  </a:cubicBezTo>
                  <a:lnTo>
                    <a:pt x="4479" y="1660"/>
                  </a:lnTo>
                  <a:cubicBezTo>
                    <a:pt x="4871" y="1660"/>
                    <a:pt x="5228" y="1374"/>
                    <a:pt x="5300" y="982"/>
                  </a:cubicBezTo>
                  <a:cubicBezTo>
                    <a:pt x="5389" y="464"/>
                    <a:pt x="4996" y="1"/>
                    <a:pt x="4479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2" name="Google Shape;1582;p32"/>
            <p:cNvSpPr/>
            <p:nvPr/>
          </p:nvSpPr>
          <p:spPr>
            <a:xfrm>
              <a:off x="-2534950" y="1305350"/>
              <a:ext cx="32575" cy="7600"/>
            </a:xfrm>
            <a:custGeom>
              <a:rect b="b" l="l" r="r" t="t"/>
              <a:pathLst>
                <a:path extrusionOk="0" h="304" w="1303">
                  <a:moveTo>
                    <a:pt x="161" y="0"/>
                  </a:moveTo>
                  <a:cubicBezTo>
                    <a:pt x="89" y="0"/>
                    <a:pt x="18" y="54"/>
                    <a:pt x="0" y="125"/>
                  </a:cubicBezTo>
                  <a:cubicBezTo>
                    <a:pt x="0" y="232"/>
                    <a:pt x="72" y="304"/>
                    <a:pt x="161" y="304"/>
                  </a:cubicBezTo>
                  <a:lnTo>
                    <a:pt x="1124" y="304"/>
                  </a:lnTo>
                  <a:cubicBezTo>
                    <a:pt x="1213" y="304"/>
                    <a:pt x="1285" y="250"/>
                    <a:pt x="1285" y="179"/>
                  </a:cubicBezTo>
                  <a:cubicBezTo>
                    <a:pt x="1303" y="72"/>
                    <a:pt x="1231" y="0"/>
                    <a:pt x="1124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3" name="Google Shape;1583;p32"/>
            <p:cNvSpPr/>
            <p:nvPr/>
          </p:nvSpPr>
          <p:spPr>
            <a:xfrm>
              <a:off x="-2651375" y="1268325"/>
              <a:ext cx="265425" cy="214125"/>
            </a:xfrm>
            <a:custGeom>
              <a:rect b="b" l="l" r="r" t="t"/>
              <a:pathLst>
                <a:path extrusionOk="0" h="8565" w="10617">
                  <a:moveTo>
                    <a:pt x="9296" y="322"/>
                  </a:moveTo>
                  <a:cubicBezTo>
                    <a:pt x="9849" y="322"/>
                    <a:pt x="10295" y="768"/>
                    <a:pt x="10295" y="1321"/>
                  </a:cubicBezTo>
                  <a:lnTo>
                    <a:pt x="10295" y="6870"/>
                  </a:lnTo>
                  <a:cubicBezTo>
                    <a:pt x="10295" y="7423"/>
                    <a:pt x="9849" y="7869"/>
                    <a:pt x="9278" y="7869"/>
                  </a:cubicBezTo>
                  <a:lnTo>
                    <a:pt x="8047" y="7869"/>
                  </a:lnTo>
                  <a:cubicBezTo>
                    <a:pt x="8047" y="7851"/>
                    <a:pt x="8047" y="7833"/>
                    <a:pt x="8047" y="7816"/>
                  </a:cubicBezTo>
                  <a:lnTo>
                    <a:pt x="7815" y="6941"/>
                  </a:lnTo>
                  <a:cubicBezTo>
                    <a:pt x="7762" y="6674"/>
                    <a:pt x="7512" y="6495"/>
                    <a:pt x="7244" y="6495"/>
                  </a:cubicBezTo>
                  <a:lnTo>
                    <a:pt x="3372" y="6495"/>
                  </a:lnTo>
                  <a:cubicBezTo>
                    <a:pt x="3087" y="6495"/>
                    <a:pt x="2855" y="6674"/>
                    <a:pt x="2784" y="6941"/>
                  </a:cubicBezTo>
                  <a:lnTo>
                    <a:pt x="2570" y="7816"/>
                  </a:lnTo>
                  <a:cubicBezTo>
                    <a:pt x="2552" y="7833"/>
                    <a:pt x="2552" y="7851"/>
                    <a:pt x="2552" y="7869"/>
                  </a:cubicBezTo>
                  <a:lnTo>
                    <a:pt x="1321" y="7869"/>
                  </a:lnTo>
                  <a:cubicBezTo>
                    <a:pt x="767" y="7869"/>
                    <a:pt x="321" y="7423"/>
                    <a:pt x="321" y="6870"/>
                  </a:cubicBezTo>
                  <a:lnTo>
                    <a:pt x="321" y="1321"/>
                  </a:lnTo>
                  <a:cubicBezTo>
                    <a:pt x="321" y="768"/>
                    <a:pt x="767" y="322"/>
                    <a:pt x="1321" y="322"/>
                  </a:cubicBezTo>
                  <a:close/>
                  <a:moveTo>
                    <a:pt x="7227" y="6799"/>
                  </a:moveTo>
                  <a:cubicBezTo>
                    <a:pt x="7369" y="6799"/>
                    <a:pt x="7476" y="6888"/>
                    <a:pt x="7512" y="7013"/>
                  </a:cubicBezTo>
                  <a:lnTo>
                    <a:pt x="7726" y="7887"/>
                  </a:lnTo>
                  <a:cubicBezTo>
                    <a:pt x="7780" y="8065"/>
                    <a:pt x="7637" y="8244"/>
                    <a:pt x="7441" y="8244"/>
                  </a:cubicBezTo>
                  <a:lnTo>
                    <a:pt x="3158" y="8244"/>
                  </a:lnTo>
                  <a:cubicBezTo>
                    <a:pt x="2962" y="8244"/>
                    <a:pt x="2819" y="8065"/>
                    <a:pt x="2873" y="7887"/>
                  </a:cubicBezTo>
                  <a:lnTo>
                    <a:pt x="3087" y="7031"/>
                  </a:lnTo>
                  <a:cubicBezTo>
                    <a:pt x="3123" y="6888"/>
                    <a:pt x="3248" y="6799"/>
                    <a:pt x="3372" y="6799"/>
                  </a:cubicBezTo>
                  <a:close/>
                  <a:moveTo>
                    <a:pt x="1321" y="1"/>
                  </a:moveTo>
                  <a:cubicBezTo>
                    <a:pt x="607" y="1"/>
                    <a:pt x="0" y="589"/>
                    <a:pt x="0" y="1321"/>
                  </a:cubicBezTo>
                  <a:lnTo>
                    <a:pt x="0" y="6870"/>
                  </a:lnTo>
                  <a:cubicBezTo>
                    <a:pt x="0" y="7601"/>
                    <a:pt x="607" y="8190"/>
                    <a:pt x="1321" y="8190"/>
                  </a:cubicBezTo>
                  <a:lnTo>
                    <a:pt x="2587" y="8190"/>
                  </a:lnTo>
                  <a:cubicBezTo>
                    <a:pt x="2677" y="8404"/>
                    <a:pt x="2891" y="8565"/>
                    <a:pt x="3141" y="8565"/>
                  </a:cubicBezTo>
                  <a:lnTo>
                    <a:pt x="7476" y="8565"/>
                  </a:lnTo>
                  <a:cubicBezTo>
                    <a:pt x="7726" y="8565"/>
                    <a:pt x="7940" y="8404"/>
                    <a:pt x="8029" y="8190"/>
                  </a:cubicBezTo>
                  <a:lnTo>
                    <a:pt x="9296" y="8190"/>
                  </a:lnTo>
                  <a:cubicBezTo>
                    <a:pt x="10028" y="8190"/>
                    <a:pt x="10617" y="7601"/>
                    <a:pt x="10617" y="6870"/>
                  </a:cubicBezTo>
                  <a:lnTo>
                    <a:pt x="10617" y="1321"/>
                  </a:lnTo>
                  <a:cubicBezTo>
                    <a:pt x="10617" y="607"/>
                    <a:pt x="10010" y="1"/>
                    <a:pt x="9296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4" name="Google Shape;1584;p32"/>
            <p:cNvSpPr/>
            <p:nvPr/>
          </p:nvSpPr>
          <p:spPr>
            <a:xfrm>
              <a:off x="-2562175" y="1444525"/>
              <a:ext cx="24575" cy="24100"/>
            </a:xfrm>
            <a:custGeom>
              <a:rect b="b" l="l" r="r" t="t"/>
              <a:pathLst>
                <a:path extrusionOk="0" h="964" w="983">
                  <a:moveTo>
                    <a:pt x="625" y="304"/>
                  </a:moveTo>
                  <a:cubicBezTo>
                    <a:pt x="643" y="304"/>
                    <a:pt x="661" y="339"/>
                    <a:pt x="661" y="357"/>
                  </a:cubicBezTo>
                  <a:lnTo>
                    <a:pt x="661" y="607"/>
                  </a:lnTo>
                  <a:cubicBezTo>
                    <a:pt x="661" y="643"/>
                    <a:pt x="643" y="661"/>
                    <a:pt x="625" y="661"/>
                  </a:cubicBezTo>
                  <a:lnTo>
                    <a:pt x="358" y="661"/>
                  </a:lnTo>
                  <a:cubicBezTo>
                    <a:pt x="340" y="661"/>
                    <a:pt x="304" y="643"/>
                    <a:pt x="304" y="607"/>
                  </a:cubicBezTo>
                  <a:lnTo>
                    <a:pt x="304" y="357"/>
                  </a:lnTo>
                  <a:cubicBezTo>
                    <a:pt x="304" y="339"/>
                    <a:pt x="340" y="304"/>
                    <a:pt x="358" y="304"/>
                  </a:cubicBezTo>
                  <a:close/>
                  <a:moveTo>
                    <a:pt x="358" y="0"/>
                  </a:moveTo>
                  <a:cubicBezTo>
                    <a:pt x="161" y="0"/>
                    <a:pt x="1" y="161"/>
                    <a:pt x="1" y="357"/>
                  </a:cubicBezTo>
                  <a:lnTo>
                    <a:pt x="1" y="607"/>
                  </a:lnTo>
                  <a:cubicBezTo>
                    <a:pt x="1" y="803"/>
                    <a:pt x="161" y="964"/>
                    <a:pt x="358" y="964"/>
                  </a:cubicBezTo>
                  <a:lnTo>
                    <a:pt x="625" y="964"/>
                  </a:lnTo>
                  <a:cubicBezTo>
                    <a:pt x="822" y="964"/>
                    <a:pt x="982" y="803"/>
                    <a:pt x="982" y="607"/>
                  </a:cubicBezTo>
                  <a:lnTo>
                    <a:pt x="982" y="357"/>
                  </a:lnTo>
                  <a:cubicBezTo>
                    <a:pt x="982" y="161"/>
                    <a:pt x="822" y="0"/>
                    <a:pt x="625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5" name="Google Shape;1585;p32"/>
            <p:cNvSpPr/>
            <p:nvPr/>
          </p:nvSpPr>
          <p:spPr>
            <a:xfrm>
              <a:off x="-2499725" y="1444525"/>
              <a:ext cx="24575" cy="24100"/>
            </a:xfrm>
            <a:custGeom>
              <a:rect b="b" l="l" r="r" t="t"/>
              <a:pathLst>
                <a:path extrusionOk="0" h="964" w="983">
                  <a:moveTo>
                    <a:pt x="625" y="304"/>
                  </a:moveTo>
                  <a:cubicBezTo>
                    <a:pt x="643" y="304"/>
                    <a:pt x="679" y="339"/>
                    <a:pt x="679" y="357"/>
                  </a:cubicBezTo>
                  <a:lnTo>
                    <a:pt x="679" y="607"/>
                  </a:lnTo>
                  <a:cubicBezTo>
                    <a:pt x="679" y="643"/>
                    <a:pt x="643" y="661"/>
                    <a:pt x="625" y="661"/>
                  </a:cubicBezTo>
                  <a:lnTo>
                    <a:pt x="375" y="661"/>
                  </a:lnTo>
                  <a:cubicBezTo>
                    <a:pt x="340" y="661"/>
                    <a:pt x="322" y="643"/>
                    <a:pt x="322" y="607"/>
                  </a:cubicBezTo>
                  <a:lnTo>
                    <a:pt x="322" y="357"/>
                  </a:lnTo>
                  <a:cubicBezTo>
                    <a:pt x="322" y="339"/>
                    <a:pt x="340" y="304"/>
                    <a:pt x="375" y="304"/>
                  </a:cubicBezTo>
                  <a:close/>
                  <a:moveTo>
                    <a:pt x="375" y="0"/>
                  </a:moveTo>
                  <a:cubicBezTo>
                    <a:pt x="161" y="0"/>
                    <a:pt x="1" y="161"/>
                    <a:pt x="1" y="357"/>
                  </a:cubicBezTo>
                  <a:lnTo>
                    <a:pt x="1" y="607"/>
                  </a:lnTo>
                  <a:cubicBezTo>
                    <a:pt x="1" y="803"/>
                    <a:pt x="161" y="964"/>
                    <a:pt x="375" y="964"/>
                  </a:cubicBezTo>
                  <a:lnTo>
                    <a:pt x="625" y="964"/>
                  </a:lnTo>
                  <a:cubicBezTo>
                    <a:pt x="821" y="964"/>
                    <a:pt x="982" y="803"/>
                    <a:pt x="982" y="607"/>
                  </a:cubicBezTo>
                  <a:lnTo>
                    <a:pt x="982" y="357"/>
                  </a:lnTo>
                  <a:cubicBezTo>
                    <a:pt x="982" y="161"/>
                    <a:pt x="821" y="0"/>
                    <a:pt x="625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6" name="Google Shape;1586;p32"/>
          <p:cNvGrpSpPr/>
          <p:nvPr/>
        </p:nvGrpSpPr>
        <p:grpSpPr>
          <a:xfrm rot="-495094">
            <a:off x="6089451" y="2784619"/>
            <a:ext cx="371304" cy="377943"/>
            <a:chOff x="-4383450" y="1268150"/>
            <a:chExt cx="260075" cy="264725"/>
          </a:xfrm>
        </p:grpSpPr>
        <p:sp>
          <p:nvSpPr>
            <p:cNvPr id="1587" name="Google Shape;1587;p32"/>
            <p:cNvSpPr/>
            <p:nvPr/>
          </p:nvSpPr>
          <p:spPr>
            <a:xfrm>
              <a:off x="-4319675" y="1469500"/>
              <a:ext cx="55800" cy="59800"/>
            </a:xfrm>
            <a:custGeom>
              <a:rect b="b" l="l" r="r" t="t"/>
              <a:pathLst>
                <a:path extrusionOk="0" h="2392" w="2232">
                  <a:moveTo>
                    <a:pt x="1464" y="1"/>
                  </a:moveTo>
                  <a:lnTo>
                    <a:pt x="1071" y="714"/>
                  </a:lnTo>
                  <a:lnTo>
                    <a:pt x="1036" y="661"/>
                  </a:lnTo>
                  <a:lnTo>
                    <a:pt x="1036" y="1214"/>
                  </a:lnTo>
                  <a:lnTo>
                    <a:pt x="661" y="1214"/>
                  </a:lnTo>
                  <a:cubicBezTo>
                    <a:pt x="375" y="1214"/>
                    <a:pt x="108" y="1428"/>
                    <a:pt x="72" y="1713"/>
                  </a:cubicBezTo>
                  <a:cubicBezTo>
                    <a:pt x="1" y="2070"/>
                    <a:pt x="286" y="2391"/>
                    <a:pt x="643" y="2391"/>
                  </a:cubicBezTo>
                  <a:lnTo>
                    <a:pt x="1642" y="2391"/>
                  </a:lnTo>
                  <a:cubicBezTo>
                    <a:pt x="1856" y="2391"/>
                    <a:pt x="2053" y="2267"/>
                    <a:pt x="2160" y="2070"/>
                  </a:cubicBezTo>
                  <a:cubicBezTo>
                    <a:pt x="2124" y="1999"/>
                    <a:pt x="2088" y="1910"/>
                    <a:pt x="2088" y="1803"/>
                  </a:cubicBezTo>
                  <a:cubicBezTo>
                    <a:pt x="2088" y="1660"/>
                    <a:pt x="2142" y="1535"/>
                    <a:pt x="2231" y="1428"/>
                  </a:cubicBezTo>
                  <a:lnTo>
                    <a:pt x="2231" y="429"/>
                  </a:lnTo>
                  <a:cubicBezTo>
                    <a:pt x="1963" y="286"/>
                    <a:pt x="1714" y="143"/>
                    <a:pt x="1464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8" name="Google Shape;1588;p32"/>
            <p:cNvSpPr/>
            <p:nvPr/>
          </p:nvSpPr>
          <p:spPr>
            <a:xfrm>
              <a:off x="-4272825" y="1469500"/>
              <a:ext cx="58900" cy="59800"/>
            </a:xfrm>
            <a:custGeom>
              <a:rect b="b" l="l" r="r" t="t"/>
              <a:pathLst>
                <a:path extrusionOk="0" h="2392" w="2356">
                  <a:moveTo>
                    <a:pt x="1963" y="1"/>
                  </a:moveTo>
                  <a:cubicBezTo>
                    <a:pt x="1713" y="161"/>
                    <a:pt x="1445" y="304"/>
                    <a:pt x="1178" y="447"/>
                  </a:cubicBezTo>
                  <a:lnTo>
                    <a:pt x="1178" y="1214"/>
                  </a:lnTo>
                  <a:lnTo>
                    <a:pt x="714" y="1214"/>
                  </a:lnTo>
                  <a:cubicBezTo>
                    <a:pt x="553" y="1214"/>
                    <a:pt x="393" y="1303"/>
                    <a:pt x="304" y="1428"/>
                  </a:cubicBezTo>
                  <a:cubicBezTo>
                    <a:pt x="0" y="1910"/>
                    <a:pt x="339" y="2391"/>
                    <a:pt x="785" y="2391"/>
                  </a:cubicBezTo>
                  <a:lnTo>
                    <a:pt x="1892" y="2391"/>
                  </a:lnTo>
                  <a:cubicBezTo>
                    <a:pt x="2159" y="2391"/>
                    <a:pt x="2355" y="2195"/>
                    <a:pt x="2355" y="1928"/>
                  </a:cubicBezTo>
                  <a:lnTo>
                    <a:pt x="2355" y="714"/>
                  </a:lnTo>
                  <a:lnTo>
                    <a:pt x="1963" y="1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9" name="Google Shape;1589;p32"/>
            <p:cNvSpPr/>
            <p:nvPr/>
          </p:nvSpPr>
          <p:spPr>
            <a:xfrm>
              <a:off x="-4291125" y="1469500"/>
              <a:ext cx="27250" cy="28575"/>
            </a:xfrm>
            <a:custGeom>
              <a:rect b="b" l="l" r="r" t="t"/>
              <a:pathLst>
                <a:path extrusionOk="0" h="1143" w="1090">
                  <a:moveTo>
                    <a:pt x="322" y="1"/>
                  </a:moveTo>
                  <a:lnTo>
                    <a:pt x="1" y="572"/>
                  </a:lnTo>
                  <a:cubicBezTo>
                    <a:pt x="268" y="732"/>
                    <a:pt x="536" y="893"/>
                    <a:pt x="821" y="1035"/>
                  </a:cubicBezTo>
                  <a:cubicBezTo>
                    <a:pt x="911" y="1089"/>
                    <a:pt x="1000" y="1125"/>
                    <a:pt x="1089" y="1142"/>
                  </a:cubicBezTo>
                  <a:lnTo>
                    <a:pt x="1089" y="429"/>
                  </a:lnTo>
                  <a:cubicBezTo>
                    <a:pt x="821" y="304"/>
                    <a:pt x="572" y="143"/>
                    <a:pt x="322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0" name="Google Shape;1590;p32"/>
            <p:cNvSpPr/>
            <p:nvPr/>
          </p:nvSpPr>
          <p:spPr>
            <a:xfrm>
              <a:off x="-4242950" y="1469500"/>
              <a:ext cx="27675" cy="28575"/>
            </a:xfrm>
            <a:custGeom>
              <a:rect b="b" l="l" r="r" t="t"/>
              <a:pathLst>
                <a:path extrusionOk="0" h="1143" w="1107">
                  <a:moveTo>
                    <a:pt x="786" y="1"/>
                  </a:moveTo>
                  <a:cubicBezTo>
                    <a:pt x="536" y="161"/>
                    <a:pt x="268" y="304"/>
                    <a:pt x="1" y="447"/>
                  </a:cubicBezTo>
                  <a:lnTo>
                    <a:pt x="1" y="1142"/>
                  </a:lnTo>
                  <a:cubicBezTo>
                    <a:pt x="108" y="1125"/>
                    <a:pt x="197" y="1089"/>
                    <a:pt x="286" y="1035"/>
                  </a:cubicBezTo>
                  <a:cubicBezTo>
                    <a:pt x="572" y="893"/>
                    <a:pt x="839" y="732"/>
                    <a:pt x="1107" y="572"/>
                  </a:cubicBezTo>
                  <a:lnTo>
                    <a:pt x="786" y="1"/>
                  </a:ln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1" name="Google Shape;1591;p32"/>
            <p:cNvSpPr/>
            <p:nvPr/>
          </p:nvSpPr>
          <p:spPr>
            <a:xfrm>
              <a:off x="-4323250" y="1477900"/>
              <a:ext cx="113350" cy="54975"/>
            </a:xfrm>
            <a:custGeom>
              <a:rect b="b" l="l" r="r" t="t"/>
              <a:pathLst>
                <a:path extrusionOk="0" h="2199" w="4534">
                  <a:moveTo>
                    <a:pt x="2359" y="1"/>
                  </a:moveTo>
                  <a:cubicBezTo>
                    <a:pt x="2267" y="1"/>
                    <a:pt x="2196" y="66"/>
                    <a:pt x="2196" y="146"/>
                  </a:cubicBezTo>
                  <a:lnTo>
                    <a:pt x="2196" y="1038"/>
                  </a:lnTo>
                  <a:cubicBezTo>
                    <a:pt x="2124" y="1163"/>
                    <a:pt x="2071" y="1306"/>
                    <a:pt x="2071" y="1467"/>
                  </a:cubicBezTo>
                  <a:cubicBezTo>
                    <a:pt x="2071" y="1538"/>
                    <a:pt x="2089" y="1645"/>
                    <a:pt x="2124" y="1716"/>
                  </a:cubicBezTo>
                  <a:cubicBezTo>
                    <a:pt x="2035" y="1824"/>
                    <a:pt x="1910" y="1895"/>
                    <a:pt x="1767" y="1895"/>
                  </a:cubicBezTo>
                  <a:lnTo>
                    <a:pt x="786" y="1895"/>
                  </a:lnTo>
                  <a:cubicBezTo>
                    <a:pt x="786" y="1895"/>
                    <a:pt x="358" y="1699"/>
                    <a:pt x="358" y="1467"/>
                  </a:cubicBezTo>
                  <a:cubicBezTo>
                    <a:pt x="358" y="1217"/>
                    <a:pt x="554" y="1038"/>
                    <a:pt x="786" y="1021"/>
                  </a:cubicBezTo>
                  <a:lnTo>
                    <a:pt x="1179" y="1021"/>
                  </a:lnTo>
                  <a:cubicBezTo>
                    <a:pt x="1188" y="1022"/>
                    <a:pt x="1197" y="1023"/>
                    <a:pt x="1206" y="1023"/>
                  </a:cubicBezTo>
                  <a:cubicBezTo>
                    <a:pt x="1282" y="1023"/>
                    <a:pt x="1339" y="958"/>
                    <a:pt x="1339" y="878"/>
                  </a:cubicBezTo>
                  <a:lnTo>
                    <a:pt x="1339" y="325"/>
                  </a:lnTo>
                  <a:cubicBezTo>
                    <a:pt x="1339" y="236"/>
                    <a:pt x="1268" y="182"/>
                    <a:pt x="1179" y="182"/>
                  </a:cubicBezTo>
                  <a:cubicBezTo>
                    <a:pt x="1107" y="182"/>
                    <a:pt x="1036" y="325"/>
                    <a:pt x="1036" y="325"/>
                  </a:cubicBezTo>
                  <a:lnTo>
                    <a:pt x="1036" y="717"/>
                  </a:lnTo>
                  <a:lnTo>
                    <a:pt x="822" y="717"/>
                  </a:lnTo>
                  <a:cubicBezTo>
                    <a:pt x="447" y="717"/>
                    <a:pt x="126" y="985"/>
                    <a:pt x="72" y="1342"/>
                  </a:cubicBezTo>
                  <a:cubicBezTo>
                    <a:pt x="1" y="1806"/>
                    <a:pt x="358" y="2198"/>
                    <a:pt x="804" y="2198"/>
                  </a:cubicBezTo>
                  <a:lnTo>
                    <a:pt x="1785" y="2198"/>
                  </a:lnTo>
                  <a:cubicBezTo>
                    <a:pt x="1982" y="2198"/>
                    <a:pt x="2160" y="2127"/>
                    <a:pt x="2303" y="1984"/>
                  </a:cubicBezTo>
                  <a:cubicBezTo>
                    <a:pt x="2428" y="2127"/>
                    <a:pt x="2624" y="2198"/>
                    <a:pt x="2820" y="2198"/>
                  </a:cubicBezTo>
                  <a:lnTo>
                    <a:pt x="3801" y="2198"/>
                  </a:lnTo>
                  <a:cubicBezTo>
                    <a:pt x="4212" y="2198"/>
                    <a:pt x="4533" y="1877"/>
                    <a:pt x="4533" y="1467"/>
                  </a:cubicBezTo>
                  <a:lnTo>
                    <a:pt x="4533" y="360"/>
                  </a:lnTo>
                  <a:cubicBezTo>
                    <a:pt x="4533" y="271"/>
                    <a:pt x="4479" y="200"/>
                    <a:pt x="4390" y="200"/>
                  </a:cubicBezTo>
                  <a:cubicBezTo>
                    <a:pt x="4301" y="200"/>
                    <a:pt x="4230" y="271"/>
                    <a:pt x="4230" y="360"/>
                  </a:cubicBezTo>
                  <a:lnTo>
                    <a:pt x="4230" y="1467"/>
                  </a:lnTo>
                  <a:cubicBezTo>
                    <a:pt x="4230" y="1699"/>
                    <a:pt x="4033" y="1895"/>
                    <a:pt x="3801" y="1895"/>
                  </a:cubicBezTo>
                  <a:lnTo>
                    <a:pt x="2820" y="1895"/>
                  </a:lnTo>
                  <a:cubicBezTo>
                    <a:pt x="2552" y="1895"/>
                    <a:pt x="2338" y="1645"/>
                    <a:pt x="2392" y="1377"/>
                  </a:cubicBezTo>
                  <a:cubicBezTo>
                    <a:pt x="2445" y="1163"/>
                    <a:pt x="2624" y="1021"/>
                    <a:pt x="2820" y="1021"/>
                  </a:cubicBezTo>
                  <a:lnTo>
                    <a:pt x="3213" y="1021"/>
                  </a:lnTo>
                  <a:cubicBezTo>
                    <a:pt x="3284" y="1021"/>
                    <a:pt x="3355" y="949"/>
                    <a:pt x="3355" y="878"/>
                  </a:cubicBezTo>
                  <a:lnTo>
                    <a:pt x="3355" y="182"/>
                  </a:lnTo>
                  <a:cubicBezTo>
                    <a:pt x="3355" y="93"/>
                    <a:pt x="3302" y="21"/>
                    <a:pt x="3231" y="21"/>
                  </a:cubicBezTo>
                  <a:cubicBezTo>
                    <a:pt x="3219" y="20"/>
                    <a:pt x="3209" y="19"/>
                    <a:pt x="3198" y="19"/>
                  </a:cubicBezTo>
                  <a:cubicBezTo>
                    <a:pt x="3109" y="19"/>
                    <a:pt x="3052" y="84"/>
                    <a:pt x="3052" y="164"/>
                  </a:cubicBezTo>
                  <a:lnTo>
                    <a:pt x="3052" y="717"/>
                  </a:lnTo>
                  <a:lnTo>
                    <a:pt x="2820" y="717"/>
                  </a:lnTo>
                  <a:cubicBezTo>
                    <a:pt x="2713" y="717"/>
                    <a:pt x="2606" y="735"/>
                    <a:pt x="2517" y="771"/>
                  </a:cubicBezTo>
                  <a:lnTo>
                    <a:pt x="2517" y="164"/>
                  </a:lnTo>
                  <a:cubicBezTo>
                    <a:pt x="2517" y="93"/>
                    <a:pt x="2463" y="21"/>
                    <a:pt x="2392" y="4"/>
                  </a:cubicBezTo>
                  <a:cubicBezTo>
                    <a:pt x="2381" y="2"/>
                    <a:pt x="2370" y="1"/>
                    <a:pt x="2359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2" name="Google Shape;1592;p32"/>
            <p:cNvSpPr/>
            <p:nvPr/>
          </p:nvSpPr>
          <p:spPr>
            <a:xfrm>
              <a:off x="-4331725" y="1399475"/>
              <a:ext cx="85225" cy="87450"/>
            </a:xfrm>
            <a:custGeom>
              <a:rect b="b" l="l" r="r" t="t"/>
              <a:pathLst>
                <a:path extrusionOk="0" h="3498" w="3409">
                  <a:moveTo>
                    <a:pt x="2178" y="0"/>
                  </a:moveTo>
                  <a:cubicBezTo>
                    <a:pt x="2178" y="0"/>
                    <a:pt x="1696" y="375"/>
                    <a:pt x="1232" y="464"/>
                  </a:cubicBezTo>
                  <a:lnTo>
                    <a:pt x="1" y="2623"/>
                  </a:lnTo>
                  <a:lnTo>
                    <a:pt x="1054" y="2570"/>
                  </a:lnTo>
                  <a:lnTo>
                    <a:pt x="1553" y="3497"/>
                  </a:lnTo>
                  <a:lnTo>
                    <a:pt x="3409" y="232"/>
                  </a:lnTo>
                  <a:lnTo>
                    <a:pt x="2838" y="232"/>
                  </a:lnTo>
                  <a:cubicBezTo>
                    <a:pt x="2588" y="232"/>
                    <a:pt x="2356" y="143"/>
                    <a:pt x="2178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3" name="Google Shape;1593;p32"/>
            <p:cNvSpPr/>
            <p:nvPr/>
          </p:nvSpPr>
          <p:spPr>
            <a:xfrm>
              <a:off x="-4253200" y="1399475"/>
              <a:ext cx="78075" cy="87450"/>
            </a:xfrm>
            <a:custGeom>
              <a:rect b="b" l="l" r="r" t="t"/>
              <a:pathLst>
                <a:path extrusionOk="0" h="3498" w="3123">
                  <a:moveTo>
                    <a:pt x="946" y="0"/>
                  </a:moveTo>
                  <a:cubicBezTo>
                    <a:pt x="768" y="143"/>
                    <a:pt x="536" y="232"/>
                    <a:pt x="286" y="232"/>
                  </a:cubicBezTo>
                  <a:lnTo>
                    <a:pt x="268" y="232"/>
                  </a:lnTo>
                  <a:lnTo>
                    <a:pt x="0" y="714"/>
                  </a:lnTo>
                  <a:lnTo>
                    <a:pt x="1588" y="3497"/>
                  </a:lnTo>
                  <a:lnTo>
                    <a:pt x="2070" y="2570"/>
                  </a:lnTo>
                  <a:lnTo>
                    <a:pt x="3123" y="2623"/>
                  </a:lnTo>
                  <a:lnTo>
                    <a:pt x="1892" y="464"/>
                  </a:lnTo>
                  <a:cubicBezTo>
                    <a:pt x="1428" y="375"/>
                    <a:pt x="946" y="0"/>
                    <a:pt x="946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4" name="Google Shape;1594;p32"/>
            <p:cNvSpPr/>
            <p:nvPr/>
          </p:nvSpPr>
          <p:spPr>
            <a:xfrm>
              <a:off x="-4360250" y="1399475"/>
              <a:ext cx="59350" cy="44625"/>
            </a:xfrm>
            <a:custGeom>
              <a:rect b="b" l="l" r="r" t="t"/>
              <a:pathLst>
                <a:path extrusionOk="0" h="1785" w="2374">
                  <a:moveTo>
                    <a:pt x="0" y="0"/>
                  </a:moveTo>
                  <a:cubicBezTo>
                    <a:pt x="89" y="143"/>
                    <a:pt x="178" y="286"/>
                    <a:pt x="286" y="428"/>
                  </a:cubicBezTo>
                  <a:cubicBezTo>
                    <a:pt x="642" y="892"/>
                    <a:pt x="1088" y="1338"/>
                    <a:pt x="1624" y="1785"/>
                  </a:cubicBezTo>
                  <a:lnTo>
                    <a:pt x="2373" y="464"/>
                  </a:lnTo>
                  <a:lnTo>
                    <a:pt x="2373" y="464"/>
                  </a:lnTo>
                  <a:cubicBezTo>
                    <a:pt x="2306" y="478"/>
                    <a:pt x="2238" y="486"/>
                    <a:pt x="2171" y="486"/>
                  </a:cubicBezTo>
                  <a:cubicBezTo>
                    <a:pt x="1900" y="486"/>
                    <a:pt x="1642" y="358"/>
                    <a:pt x="1499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5" name="Google Shape;1595;p32"/>
            <p:cNvSpPr/>
            <p:nvPr/>
          </p:nvSpPr>
          <p:spPr>
            <a:xfrm>
              <a:off x="-4377650" y="1271925"/>
              <a:ext cx="248925" cy="90100"/>
            </a:xfrm>
            <a:custGeom>
              <a:rect b="b" l="l" r="r" t="t"/>
              <a:pathLst>
                <a:path extrusionOk="0" h="3604" w="9957">
                  <a:moveTo>
                    <a:pt x="2933" y="0"/>
                  </a:moveTo>
                  <a:cubicBezTo>
                    <a:pt x="1434" y="0"/>
                    <a:pt x="116" y="1106"/>
                    <a:pt x="18" y="2729"/>
                  </a:cubicBezTo>
                  <a:cubicBezTo>
                    <a:pt x="0" y="3015"/>
                    <a:pt x="18" y="3318"/>
                    <a:pt x="72" y="3603"/>
                  </a:cubicBezTo>
                  <a:cubicBezTo>
                    <a:pt x="161" y="3514"/>
                    <a:pt x="286" y="3461"/>
                    <a:pt x="428" y="3461"/>
                  </a:cubicBezTo>
                  <a:lnTo>
                    <a:pt x="428" y="3443"/>
                  </a:lnTo>
                  <a:lnTo>
                    <a:pt x="2195" y="3443"/>
                  </a:lnTo>
                  <a:cubicBezTo>
                    <a:pt x="2336" y="3084"/>
                    <a:pt x="2582" y="2964"/>
                    <a:pt x="2848" y="2964"/>
                  </a:cubicBezTo>
                  <a:cubicBezTo>
                    <a:pt x="3390" y="2964"/>
                    <a:pt x="4015" y="3461"/>
                    <a:pt x="4015" y="3461"/>
                  </a:cubicBezTo>
                  <a:cubicBezTo>
                    <a:pt x="4193" y="3300"/>
                    <a:pt x="4425" y="3211"/>
                    <a:pt x="4675" y="3211"/>
                  </a:cubicBezTo>
                  <a:lnTo>
                    <a:pt x="5264" y="3211"/>
                  </a:lnTo>
                  <a:cubicBezTo>
                    <a:pt x="5514" y="3211"/>
                    <a:pt x="5746" y="3300"/>
                    <a:pt x="5924" y="3461"/>
                  </a:cubicBezTo>
                  <a:cubicBezTo>
                    <a:pt x="5924" y="3461"/>
                    <a:pt x="6549" y="2964"/>
                    <a:pt x="7090" y="2964"/>
                  </a:cubicBezTo>
                  <a:cubicBezTo>
                    <a:pt x="7357" y="2964"/>
                    <a:pt x="7603" y="3084"/>
                    <a:pt x="7744" y="3443"/>
                  </a:cubicBezTo>
                  <a:lnTo>
                    <a:pt x="9510" y="3443"/>
                  </a:lnTo>
                  <a:cubicBezTo>
                    <a:pt x="9653" y="3461"/>
                    <a:pt x="9778" y="3514"/>
                    <a:pt x="9867" y="3603"/>
                  </a:cubicBezTo>
                  <a:cubicBezTo>
                    <a:pt x="9921" y="3318"/>
                    <a:pt x="9956" y="3015"/>
                    <a:pt x="9921" y="2729"/>
                  </a:cubicBezTo>
                  <a:cubicBezTo>
                    <a:pt x="9822" y="1116"/>
                    <a:pt x="8499" y="4"/>
                    <a:pt x="7003" y="4"/>
                  </a:cubicBezTo>
                  <a:cubicBezTo>
                    <a:pt x="6331" y="4"/>
                    <a:pt x="5625" y="228"/>
                    <a:pt x="4978" y="731"/>
                  </a:cubicBezTo>
                  <a:cubicBezTo>
                    <a:pt x="4323" y="226"/>
                    <a:pt x="3610" y="0"/>
                    <a:pt x="2933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6" name="Google Shape;1596;p32"/>
            <p:cNvSpPr/>
            <p:nvPr/>
          </p:nvSpPr>
          <p:spPr>
            <a:xfrm>
              <a:off x="-4205475" y="1399475"/>
              <a:ext cx="58900" cy="44625"/>
            </a:xfrm>
            <a:custGeom>
              <a:rect b="b" l="l" r="r" t="t"/>
              <a:pathLst>
                <a:path extrusionOk="0" h="1785" w="2356">
                  <a:moveTo>
                    <a:pt x="857" y="0"/>
                  </a:moveTo>
                  <a:cubicBezTo>
                    <a:pt x="714" y="358"/>
                    <a:pt x="468" y="486"/>
                    <a:pt x="201" y="486"/>
                  </a:cubicBezTo>
                  <a:cubicBezTo>
                    <a:pt x="135" y="486"/>
                    <a:pt x="68" y="478"/>
                    <a:pt x="0" y="464"/>
                  </a:cubicBezTo>
                  <a:lnTo>
                    <a:pt x="0" y="464"/>
                  </a:lnTo>
                  <a:lnTo>
                    <a:pt x="732" y="1785"/>
                  </a:lnTo>
                  <a:cubicBezTo>
                    <a:pt x="1267" y="1338"/>
                    <a:pt x="1713" y="892"/>
                    <a:pt x="2070" y="428"/>
                  </a:cubicBezTo>
                  <a:cubicBezTo>
                    <a:pt x="2177" y="286"/>
                    <a:pt x="2266" y="143"/>
                    <a:pt x="2356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7" name="Google Shape;1597;p32"/>
            <p:cNvSpPr/>
            <p:nvPr/>
          </p:nvSpPr>
          <p:spPr>
            <a:xfrm>
              <a:off x="-4283100" y="1417300"/>
              <a:ext cx="59350" cy="66175"/>
            </a:xfrm>
            <a:custGeom>
              <a:rect b="b" l="l" r="r" t="t"/>
              <a:pathLst>
                <a:path extrusionOk="0" h="2647" w="2374">
                  <a:moveTo>
                    <a:pt x="1196" y="1"/>
                  </a:moveTo>
                  <a:lnTo>
                    <a:pt x="1" y="2089"/>
                  </a:lnTo>
                  <a:cubicBezTo>
                    <a:pt x="251" y="2249"/>
                    <a:pt x="518" y="2410"/>
                    <a:pt x="804" y="2552"/>
                  </a:cubicBezTo>
                  <a:cubicBezTo>
                    <a:pt x="929" y="2615"/>
                    <a:pt x="1062" y="2646"/>
                    <a:pt x="1194" y="2646"/>
                  </a:cubicBezTo>
                  <a:cubicBezTo>
                    <a:pt x="1326" y="2646"/>
                    <a:pt x="1455" y="2615"/>
                    <a:pt x="1571" y="2552"/>
                  </a:cubicBezTo>
                  <a:cubicBezTo>
                    <a:pt x="1856" y="2410"/>
                    <a:pt x="2124" y="2249"/>
                    <a:pt x="2374" y="2089"/>
                  </a:cubicBezTo>
                  <a:lnTo>
                    <a:pt x="1196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8" name="Google Shape;1598;p32"/>
            <p:cNvSpPr/>
            <p:nvPr/>
          </p:nvSpPr>
          <p:spPr>
            <a:xfrm>
              <a:off x="-4380775" y="1357975"/>
              <a:ext cx="58450" cy="41525"/>
            </a:xfrm>
            <a:custGeom>
              <a:rect b="b" l="l" r="r" t="t"/>
              <a:pathLst>
                <a:path extrusionOk="0" h="1661" w="2338">
                  <a:moveTo>
                    <a:pt x="553" y="1"/>
                  </a:moveTo>
                  <a:cubicBezTo>
                    <a:pt x="232" y="1"/>
                    <a:pt x="0" y="322"/>
                    <a:pt x="90" y="625"/>
                  </a:cubicBezTo>
                  <a:cubicBezTo>
                    <a:pt x="179" y="893"/>
                    <a:pt x="286" y="1143"/>
                    <a:pt x="429" y="1410"/>
                  </a:cubicBezTo>
                  <a:cubicBezTo>
                    <a:pt x="500" y="1571"/>
                    <a:pt x="660" y="1660"/>
                    <a:pt x="839" y="1660"/>
                  </a:cubicBezTo>
                  <a:lnTo>
                    <a:pt x="2338" y="1660"/>
                  </a:lnTo>
                  <a:cubicBezTo>
                    <a:pt x="2248" y="1464"/>
                    <a:pt x="2213" y="1196"/>
                    <a:pt x="2213" y="840"/>
                  </a:cubicBezTo>
                  <a:cubicBezTo>
                    <a:pt x="2213" y="465"/>
                    <a:pt x="2248" y="197"/>
                    <a:pt x="2338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9" name="Google Shape;1599;p32"/>
            <p:cNvSpPr/>
            <p:nvPr/>
          </p:nvSpPr>
          <p:spPr>
            <a:xfrm>
              <a:off x="-4184075" y="1357975"/>
              <a:ext cx="58025" cy="41525"/>
            </a:xfrm>
            <a:custGeom>
              <a:rect b="b" l="l" r="r" t="t"/>
              <a:pathLst>
                <a:path extrusionOk="0" h="1661" w="2321">
                  <a:moveTo>
                    <a:pt x="1" y="1"/>
                  </a:moveTo>
                  <a:cubicBezTo>
                    <a:pt x="72" y="197"/>
                    <a:pt x="108" y="465"/>
                    <a:pt x="108" y="840"/>
                  </a:cubicBezTo>
                  <a:cubicBezTo>
                    <a:pt x="108" y="1196"/>
                    <a:pt x="72" y="1464"/>
                    <a:pt x="1" y="1660"/>
                  </a:cubicBezTo>
                  <a:lnTo>
                    <a:pt x="1482" y="1660"/>
                  </a:lnTo>
                  <a:cubicBezTo>
                    <a:pt x="1660" y="1660"/>
                    <a:pt x="1821" y="1553"/>
                    <a:pt x="1910" y="1410"/>
                  </a:cubicBezTo>
                  <a:cubicBezTo>
                    <a:pt x="2035" y="1143"/>
                    <a:pt x="2142" y="893"/>
                    <a:pt x="2231" y="625"/>
                  </a:cubicBezTo>
                  <a:cubicBezTo>
                    <a:pt x="2320" y="322"/>
                    <a:pt x="2088" y="1"/>
                    <a:pt x="1767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0" name="Google Shape;1600;p32"/>
            <p:cNvSpPr/>
            <p:nvPr/>
          </p:nvSpPr>
          <p:spPr>
            <a:xfrm>
              <a:off x="-4325925" y="1346150"/>
              <a:ext cx="48650" cy="65450"/>
            </a:xfrm>
            <a:custGeom>
              <a:rect b="b" l="l" r="r" t="t"/>
              <a:pathLst>
                <a:path extrusionOk="0" h="2618" w="1946">
                  <a:moveTo>
                    <a:pt x="783" y="1"/>
                  </a:moveTo>
                  <a:cubicBezTo>
                    <a:pt x="368" y="1"/>
                    <a:pt x="1" y="290"/>
                    <a:pt x="1" y="1313"/>
                  </a:cubicBezTo>
                  <a:cubicBezTo>
                    <a:pt x="1" y="2330"/>
                    <a:pt x="369" y="2617"/>
                    <a:pt x="785" y="2617"/>
                  </a:cubicBezTo>
                  <a:cubicBezTo>
                    <a:pt x="1325" y="2617"/>
                    <a:pt x="1946" y="2133"/>
                    <a:pt x="1946" y="2133"/>
                  </a:cubicBezTo>
                  <a:cubicBezTo>
                    <a:pt x="1696" y="1937"/>
                    <a:pt x="1553" y="1634"/>
                    <a:pt x="1553" y="1313"/>
                  </a:cubicBezTo>
                  <a:cubicBezTo>
                    <a:pt x="1553" y="973"/>
                    <a:pt x="1696" y="670"/>
                    <a:pt x="1946" y="492"/>
                  </a:cubicBezTo>
                  <a:cubicBezTo>
                    <a:pt x="1946" y="492"/>
                    <a:pt x="1323" y="1"/>
                    <a:pt x="783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1" name="Google Shape;1601;p32"/>
            <p:cNvSpPr/>
            <p:nvPr/>
          </p:nvSpPr>
          <p:spPr>
            <a:xfrm>
              <a:off x="-4232725" y="1346150"/>
              <a:ext cx="51800" cy="67050"/>
            </a:xfrm>
            <a:custGeom>
              <a:rect b="b" l="l" r="r" t="t"/>
              <a:pathLst>
                <a:path extrusionOk="0" h="2682" w="2072">
                  <a:moveTo>
                    <a:pt x="1290" y="1"/>
                  </a:moveTo>
                  <a:cubicBezTo>
                    <a:pt x="750" y="1"/>
                    <a:pt x="127" y="492"/>
                    <a:pt x="127" y="492"/>
                  </a:cubicBezTo>
                  <a:cubicBezTo>
                    <a:pt x="377" y="670"/>
                    <a:pt x="519" y="973"/>
                    <a:pt x="519" y="1313"/>
                  </a:cubicBezTo>
                  <a:cubicBezTo>
                    <a:pt x="519" y="1634"/>
                    <a:pt x="377" y="1937"/>
                    <a:pt x="127" y="2133"/>
                  </a:cubicBezTo>
                  <a:cubicBezTo>
                    <a:pt x="0" y="2240"/>
                    <a:pt x="590" y="2682"/>
                    <a:pt x="1153" y="2682"/>
                  </a:cubicBezTo>
                  <a:cubicBezTo>
                    <a:pt x="1622" y="2682"/>
                    <a:pt x="2072" y="2375"/>
                    <a:pt x="2072" y="1313"/>
                  </a:cubicBezTo>
                  <a:cubicBezTo>
                    <a:pt x="2072" y="290"/>
                    <a:pt x="1705" y="1"/>
                    <a:pt x="1290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2" name="Google Shape;1602;p32"/>
            <p:cNvSpPr/>
            <p:nvPr/>
          </p:nvSpPr>
          <p:spPr>
            <a:xfrm>
              <a:off x="-4287550" y="1352175"/>
              <a:ext cx="68275" cy="53125"/>
            </a:xfrm>
            <a:custGeom>
              <a:rect b="b" l="l" r="r" t="t"/>
              <a:pathLst>
                <a:path extrusionOk="0" h="2125" w="2731">
                  <a:moveTo>
                    <a:pt x="1089" y="1"/>
                  </a:moveTo>
                  <a:cubicBezTo>
                    <a:pt x="500" y="1"/>
                    <a:pt x="0" y="483"/>
                    <a:pt x="18" y="1089"/>
                  </a:cubicBezTo>
                  <a:cubicBezTo>
                    <a:pt x="18" y="1660"/>
                    <a:pt x="500" y="2124"/>
                    <a:pt x="1071" y="2124"/>
                  </a:cubicBezTo>
                  <a:lnTo>
                    <a:pt x="1642" y="2124"/>
                  </a:lnTo>
                  <a:cubicBezTo>
                    <a:pt x="2231" y="2124"/>
                    <a:pt x="2730" y="1642"/>
                    <a:pt x="2712" y="1036"/>
                  </a:cubicBezTo>
                  <a:cubicBezTo>
                    <a:pt x="2712" y="465"/>
                    <a:pt x="2231" y="1"/>
                    <a:pt x="1660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3" name="Google Shape;1603;p32"/>
            <p:cNvSpPr/>
            <p:nvPr/>
          </p:nvSpPr>
          <p:spPr>
            <a:xfrm>
              <a:off x="-4227775" y="1306675"/>
              <a:ext cx="13850" cy="13425"/>
            </a:xfrm>
            <a:custGeom>
              <a:rect b="b" l="l" r="r" t="t"/>
              <a:pathLst>
                <a:path extrusionOk="0" h="537" w="554">
                  <a:moveTo>
                    <a:pt x="268" y="1"/>
                  </a:moveTo>
                  <a:cubicBezTo>
                    <a:pt x="125" y="1"/>
                    <a:pt x="0" y="108"/>
                    <a:pt x="0" y="269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29" y="536"/>
                    <a:pt x="553" y="411"/>
                    <a:pt x="553" y="269"/>
                  </a:cubicBezTo>
                  <a:cubicBezTo>
                    <a:pt x="553" y="108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4" name="Google Shape;1604;p32"/>
            <p:cNvSpPr/>
            <p:nvPr/>
          </p:nvSpPr>
          <p:spPr>
            <a:xfrm>
              <a:off x="-4383450" y="1268150"/>
              <a:ext cx="260075" cy="223000"/>
            </a:xfrm>
            <a:custGeom>
              <a:rect b="b" l="l" r="r" t="t"/>
              <a:pathLst>
                <a:path extrusionOk="0" h="8920" w="10403">
                  <a:moveTo>
                    <a:pt x="7246" y="305"/>
                  </a:moveTo>
                  <a:cubicBezTo>
                    <a:pt x="7641" y="305"/>
                    <a:pt x="8034" y="389"/>
                    <a:pt x="8404" y="561"/>
                  </a:cubicBezTo>
                  <a:cubicBezTo>
                    <a:pt x="9350" y="971"/>
                    <a:pt x="9939" y="1845"/>
                    <a:pt x="10010" y="2898"/>
                  </a:cubicBezTo>
                  <a:cubicBezTo>
                    <a:pt x="10010" y="3094"/>
                    <a:pt x="10010" y="3291"/>
                    <a:pt x="9992" y="3487"/>
                  </a:cubicBezTo>
                  <a:cubicBezTo>
                    <a:pt x="9903" y="3469"/>
                    <a:pt x="9832" y="3451"/>
                    <a:pt x="9742" y="3451"/>
                  </a:cubicBezTo>
                  <a:lnTo>
                    <a:pt x="8065" y="3451"/>
                  </a:lnTo>
                  <a:cubicBezTo>
                    <a:pt x="7958" y="3219"/>
                    <a:pt x="7780" y="3041"/>
                    <a:pt x="7512" y="2987"/>
                  </a:cubicBezTo>
                  <a:cubicBezTo>
                    <a:pt x="7443" y="2971"/>
                    <a:pt x="7372" y="2963"/>
                    <a:pt x="7299" y="2963"/>
                  </a:cubicBezTo>
                  <a:cubicBezTo>
                    <a:pt x="6904" y="2963"/>
                    <a:pt x="6473" y="3189"/>
                    <a:pt x="6156" y="3415"/>
                  </a:cubicBezTo>
                  <a:cubicBezTo>
                    <a:pt x="5960" y="3273"/>
                    <a:pt x="5728" y="3219"/>
                    <a:pt x="5496" y="3219"/>
                  </a:cubicBezTo>
                  <a:lnTo>
                    <a:pt x="4907" y="3219"/>
                  </a:lnTo>
                  <a:cubicBezTo>
                    <a:pt x="4675" y="3219"/>
                    <a:pt x="4443" y="3291"/>
                    <a:pt x="4247" y="3415"/>
                  </a:cubicBezTo>
                  <a:cubicBezTo>
                    <a:pt x="3916" y="3191"/>
                    <a:pt x="3478" y="2966"/>
                    <a:pt x="3078" y="2966"/>
                  </a:cubicBezTo>
                  <a:cubicBezTo>
                    <a:pt x="2937" y="2966"/>
                    <a:pt x="2802" y="2994"/>
                    <a:pt x="2677" y="3059"/>
                  </a:cubicBezTo>
                  <a:cubicBezTo>
                    <a:pt x="2534" y="3148"/>
                    <a:pt x="2427" y="3273"/>
                    <a:pt x="2338" y="3451"/>
                  </a:cubicBezTo>
                  <a:lnTo>
                    <a:pt x="660" y="3451"/>
                  </a:lnTo>
                  <a:cubicBezTo>
                    <a:pt x="571" y="3451"/>
                    <a:pt x="500" y="3469"/>
                    <a:pt x="428" y="3487"/>
                  </a:cubicBezTo>
                  <a:cubicBezTo>
                    <a:pt x="393" y="3291"/>
                    <a:pt x="393" y="3094"/>
                    <a:pt x="393" y="2898"/>
                  </a:cubicBezTo>
                  <a:cubicBezTo>
                    <a:pt x="464" y="1845"/>
                    <a:pt x="1071" y="971"/>
                    <a:pt x="1999" y="561"/>
                  </a:cubicBezTo>
                  <a:cubicBezTo>
                    <a:pt x="2369" y="389"/>
                    <a:pt x="2761" y="305"/>
                    <a:pt x="3157" y="305"/>
                  </a:cubicBezTo>
                  <a:cubicBezTo>
                    <a:pt x="3828" y="305"/>
                    <a:pt x="4508" y="546"/>
                    <a:pt x="5103" y="1007"/>
                  </a:cubicBezTo>
                  <a:cubicBezTo>
                    <a:pt x="5130" y="1025"/>
                    <a:pt x="5166" y="1033"/>
                    <a:pt x="5201" y="1033"/>
                  </a:cubicBezTo>
                  <a:cubicBezTo>
                    <a:pt x="5237" y="1033"/>
                    <a:pt x="5273" y="1025"/>
                    <a:pt x="5299" y="1007"/>
                  </a:cubicBezTo>
                  <a:cubicBezTo>
                    <a:pt x="5895" y="546"/>
                    <a:pt x="6575" y="305"/>
                    <a:pt x="7246" y="305"/>
                  </a:cubicBezTo>
                  <a:close/>
                  <a:moveTo>
                    <a:pt x="2231" y="3754"/>
                  </a:moveTo>
                  <a:cubicBezTo>
                    <a:pt x="2141" y="4147"/>
                    <a:pt x="2141" y="4736"/>
                    <a:pt x="2231" y="5111"/>
                  </a:cubicBezTo>
                  <a:lnTo>
                    <a:pt x="946" y="5111"/>
                  </a:lnTo>
                  <a:cubicBezTo>
                    <a:pt x="839" y="5111"/>
                    <a:pt x="732" y="5039"/>
                    <a:pt x="660" y="4932"/>
                  </a:cubicBezTo>
                  <a:cubicBezTo>
                    <a:pt x="536" y="4682"/>
                    <a:pt x="428" y="4433"/>
                    <a:pt x="357" y="4183"/>
                  </a:cubicBezTo>
                  <a:cubicBezTo>
                    <a:pt x="286" y="3969"/>
                    <a:pt x="446" y="3754"/>
                    <a:pt x="660" y="3754"/>
                  </a:cubicBezTo>
                  <a:close/>
                  <a:moveTo>
                    <a:pt x="9742" y="3754"/>
                  </a:moveTo>
                  <a:cubicBezTo>
                    <a:pt x="9956" y="3754"/>
                    <a:pt x="10117" y="3969"/>
                    <a:pt x="10063" y="4183"/>
                  </a:cubicBezTo>
                  <a:cubicBezTo>
                    <a:pt x="9974" y="4433"/>
                    <a:pt x="9867" y="4682"/>
                    <a:pt x="9742" y="4932"/>
                  </a:cubicBezTo>
                  <a:cubicBezTo>
                    <a:pt x="9689" y="5039"/>
                    <a:pt x="9582" y="5111"/>
                    <a:pt x="9457" y="5111"/>
                  </a:cubicBezTo>
                  <a:lnTo>
                    <a:pt x="8172" y="5111"/>
                  </a:lnTo>
                  <a:cubicBezTo>
                    <a:pt x="8226" y="4950"/>
                    <a:pt x="8244" y="4718"/>
                    <a:pt x="8244" y="4433"/>
                  </a:cubicBezTo>
                  <a:cubicBezTo>
                    <a:pt x="8244" y="4218"/>
                    <a:pt x="8226" y="3969"/>
                    <a:pt x="8172" y="3754"/>
                  </a:cubicBezTo>
                  <a:close/>
                  <a:moveTo>
                    <a:pt x="5496" y="3540"/>
                  </a:moveTo>
                  <a:cubicBezTo>
                    <a:pt x="5995" y="3540"/>
                    <a:pt x="6406" y="3933"/>
                    <a:pt x="6406" y="4433"/>
                  </a:cubicBezTo>
                  <a:cubicBezTo>
                    <a:pt x="6406" y="4932"/>
                    <a:pt x="5995" y="5342"/>
                    <a:pt x="5496" y="5342"/>
                  </a:cubicBezTo>
                  <a:lnTo>
                    <a:pt x="4925" y="5342"/>
                  </a:lnTo>
                  <a:cubicBezTo>
                    <a:pt x="4407" y="5342"/>
                    <a:pt x="3979" y="4914"/>
                    <a:pt x="4015" y="4397"/>
                  </a:cubicBezTo>
                  <a:cubicBezTo>
                    <a:pt x="4033" y="3915"/>
                    <a:pt x="4425" y="3540"/>
                    <a:pt x="4907" y="3540"/>
                  </a:cubicBezTo>
                  <a:close/>
                  <a:moveTo>
                    <a:pt x="3096" y="3275"/>
                  </a:moveTo>
                  <a:cubicBezTo>
                    <a:pt x="3397" y="3275"/>
                    <a:pt x="3762" y="3459"/>
                    <a:pt x="3997" y="3612"/>
                  </a:cubicBezTo>
                  <a:cubicBezTo>
                    <a:pt x="3801" y="3844"/>
                    <a:pt x="3694" y="4129"/>
                    <a:pt x="3694" y="4433"/>
                  </a:cubicBezTo>
                  <a:cubicBezTo>
                    <a:pt x="3694" y="4718"/>
                    <a:pt x="3801" y="5003"/>
                    <a:pt x="3997" y="5235"/>
                  </a:cubicBezTo>
                  <a:cubicBezTo>
                    <a:pt x="3836" y="5342"/>
                    <a:pt x="3551" y="5503"/>
                    <a:pt x="3265" y="5557"/>
                  </a:cubicBezTo>
                  <a:cubicBezTo>
                    <a:pt x="3205" y="5568"/>
                    <a:pt x="3149" y="5573"/>
                    <a:pt x="3097" y="5573"/>
                  </a:cubicBezTo>
                  <a:cubicBezTo>
                    <a:pt x="2580" y="5573"/>
                    <a:pt x="2463" y="5032"/>
                    <a:pt x="2463" y="4433"/>
                  </a:cubicBezTo>
                  <a:cubicBezTo>
                    <a:pt x="2463" y="4058"/>
                    <a:pt x="2516" y="3487"/>
                    <a:pt x="2855" y="3326"/>
                  </a:cubicBezTo>
                  <a:cubicBezTo>
                    <a:pt x="2927" y="3290"/>
                    <a:pt x="3009" y="3275"/>
                    <a:pt x="3096" y="3275"/>
                  </a:cubicBezTo>
                  <a:close/>
                  <a:moveTo>
                    <a:pt x="7315" y="3275"/>
                  </a:moveTo>
                  <a:cubicBezTo>
                    <a:pt x="7405" y="3275"/>
                    <a:pt x="7490" y="3290"/>
                    <a:pt x="7566" y="3326"/>
                  </a:cubicBezTo>
                  <a:cubicBezTo>
                    <a:pt x="7887" y="3487"/>
                    <a:pt x="7940" y="4058"/>
                    <a:pt x="7940" y="4433"/>
                  </a:cubicBezTo>
                  <a:cubicBezTo>
                    <a:pt x="7940" y="4843"/>
                    <a:pt x="7887" y="5432"/>
                    <a:pt x="7494" y="5557"/>
                  </a:cubicBezTo>
                  <a:cubicBezTo>
                    <a:pt x="7435" y="5575"/>
                    <a:pt x="7372" y="5584"/>
                    <a:pt x="7307" y="5584"/>
                  </a:cubicBezTo>
                  <a:cubicBezTo>
                    <a:pt x="6998" y="5584"/>
                    <a:pt x="6641" y="5397"/>
                    <a:pt x="6406" y="5235"/>
                  </a:cubicBezTo>
                  <a:cubicBezTo>
                    <a:pt x="6602" y="5021"/>
                    <a:pt x="6709" y="4718"/>
                    <a:pt x="6709" y="4433"/>
                  </a:cubicBezTo>
                  <a:cubicBezTo>
                    <a:pt x="6709" y="4129"/>
                    <a:pt x="6602" y="3844"/>
                    <a:pt x="6406" y="3612"/>
                  </a:cubicBezTo>
                  <a:cubicBezTo>
                    <a:pt x="6641" y="3459"/>
                    <a:pt x="7005" y="3275"/>
                    <a:pt x="7315" y="3275"/>
                  </a:cubicBezTo>
                  <a:close/>
                  <a:moveTo>
                    <a:pt x="2338" y="5396"/>
                  </a:moveTo>
                  <a:cubicBezTo>
                    <a:pt x="2480" y="5681"/>
                    <a:pt x="2694" y="5860"/>
                    <a:pt x="3016" y="5878"/>
                  </a:cubicBezTo>
                  <a:cubicBezTo>
                    <a:pt x="2980" y="5949"/>
                    <a:pt x="2552" y="6699"/>
                    <a:pt x="2498" y="6788"/>
                  </a:cubicBezTo>
                  <a:cubicBezTo>
                    <a:pt x="2034" y="6377"/>
                    <a:pt x="1570" y="5913"/>
                    <a:pt x="1214" y="5396"/>
                  </a:cubicBezTo>
                  <a:close/>
                  <a:moveTo>
                    <a:pt x="9189" y="5396"/>
                  </a:moveTo>
                  <a:cubicBezTo>
                    <a:pt x="9154" y="5450"/>
                    <a:pt x="9100" y="5521"/>
                    <a:pt x="9064" y="5574"/>
                  </a:cubicBezTo>
                  <a:cubicBezTo>
                    <a:pt x="8743" y="5985"/>
                    <a:pt x="8351" y="6395"/>
                    <a:pt x="7905" y="6788"/>
                  </a:cubicBezTo>
                  <a:cubicBezTo>
                    <a:pt x="7744" y="6502"/>
                    <a:pt x="7548" y="6145"/>
                    <a:pt x="7387" y="5878"/>
                  </a:cubicBezTo>
                  <a:cubicBezTo>
                    <a:pt x="7494" y="5878"/>
                    <a:pt x="7601" y="5842"/>
                    <a:pt x="7690" y="5806"/>
                  </a:cubicBezTo>
                  <a:cubicBezTo>
                    <a:pt x="7869" y="5717"/>
                    <a:pt x="7994" y="5574"/>
                    <a:pt x="8065" y="5396"/>
                  </a:cubicBezTo>
                  <a:close/>
                  <a:moveTo>
                    <a:pt x="4247" y="5450"/>
                  </a:moveTo>
                  <a:cubicBezTo>
                    <a:pt x="4443" y="5574"/>
                    <a:pt x="4675" y="5646"/>
                    <a:pt x="4907" y="5646"/>
                  </a:cubicBezTo>
                  <a:lnTo>
                    <a:pt x="5210" y="5646"/>
                  </a:lnTo>
                  <a:lnTo>
                    <a:pt x="5068" y="5896"/>
                  </a:lnTo>
                  <a:lnTo>
                    <a:pt x="3872" y="7983"/>
                  </a:lnTo>
                  <a:lnTo>
                    <a:pt x="3622" y="8447"/>
                  </a:lnTo>
                  <a:lnTo>
                    <a:pt x="3265" y="7751"/>
                  </a:lnTo>
                  <a:cubicBezTo>
                    <a:pt x="3230" y="7716"/>
                    <a:pt x="3176" y="7680"/>
                    <a:pt x="3105" y="7680"/>
                  </a:cubicBezTo>
                  <a:lnTo>
                    <a:pt x="2338" y="7716"/>
                  </a:lnTo>
                  <a:cubicBezTo>
                    <a:pt x="2463" y="7501"/>
                    <a:pt x="2766" y="6948"/>
                    <a:pt x="3390" y="5860"/>
                  </a:cubicBezTo>
                  <a:cubicBezTo>
                    <a:pt x="3694" y="5789"/>
                    <a:pt x="3997" y="5628"/>
                    <a:pt x="4247" y="5450"/>
                  </a:cubicBezTo>
                  <a:close/>
                  <a:moveTo>
                    <a:pt x="6156" y="5450"/>
                  </a:moveTo>
                  <a:cubicBezTo>
                    <a:pt x="6406" y="5610"/>
                    <a:pt x="6709" y="5789"/>
                    <a:pt x="7012" y="5860"/>
                  </a:cubicBezTo>
                  <a:cubicBezTo>
                    <a:pt x="7494" y="6699"/>
                    <a:pt x="7922" y="7448"/>
                    <a:pt x="8065" y="7716"/>
                  </a:cubicBezTo>
                  <a:lnTo>
                    <a:pt x="7298" y="7680"/>
                  </a:lnTo>
                  <a:cubicBezTo>
                    <a:pt x="7285" y="7677"/>
                    <a:pt x="7273" y="7675"/>
                    <a:pt x="7262" y="7675"/>
                  </a:cubicBezTo>
                  <a:cubicBezTo>
                    <a:pt x="7209" y="7675"/>
                    <a:pt x="7170" y="7707"/>
                    <a:pt x="7155" y="7751"/>
                  </a:cubicBezTo>
                  <a:lnTo>
                    <a:pt x="6780" y="8447"/>
                  </a:lnTo>
                  <a:lnTo>
                    <a:pt x="5389" y="5967"/>
                  </a:lnTo>
                  <a:lnTo>
                    <a:pt x="5567" y="5646"/>
                  </a:lnTo>
                  <a:cubicBezTo>
                    <a:pt x="5781" y="5628"/>
                    <a:pt x="5978" y="5557"/>
                    <a:pt x="6156" y="5450"/>
                  </a:cubicBezTo>
                  <a:close/>
                  <a:moveTo>
                    <a:pt x="5210" y="6288"/>
                  </a:moveTo>
                  <a:lnTo>
                    <a:pt x="6174" y="8001"/>
                  </a:lnTo>
                  <a:cubicBezTo>
                    <a:pt x="5960" y="8126"/>
                    <a:pt x="5746" y="8251"/>
                    <a:pt x="5514" y="8376"/>
                  </a:cubicBezTo>
                  <a:cubicBezTo>
                    <a:pt x="5415" y="8429"/>
                    <a:pt x="5308" y="8456"/>
                    <a:pt x="5201" y="8456"/>
                  </a:cubicBezTo>
                  <a:cubicBezTo>
                    <a:pt x="5094" y="8456"/>
                    <a:pt x="4987" y="8429"/>
                    <a:pt x="4889" y="8376"/>
                  </a:cubicBezTo>
                  <a:cubicBezTo>
                    <a:pt x="4657" y="8251"/>
                    <a:pt x="4443" y="8126"/>
                    <a:pt x="4229" y="8001"/>
                  </a:cubicBezTo>
                  <a:lnTo>
                    <a:pt x="5210" y="6288"/>
                  </a:lnTo>
                  <a:close/>
                  <a:moveTo>
                    <a:pt x="3155" y="0"/>
                  </a:moveTo>
                  <a:cubicBezTo>
                    <a:pt x="2718" y="0"/>
                    <a:pt x="2284" y="91"/>
                    <a:pt x="1874" y="275"/>
                  </a:cubicBezTo>
                  <a:cubicBezTo>
                    <a:pt x="1374" y="489"/>
                    <a:pt x="946" y="846"/>
                    <a:pt x="643" y="1292"/>
                  </a:cubicBezTo>
                  <a:cubicBezTo>
                    <a:pt x="321" y="1738"/>
                    <a:pt x="125" y="2291"/>
                    <a:pt x="89" y="2880"/>
                  </a:cubicBezTo>
                  <a:cubicBezTo>
                    <a:pt x="72" y="3148"/>
                    <a:pt x="89" y="3433"/>
                    <a:pt x="143" y="3719"/>
                  </a:cubicBezTo>
                  <a:cubicBezTo>
                    <a:pt x="36" y="3879"/>
                    <a:pt x="0" y="4093"/>
                    <a:pt x="54" y="4272"/>
                  </a:cubicBezTo>
                  <a:cubicBezTo>
                    <a:pt x="143" y="4540"/>
                    <a:pt x="250" y="4807"/>
                    <a:pt x="393" y="5075"/>
                  </a:cubicBezTo>
                  <a:cubicBezTo>
                    <a:pt x="482" y="5235"/>
                    <a:pt x="643" y="5360"/>
                    <a:pt x="839" y="5396"/>
                  </a:cubicBezTo>
                  <a:cubicBezTo>
                    <a:pt x="1249" y="6020"/>
                    <a:pt x="1767" y="6574"/>
                    <a:pt x="2355" y="7073"/>
                  </a:cubicBezTo>
                  <a:lnTo>
                    <a:pt x="1927" y="7805"/>
                  </a:lnTo>
                  <a:cubicBezTo>
                    <a:pt x="1874" y="7912"/>
                    <a:pt x="1945" y="8037"/>
                    <a:pt x="2070" y="8037"/>
                  </a:cubicBezTo>
                  <a:lnTo>
                    <a:pt x="3033" y="7983"/>
                  </a:lnTo>
                  <a:lnTo>
                    <a:pt x="3480" y="8840"/>
                  </a:lnTo>
                  <a:cubicBezTo>
                    <a:pt x="3506" y="8893"/>
                    <a:pt x="3560" y="8920"/>
                    <a:pt x="3613" y="8920"/>
                  </a:cubicBezTo>
                  <a:cubicBezTo>
                    <a:pt x="3667" y="8920"/>
                    <a:pt x="3720" y="8893"/>
                    <a:pt x="3747" y="8840"/>
                  </a:cubicBezTo>
                  <a:lnTo>
                    <a:pt x="4068" y="8269"/>
                  </a:lnTo>
                  <a:cubicBezTo>
                    <a:pt x="4282" y="8411"/>
                    <a:pt x="4514" y="8536"/>
                    <a:pt x="4746" y="8661"/>
                  </a:cubicBezTo>
                  <a:cubicBezTo>
                    <a:pt x="4889" y="8733"/>
                    <a:pt x="5045" y="8768"/>
                    <a:pt x="5201" y="8768"/>
                  </a:cubicBezTo>
                  <a:cubicBezTo>
                    <a:pt x="5357" y="8768"/>
                    <a:pt x="5514" y="8733"/>
                    <a:pt x="5656" y="8661"/>
                  </a:cubicBezTo>
                  <a:cubicBezTo>
                    <a:pt x="5888" y="8536"/>
                    <a:pt x="6120" y="8411"/>
                    <a:pt x="6334" y="8269"/>
                  </a:cubicBezTo>
                  <a:lnTo>
                    <a:pt x="6656" y="8840"/>
                  </a:lnTo>
                  <a:cubicBezTo>
                    <a:pt x="6682" y="8893"/>
                    <a:pt x="6736" y="8920"/>
                    <a:pt x="6789" y="8920"/>
                  </a:cubicBezTo>
                  <a:cubicBezTo>
                    <a:pt x="6843" y="8920"/>
                    <a:pt x="6896" y="8893"/>
                    <a:pt x="6923" y="8840"/>
                  </a:cubicBezTo>
                  <a:lnTo>
                    <a:pt x="7369" y="7983"/>
                  </a:lnTo>
                  <a:lnTo>
                    <a:pt x="8333" y="8037"/>
                  </a:lnTo>
                  <a:cubicBezTo>
                    <a:pt x="8458" y="8037"/>
                    <a:pt x="8529" y="7912"/>
                    <a:pt x="8475" y="7805"/>
                  </a:cubicBezTo>
                  <a:lnTo>
                    <a:pt x="8065" y="7073"/>
                  </a:lnTo>
                  <a:cubicBezTo>
                    <a:pt x="8547" y="6645"/>
                    <a:pt x="8975" y="6217"/>
                    <a:pt x="9314" y="5771"/>
                  </a:cubicBezTo>
                  <a:cubicBezTo>
                    <a:pt x="9403" y="5646"/>
                    <a:pt x="9493" y="5521"/>
                    <a:pt x="9564" y="5396"/>
                  </a:cubicBezTo>
                  <a:cubicBezTo>
                    <a:pt x="9760" y="5360"/>
                    <a:pt x="9921" y="5235"/>
                    <a:pt x="10010" y="5075"/>
                  </a:cubicBezTo>
                  <a:cubicBezTo>
                    <a:pt x="10153" y="4807"/>
                    <a:pt x="10260" y="4540"/>
                    <a:pt x="10349" y="4272"/>
                  </a:cubicBezTo>
                  <a:cubicBezTo>
                    <a:pt x="10402" y="4076"/>
                    <a:pt x="10385" y="3879"/>
                    <a:pt x="10260" y="3719"/>
                  </a:cubicBezTo>
                  <a:cubicBezTo>
                    <a:pt x="10313" y="3433"/>
                    <a:pt x="10331" y="3148"/>
                    <a:pt x="10313" y="2880"/>
                  </a:cubicBezTo>
                  <a:cubicBezTo>
                    <a:pt x="10278" y="2291"/>
                    <a:pt x="10081" y="1738"/>
                    <a:pt x="9760" y="1292"/>
                  </a:cubicBezTo>
                  <a:cubicBezTo>
                    <a:pt x="9457" y="846"/>
                    <a:pt x="9029" y="489"/>
                    <a:pt x="8529" y="275"/>
                  </a:cubicBezTo>
                  <a:cubicBezTo>
                    <a:pt x="8119" y="91"/>
                    <a:pt x="7685" y="0"/>
                    <a:pt x="7249" y="0"/>
                  </a:cubicBezTo>
                  <a:cubicBezTo>
                    <a:pt x="6546" y="0"/>
                    <a:pt x="5838" y="234"/>
                    <a:pt x="5210" y="686"/>
                  </a:cubicBezTo>
                  <a:cubicBezTo>
                    <a:pt x="4572" y="234"/>
                    <a:pt x="3859" y="0"/>
                    <a:pt x="3155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5" name="Google Shape;1605;p32"/>
            <p:cNvSpPr/>
            <p:nvPr/>
          </p:nvSpPr>
          <p:spPr>
            <a:xfrm>
              <a:off x="-4272375" y="1328100"/>
              <a:ext cx="37475" cy="7600"/>
            </a:xfrm>
            <a:custGeom>
              <a:rect b="b" l="l" r="r" t="t"/>
              <a:pathLst>
                <a:path extrusionOk="0" h="304" w="1499">
                  <a:moveTo>
                    <a:pt x="178" y="0"/>
                  </a:moveTo>
                  <a:cubicBezTo>
                    <a:pt x="107" y="0"/>
                    <a:pt x="36" y="54"/>
                    <a:pt x="36" y="125"/>
                  </a:cubicBezTo>
                  <a:cubicBezTo>
                    <a:pt x="0" y="215"/>
                    <a:pt x="89" y="304"/>
                    <a:pt x="178" y="304"/>
                  </a:cubicBezTo>
                  <a:lnTo>
                    <a:pt x="1338" y="304"/>
                  </a:lnTo>
                  <a:cubicBezTo>
                    <a:pt x="1410" y="304"/>
                    <a:pt x="1481" y="250"/>
                    <a:pt x="1499" y="179"/>
                  </a:cubicBezTo>
                  <a:cubicBezTo>
                    <a:pt x="1499" y="72"/>
                    <a:pt x="1427" y="0"/>
                    <a:pt x="1338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6" name="Google Shape;1606;p32"/>
            <p:cNvSpPr/>
            <p:nvPr/>
          </p:nvSpPr>
          <p:spPr>
            <a:xfrm>
              <a:off x="-4292450" y="1306675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0" y="108"/>
                    <a:pt x="0" y="269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28" y="536"/>
                    <a:pt x="535" y="411"/>
                    <a:pt x="535" y="269"/>
                  </a:cubicBezTo>
                  <a:cubicBezTo>
                    <a:pt x="535" y="108"/>
                    <a:pt x="428" y="1"/>
                    <a:pt x="268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07" name="Google Shape;1607;p32"/>
          <p:cNvGrpSpPr/>
          <p:nvPr/>
        </p:nvGrpSpPr>
        <p:grpSpPr>
          <a:xfrm rot="779551">
            <a:off x="7792510" y="2729082"/>
            <a:ext cx="371303" cy="489043"/>
            <a:chOff x="-4932125" y="1267875"/>
            <a:chExt cx="201200" cy="265000"/>
          </a:xfrm>
        </p:grpSpPr>
        <p:sp>
          <p:nvSpPr>
            <p:cNvPr id="1608" name="Google Shape;1608;p32"/>
            <p:cNvSpPr/>
            <p:nvPr/>
          </p:nvSpPr>
          <p:spPr>
            <a:xfrm>
              <a:off x="-4808550" y="1332550"/>
              <a:ext cx="73625" cy="148575"/>
            </a:xfrm>
            <a:custGeom>
              <a:rect b="b" l="l" r="r" t="t"/>
              <a:pathLst>
                <a:path extrusionOk="0" h="5943" w="2945">
                  <a:moveTo>
                    <a:pt x="1303" y="1"/>
                  </a:moveTo>
                  <a:cubicBezTo>
                    <a:pt x="999" y="1"/>
                    <a:pt x="732" y="233"/>
                    <a:pt x="696" y="536"/>
                  </a:cubicBezTo>
                  <a:lnTo>
                    <a:pt x="72" y="4872"/>
                  </a:lnTo>
                  <a:cubicBezTo>
                    <a:pt x="0" y="5443"/>
                    <a:pt x="428" y="5942"/>
                    <a:pt x="999" y="5942"/>
                  </a:cubicBezTo>
                  <a:lnTo>
                    <a:pt x="1927" y="5942"/>
                  </a:lnTo>
                  <a:cubicBezTo>
                    <a:pt x="2498" y="5942"/>
                    <a:pt x="2944" y="5443"/>
                    <a:pt x="2855" y="4872"/>
                  </a:cubicBezTo>
                  <a:lnTo>
                    <a:pt x="2231" y="536"/>
                  </a:lnTo>
                  <a:cubicBezTo>
                    <a:pt x="2195" y="233"/>
                    <a:pt x="1945" y="1"/>
                    <a:pt x="1642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9" name="Google Shape;1609;p32"/>
            <p:cNvSpPr/>
            <p:nvPr/>
          </p:nvSpPr>
          <p:spPr>
            <a:xfrm>
              <a:off x="-4928100" y="1332550"/>
              <a:ext cx="151675" cy="148575"/>
            </a:xfrm>
            <a:custGeom>
              <a:rect b="b" l="l" r="r" t="t"/>
              <a:pathLst>
                <a:path extrusionOk="0" h="5943" w="6067">
                  <a:moveTo>
                    <a:pt x="1303" y="1"/>
                  </a:moveTo>
                  <a:cubicBezTo>
                    <a:pt x="1000" y="1"/>
                    <a:pt x="732" y="233"/>
                    <a:pt x="696" y="536"/>
                  </a:cubicBezTo>
                  <a:lnTo>
                    <a:pt x="72" y="4872"/>
                  </a:lnTo>
                  <a:cubicBezTo>
                    <a:pt x="0" y="5443"/>
                    <a:pt x="446" y="5942"/>
                    <a:pt x="1017" y="5942"/>
                  </a:cubicBezTo>
                  <a:lnTo>
                    <a:pt x="5781" y="5942"/>
                  </a:lnTo>
                  <a:cubicBezTo>
                    <a:pt x="5210" y="5942"/>
                    <a:pt x="4782" y="5443"/>
                    <a:pt x="4854" y="4872"/>
                  </a:cubicBezTo>
                  <a:lnTo>
                    <a:pt x="5478" y="536"/>
                  </a:lnTo>
                  <a:cubicBezTo>
                    <a:pt x="5514" y="233"/>
                    <a:pt x="5781" y="1"/>
                    <a:pt x="6067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0" name="Google Shape;1610;p32"/>
            <p:cNvSpPr/>
            <p:nvPr/>
          </p:nvSpPr>
          <p:spPr>
            <a:xfrm>
              <a:off x="-4900450" y="1372975"/>
              <a:ext cx="83000" cy="70000"/>
            </a:xfrm>
            <a:custGeom>
              <a:rect b="b" l="l" r="r" t="t"/>
              <a:pathLst>
                <a:path extrusionOk="0" h="2800" w="3320">
                  <a:moveTo>
                    <a:pt x="990" y="1"/>
                  </a:moveTo>
                  <a:cubicBezTo>
                    <a:pt x="493" y="1"/>
                    <a:pt x="55" y="369"/>
                    <a:pt x="18" y="900"/>
                  </a:cubicBezTo>
                  <a:cubicBezTo>
                    <a:pt x="1" y="1203"/>
                    <a:pt x="108" y="1524"/>
                    <a:pt x="340" y="1827"/>
                  </a:cubicBezTo>
                  <a:cubicBezTo>
                    <a:pt x="607" y="2167"/>
                    <a:pt x="1000" y="2488"/>
                    <a:pt x="1535" y="2773"/>
                  </a:cubicBezTo>
                  <a:cubicBezTo>
                    <a:pt x="1571" y="2791"/>
                    <a:pt x="1615" y="2800"/>
                    <a:pt x="1660" y="2800"/>
                  </a:cubicBezTo>
                  <a:cubicBezTo>
                    <a:pt x="1705" y="2800"/>
                    <a:pt x="1749" y="2791"/>
                    <a:pt x="1785" y="2773"/>
                  </a:cubicBezTo>
                  <a:cubicBezTo>
                    <a:pt x="2320" y="2488"/>
                    <a:pt x="2731" y="2167"/>
                    <a:pt x="2980" y="1827"/>
                  </a:cubicBezTo>
                  <a:cubicBezTo>
                    <a:pt x="3212" y="1524"/>
                    <a:pt x="3319" y="1203"/>
                    <a:pt x="3301" y="900"/>
                  </a:cubicBezTo>
                  <a:cubicBezTo>
                    <a:pt x="3264" y="369"/>
                    <a:pt x="2827" y="1"/>
                    <a:pt x="2330" y="1"/>
                  </a:cubicBezTo>
                  <a:cubicBezTo>
                    <a:pt x="2108" y="1"/>
                    <a:pt x="1875" y="74"/>
                    <a:pt x="1660" y="240"/>
                  </a:cubicBezTo>
                  <a:cubicBezTo>
                    <a:pt x="1445" y="74"/>
                    <a:pt x="1212" y="1"/>
                    <a:pt x="990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1" name="Google Shape;1611;p32"/>
            <p:cNvSpPr/>
            <p:nvPr/>
          </p:nvSpPr>
          <p:spPr>
            <a:xfrm>
              <a:off x="-4854950" y="1480650"/>
              <a:ext cx="43750" cy="48200"/>
            </a:xfrm>
            <a:custGeom>
              <a:rect b="b" l="l" r="r" t="t"/>
              <a:pathLst>
                <a:path extrusionOk="0" h="1928" w="1750">
                  <a:moveTo>
                    <a:pt x="803" y="1"/>
                  </a:moveTo>
                  <a:lnTo>
                    <a:pt x="803" y="982"/>
                  </a:lnTo>
                  <a:lnTo>
                    <a:pt x="482" y="982"/>
                  </a:lnTo>
                  <a:cubicBezTo>
                    <a:pt x="215" y="982"/>
                    <a:pt x="1" y="1196"/>
                    <a:pt x="1" y="1464"/>
                  </a:cubicBezTo>
                  <a:cubicBezTo>
                    <a:pt x="18" y="1731"/>
                    <a:pt x="233" y="1928"/>
                    <a:pt x="500" y="1928"/>
                  </a:cubicBezTo>
                  <a:lnTo>
                    <a:pt x="1285" y="1928"/>
                  </a:lnTo>
                  <a:cubicBezTo>
                    <a:pt x="1535" y="1928"/>
                    <a:pt x="1749" y="1714"/>
                    <a:pt x="1749" y="1446"/>
                  </a:cubicBezTo>
                  <a:lnTo>
                    <a:pt x="1749" y="1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2" name="Google Shape;1612;p32"/>
            <p:cNvSpPr/>
            <p:nvPr/>
          </p:nvSpPr>
          <p:spPr>
            <a:xfrm>
              <a:off x="-4910700" y="1480650"/>
              <a:ext cx="43725" cy="48200"/>
            </a:xfrm>
            <a:custGeom>
              <a:rect b="b" l="l" r="r" t="t"/>
              <a:pathLst>
                <a:path extrusionOk="0" h="1928" w="1749">
                  <a:moveTo>
                    <a:pt x="803" y="1"/>
                  </a:moveTo>
                  <a:lnTo>
                    <a:pt x="803" y="982"/>
                  </a:lnTo>
                  <a:lnTo>
                    <a:pt x="482" y="982"/>
                  </a:lnTo>
                  <a:cubicBezTo>
                    <a:pt x="214" y="982"/>
                    <a:pt x="0" y="1196"/>
                    <a:pt x="0" y="1464"/>
                  </a:cubicBezTo>
                  <a:cubicBezTo>
                    <a:pt x="18" y="1731"/>
                    <a:pt x="232" y="1928"/>
                    <a:pt x="482" y="1928"/>
                  </a:cubicBezTo>
                  <a:lnTo>
                    <a:pt x="1267" y="1928"/>
                  </a:lnTo>
                  <a:cubicBezTo>
                    <a:pt x="1535" y="1928"/>
                    <a:pt x="1749" y="1714"/>
                    <a:pt x="1749" y="1446"/>
                  </a:cubicBezTo>
                  <a:lnTo>
                    <a:pt x="1749" y="1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3" name="Google Shape;1613;p32"/>
            <p:cNvSpPr/>
            <p:nvPr/>
          </p:nvSpPr>
          <p:spPr>
            <a:xfrm>
              <a:off x="-4882600" y="1271450"/>
              <a:ext cx="92800" cy="60700"/>
            </a:xfrm>
            <a:custGeom>
              <a:rect b="b" l="l" r="r" t="t"/>
              <a:pathLst>
                <a:path extrusionOk="0" h="2428" w="3712">
                  <a:moveTo>
                    <a:pt x="1856" y="0"/>
                  </a:moveTo>
                  <a:cubicBezTo>
                    <a:pt x="1339" y="0"/>
                    <a:pt x="875" y="215"/>
                    <a:pt x="553" y="554"/>
                  </a:cubicBezTo>
                  <a:cubicBezTo>
                    <a:pt x="214" y="893"/>
                    <a:pt x="0" y="1356"/>
                    <a:pt x="0" y="1856"/>
                  </a:cubicBezTo>
                  <a:lnTo>
                    <a:pt x="0" y="2427"/>
                  </a:lnTo>
                  <a:lnTo>
                    <a:pt x="928" y="2427"/>
                  </a:lnTo>
                  <a:lnTo>
                    <a:pt x="928" y="1856"/>
                  </a:lnTo>
                  <a:cubicBezTo>
                    <a:pt x="928" y="1359"/>
                    <a:pt x="1340" y="944"/>
                    <a:pt x="1847" y="944"/>
                  </a:cubicBezTo>
                  <a:cubicBezTo>
                    <a:pt x="1868" y="944"/>
                    <a:pt x="1889" y="945"/>
                    <a:pt x="1909" y="946"/>
                  </a:cubicBezTo>
                  <a:cubicBezTo>
                    <a:pt x="2391" y="964"/>
                    <a:pt x="2784" y="1392"/>
                    <a:pt x="2784" y="1874"/>
                  </a:cubicBezTo>
                  <a:lnTo>
                    <a:pt x="2784" y="2427"/>
                  </a:lnTo>
                  <a:lnTo>
                    <a:pt x="3712" y="2427"/>
                  </a:lnTo>
                  <a:lnTo>
                    <a:pt x="3712" y="1856"/>
                  </a:lnTo>
                  <a:cubicBezTo>
                    <a:pt x="3712" y="839"/>
                    <a:pt x="2873" y="0"/>
                    <a:pt x="1856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4" name="Google Shape;1614;p32"/>
            <p:cNvSpPr/>
            <p:nvPr/>
          </p:nvSpPr>
          <p:spPr>
            <a:xfrm>
              <a:off x="-4905350" y="1368900"/>
              <a:ext cx="92350" cy="77875"/>
            </a:xfrm>
            <a:custGeom>
              <a:rect b="b" l="l" r="r" t="t"/>
              <a:pathLst>
                <a:path extrusionOk="0" h="3115" w="3694">
                  <a:moveTo>
                    <a:pt x="2539" y="318"/>
                  </a:moveTo>
                  <a:cubicBezTo>
                    <a:pt x="2652" y="318"/>
                    <a:pt x="2765" y="340"/>
                    <a:pt x="2873" y="385"/>
                  </a:cubicBezTo>
                  <a:cubicBezTo>
                    <a:pt x="3141" y="510"/>
                    <a:pt x="3319" y="777"/>
                    <a:pt x="3337" y="1081"/>
                  </a:cubicBezTo>
                  <a:cubicBezTo>
                    <a:pt x="3390" y="1812"/>
                    <a:pt x="2570" y="2437"/>
                    <a:pt x="1909" y="2793"/>
                  </a:cubicBezTo>
                  <a:cubicBezTo>
                    <a:pt x="1892" y="2802"/>
                    <a:pt x="1874" y="2807"/>
                    <a:pt x="1856" y="2807"/>
                  </a:cubicBezTo>
                  <a:cubicBezTo>
                    <a:pt x="1838" y="2807"/>
                    <a:pt x="1820" y="2802"/>
                    <a:pt x="1802" y="2793"/>
                  </a:cubicBezTo>
                  <a:cubicBezTo>
                    <a:pt x="1142" y="2437"/>
                    <a:pt x="321" y="1812"/>
                    <a:pt x="375" y="1081"/>
                  </a:cubicBezTo>
                  <a:cubicBezTo>
                    <a:pt x="393" y="777"/>
                    <a:pt x="553" y="510"/>
                    <a:pt x="839" y="385"/>
                  </a:cubicBezTo>
                  <a:cubicBezTo>
                    <a:pt x="941" y="340"/>
                    <a:pt x="1051" y="318"/>
                    <a:pt x="1164" y="318"/>
                  </a:cubicBezTo>
                  <a:cubicBezTo>
                    <a:pt x="1367" y="318"/>
                    <a:pt x="1577" y="390"/>
                    <a:pt x="1749" y="527"/>
                  </a:cubicBezTo>
                  <a:cubicBezTo>
                    <a:pt x="1785" y="545"/>
                    <a:pt x="1820" y="554"/>
                    <a:pt x="1854" y="554"/>
                  </a:cubicBezTo>
                  <a:cubicBezTo>
                    <a:pt x="1887" y="554"/>
                    <a:pt x="1918" y="545"/>
                    <a:pt x="1945" y="527"/>
                  </a:cubicBezTo>
                  <a:cubicBezTo>
                    <a:pt x="2129" y="390"/>
                    <a:pt x="2335" y="318"/>
                    <a:pt x="2539" y="318"/>
                  </a:cubicBezTo>
                  <a:close/>
                  <a:moveTo>
                    <a:pt x="1186" y="1"/>
                  </a:moveTo>
                  <a:cubicBezTo>
                    <a:pt x="1027" y="1"/>
                    <a:pt x="867" y="33"/>
                    <a:pt x="714" y="99"/>
                  </a:cubicBezTo>
                  <a:cubicBezTo>
                    <a:pt x="339" y="278"/>
                    <a:pt x="90" y="634"/>
                    <a:pt x="72" y="1063"/>
                  </a:cubicBezTo>
                  <a:cubicBezTo>
                    <a:pt x="0" y="1937"/>
                    <a:pt x="875" y="2651"/>
                    <a:pt x="1660" y="3061"/>
                  </a:cubicBezTo>
                  <a:cubicBezTo>
                    <a:pt x="1722" y="3097"/>
                    <a:pt x="1789" y="3115"/>
                    <a:pt x="1856" y="3115"/>
                  </a:cubicBezTo>
                  <a:cubicBezTo>
                    <a:pt x="1923" y="3115"/>
                    <a:pt x="1990" y="3097"/>
                    <a:pt x="2052" y="3061"/>
                  </a:cubicBezTo>
                  <a:cubicBezTo>
                    <a:pt x="2837" y="2651"/>
                    <a:pt x="3694" y="1937"/>
                    <a:pt x="3640" y="1063"/>
                  </a:cubicBezTo>
                  <a:cubicBezTo>
                    <a:pt x="3622" y="634"/>
                    <a:pt x="3373" y="278"/>
                    <a:pt x="2998" y="99"/>
                  </a:cubicBezTo>
                  <a:cubicBezTo>
                    <a:pt x="2845" y="33"/>
                    <a:pt x="2685" y="1"/>
                    <a:pt x="2526" y="1"/>
                  </a:cubicBezTo>
                  <a:cubicBezTo>
                    <a:pt x="2296" y="1"/>
                    <a:pt x="2067" y="69"/>
                    <a:pt x="1856" y="206"/>
                  </a:cubicBezTo>
                  <a:cubicBezTo>
                    <a:pt x="1645" y="69"/>
                    <a:pt x="1416" y="1"/>
                    <a:pt x="1186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5" name="Google Shape;1615;p32"/>
            <p:cNvSpPr/>
            <p:nvPr/>
          </p:nvSpPr>
          <p:spPr>
            <a:xfrm>
              <a:off x="-4842900" y="1397675"/>
              <a:ext cx="8500" cy="8950"/>
            </a:xfrm>
            <a:custGeom>
              <a:rect b="b" l="l" r="r" t="t"/>
              <a:pathLst>
                <a:path extrusionOk="0" h="358" w="340">
                  <a:moveTo>
                    <a:pt x="179" y="1"/>
                  </a:moveTo>
                  <a:cubicBezTo>
                    <a:pt x="72" y="1"/>
                    <a:pt x="0" y="90"/>
                    <a:pt x="0" y="179"/>
                  </a:cubicBezTo>
                  <a:cubicBezTo>
                    <a:pt x="0" y="269"/>
                    <a:pt x="72" y="358"/>
                    <a:pt x="179" y="358"/>
                  </a:cubicBezTo>
                  <a:cubicBezTo>
                    <a:pt x="268" y="358"/>
                    <a:pt x="339" y="269"/>
                    <a:pt x="339" y="179"/>
                  </a:cubicBezTo>
                  <a:cubicBezTo>
                    <a:pt x="339" y="90"/>
                    <a:pt x="268" y="1"/>
                    <a:pt x="179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6" name="Google Shape;1616;p32"/>
            <p:cNvSpPr/>
            <p:nvPr/>
          </p:nvSpPr>
          <p:spPr>
            <a:xfrm>
              <a:off x="-4872350" y="1409725"/>
              <a:ext cx="26800" cy="8050"/>
            </a:xfrm>
            <a:custGeom>
              <a:rect b="b" l="l" r="r" t="t"/>
              <a:pathLst>
                <a:path extrusionOk="0" h="322" w="1072">
                  <a:moveTo>
                    <a:pt x="179" y="1"/>
                  </a:moveTo>
                  <a:cubicBezTo>
                    <a:pt x="90" y="1"/>
                    <a:pt x="1" y="90"/>
                    <a:pt x="19" y="179"/>
                  </a:cubicBezTo>
                  <a:cubicBezTo>
                    <a:pt x="36" y="250"/>
                    <a:pt x="108" y="322"/>
                    <a:pt x="179" y="322"/>
                  </a:cubicBezTo>
                  <a:lnTo>
                    <a:pt x="911" y="322"/>
                  </a:lnTo>
                  <a:cubicBezTo>
                    <a:pt x="1000" y="322"/>
                    <a:pt x="1071" y="233"/>
                    <a:pt x="1053" y="143"/>
                  </a:cubicBezTo>
                  <a:cubicBezTo>
                    <a:pt x="1053" y="54"/>
                    <a:pt x="982" y="1"/>
                    <a:pt x="893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7" name="Google Shape;1617;p32"/>
            <p:cNvSpPr/>
            <p:nvPr/>
          </p:nvSpPr>
          <p:spPr>
            <a:xfrm>
              <a:off x="-4883500" y="1397675"/>
              <a:ext cx="8500" cy="8950"/>
            </a:xfrm>
            <a:custGeom>
              <a:rect b="b" l="l" r="r" t="t"/>
              <a:pathLst>
                <a:path extrusionOk="0" h="358" w="340">
                  <a:moveTo>
                    <a:pt x="179" y="1"/>
                  </a:moveTo>
                  <a:cubicBezTo>
                    <a:pt x="72" y="1"/>
                    <a:pt x="1" y="90"/>
                    <a:pt x="1" y="179"/>
                  </a:cubicBezTo>
                  <a:cubicBezTo>
                    <a:pt x="1" y="269"/>
                    <a:pt x="72" y="358"/>
                    <a:pt x="179" y="358"/>
                  </a:cubicBezTo>
                  <a:cubicBezTo>
                    <a:pt x="268" y="358"/>
                    <a:pt x="340" y="269"/>
                    <a:pt x="340" y="179"/>
                  </a:cubicBezTo>
                  <a:cubicBezTo>
                    <a:pt x="340" y="90"/>
                    <a:pt x="268" y="1"/>
                    <a:pt x="179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8" name="Google Shape;1618;p32"/>
            <p:cNvSpPr/>
            <p:nvPr/>
          </p:nvSpPr>
          <p:spPr>
            <a:xfrm>
              <a:off x="-4859400" y="1478700"/>
              <a:ext cx="51750" cy="54175"/>
            </a:xfrm>
            <a:custGeom>
              <a:rect b="b" l="l" r="r" t="t"/>
              <a:pathLst>
                <a:path extrusionOk="0" h="2167" w="2070">
                  <a:moveTo>
                    <a:pt x="1916" y="1"/>
                  </a:moveTo>
                  <a:cubicBezTo>
                    <a:pt x="1873" y="1"/>
                    <a:pt x="1827" y="18"/>
                    <a:pt x="1784" y="61"/>
                  </a:cubicBezTo>
                  <a:cubicBezTo>
                    <a:pt x="1767" y="79"/>
                    <a:pt x="1767" y="79"/>
                    <a:pt x="1767" y="96"/>
                  </a:cubicBezTo>
                  <a:lnTo>
                    <a:pt x="1767" y="1774"/>
                  </a:lnTo>
                  <a:cubicBezTo>
                    <a:pt x="1767" y="1827"/>
                    <a:pt x="1731" y="1863"/>
                    <a:pt x="1677" y="1863"/>
                  </a:cubicBezTo>
                  <a:lnTo>
                    <a:pt x="642" y="1863"/>
                  </a:lnTo>
                  <a:cubicBezTo>
                    <a:pt x="464" y="1863"/>
                    <a:pt x="303" y="1702"/>
                    <a:pt x="321" y="1506"/>
                  </a:cubicBezTo>
                  <a:cubicBezTo>
                    <a:pt x="339" y="1345"/>
                    <a:pt x="482" y="1221"/>
                    <a:pt x="660" y="1221"/>
                  </a:cubicBezTo>
                  <a:lnTo>
                    <a:pt x="964" y="1221"/>
                  </a:lnTo>
                  <a:cubicBezTo>
                    <a:pt x="1053" y="1221"/>
                    <a:pt x="1124" y="1149"/>
                    <a:pt x="1124" y="1060"/>
                  </a:cubicBezTo>
                  <a:lnTo>
                    <a:pt x="1124" y="168"/>
                  </a:lnTo>
                  <a:cubicBezTo>
                    <a:pt x="1124" y="88"/>
                    <a:pt x="1053" y="22"/>
                    <a:pt x="961" y="22"/>
                  </a:cubicBezTo>
                  <a:cubicBezTo>
                    <a:pt x="950" y="22"/>
                    <a:pt x="939" y="23"/>
                    <a:pt x="928" y="25"/>
                  </a:cubicBezTo>
                  <a:cubicBezTo>
                    <a:pt x="857" y="43"/>
                    <a:pt x="821" y="114"/>
                    <a:pt x="821" y="186"/>
                  </a:cubicBezTo>
                  <a:lnTo>
                    <a:pt x="821" y="917"/>
                  </a:lnTo>
                  <a:lnTo>
                    <a:pt x="642" y="917"/>
                  </a:lnTo>
                  <a:cubicBezTo>
                    <a:pt x="303" y="917"/>
                    <a:pt x="0" y="1203"/>
                    <a:pt x="18" y="1560"/>
                  </a:cubicBezTo>
                  <a:cubicBezTo>
                    <a:pt x="36" y="1899"/>
                    <a:pt x="321" y="2166"/>
                    <a:pt x="660" y="2166"/>
                  </a:cubicBezTo>
                  <a:lnTo>
                    <a:pt x="1909" y="2166"/>
                  </a:lnTo>
                  <a:cubicBezTo>
                    <a:pt x="1999" y="2166"/>
                    <a:pt x="2070" y="2095"/>
                    <a:pt x="2070" y="2006"/>
                  </a:cubicBezTo>
                  <a:lnTo>
                    <a:pt x="2070" y="150"/>
                  </a:lnTo>
                  <a:cubicBezTo>
                    <a:pt x="2070" y="68"/>
                    <a:pt x="2000" y="1"/>
                    <a:pt x="1916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9" name="Google Shape;1619;p32"/>
            <p:cNvSpPr/>
            <p:nvPr/>
          </p:nvSpPr>
          <p:spPr>
            <a:xfrm>
              <a:off x="-4915175" y="1478700"/>
              <a:ext cx="51775" cy="54175"/>
            </a:xfrm>
            <a:custGeom>
              <a:rect b="b" l="l" r="r" t="t"/>
              <a:pathLst>
                <a:path extrusionOk="0" h="2167" w="2071">
                  <a:moveTo>
                    <a:pt x="1912" y="1"/>
                  </a:moveTo>
                  <a:cubicBezTo>
                    <a:pt x="1866" y="1"/>
                    <a:pt x="1816" y="18"/>
                    <a:pt x="1767" y="61"/>
                  </a:cubicBezTo>
                  <a:cubicBezTo>
                    <a:pt x="1767" y="79"/>
                    <a:pt x="1767" y="79"/>
                    <a:pt x="1767" y="96"/>
                  </a:cubicBezTo>
                  <a:lnTo>
                    <a:pt x="1767" y="1774"/>
                  </a:lnTo>
                  <a:cubicBezTo>
                    <a:pt x="1767" y="1827"/>
                    <a:pt x="1732" y="1863"/>
                    <a:pt x="1678" y="1863"/>
                  </a:cubicBezTo>
                  <a:lnTo>
                    <a:pt x="643" y="1863"/>
                  </a:lnTo>
                  <a:cubicBezTo>
                    <a:pt x="447" y="1863"/>
                    <a:pt x="304" y="1702"/>
                    <a:pt x="322" y="1506"/>
                  </a:cubicBezTo>
                  <a:cubicBezTo>
                    <a:pt x="340" y="1345"/>
                    <a:pt x="483" y="1221"/>
                    <a:pt x="643" y="1221"/>
                  </a:cubicBezTo>
                  <a:lnTo>
                    <a:pt x="964" y="1221"/>
                  </a:lnTo>
                  <a:cubicBezTo>
                    <a:pt x="1054" y="1221"/>
                    <a:pt x="1125" y="1149"/>
                    <a:pt x="1125" y="1060"/>
                  </a:cubicBezTo>
                  <a:lnTo>
                    <a:pt x="1125" y="168"/>
                  </a:lnTo>
                  <a:cubicBezTo>
                    <a:pt x="1125" y="88"/>
                    <a:pt x="1053" y="22"/>
                    <a:pt x="961" y="22"/>
                  </a:cubicBezTo>
                  <a:cubicBezTo>
                    <a:pt x="951" y="22"/>
                    <a:pt x="940" y="23"/>
                    <a:pt x="929" y="25"/>
                  </a:cubicBezTo>
                  <a:cubicBezTo>
                    <a:pt x="857" y="43"/>
                    <a:pt x="804" y="114"/>
                    <a:pt x="804" y="186"/>
                  </a:cubicBezTo>
                  <a:lnTo>
                    <a:pt x="804" y="917"/>
                  </a:lnTo>
                  <a:lnTo>
                    <a:pt x="643" y="917"/>
                  </a:lnTo>
                  <a:cubicBezTo>
                    <a:pt x="286" y="917"/>
                    <a:pt x="1" y="1203"/>
                    <a:pt x="19" y="1560"/>
                  </a:cubicBezTo>
                  <a:cubicBezTo>
                    <a:pt x="19" y="1899"/>
                    <a:pt x="322" y="2166"/>
                    <a:pt x="661" y="2166"/>
                  </a:cubicBezTo>
                  <a:lnTo>
                    <a:pt x="1910" y="2166"/>
                  </a:lnTo>
                  <a:cubicBezTo>
                    <a:pt x="1999" y="2166"/>
                    <a:pt x="2071" y="2095"/>
                    <a:pt x="2071" y="2006"/>
                  </a:cubicBezTo>
                  <a:lnTo>
                    <a:pt x="2071" y="150"/>
                  </a:lnTo>
                  <a:cubicBezTo>
                    <a:pt x="2071" y="68"/>
                    <a:pt x="2001" y="1"/>
                    <a:pt x="1912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0" name="Google Shape;1620;p32"/>
            <p:cNvSpPr/>
            <p:nvPr/>
          </p:nvSpPr>
          <p:spPr>
            <a:xfrm>
              <a:off x="-4890625" y="1481100"/>
              <a:ext cx="23650" cy="16075"/>
            </a:xfrm>
            <a:custGeom>
              <a:rect b="b" l="l" r="r" t="t"/>
              <a:pathLst>
                <a:path extrusionOk="0" h="643" w="946">
                  <a:moveTo>
                    <a:pt x="0" y="0"/>
                  </a:moveTo>
                  <a:lnTo>
                    <a:pt x="0" y="643"/>
                  </a:lnTo>
                  <a:lnTo>
                    <a:pt x="946" y="643"/>
                  </a:lnTo>
                  <a:lnTo>
                    <a:pt x="946" y="0"/>
                  </a:ln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1" name="Google Shape;1621;p32"/>
            <p:cNvSpPr/>
            <p:nvPr/>
          </p:nvSpPr>
          <p:spPr>
            <a:xfrm>
              <a:off x="-4834875" y="1481100"/>
              <a:ext cx="23675" cy="16075"/>
            </a:xfrm>
            <a:custGeom>
              <a:rect b="b" l="l" r="r" t="t"/>
              <a:pathLst>
                <a:path extrusionOk="0" h="643" w="947">
                  <a:moveTo>
                    <a:pt x="0" y="0"/>
                  </a:moveTo>
                  <a:lnTo>
                    <a:pt x="0" y="643"/>
                  </a:lnTo>
                  <a:lnTo>
                    <a:pt x="946" y="643"/>
                  </a:lnTo>
                  <a:lnTo>
                    <a:pt x="946" y="0"/>
                  </a:ln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2" name="Google Shape;1622;p32"/>
            <p:cNvSpPr/>
            <p:nvPr/>
          </p:nvSpPr>
          <p:spPr>
            <a:xfrm>
              <a:off x="-4886175" y="1267875"/>
              <a:ext cx="100400" cy="66950"/>
            </a:xfrm>
            <a:custGeom>
              <a:rect b="b" l="l" r="r" t="t"/>
              <a:pathLst>
                <a:path extrusionOk="0" h="2678" w="4016">
                  <a:moveTo>
                    <a:pt x="2020" y="0"/>
                  </a:moveTo>
                  <a:cubicBezTo>
                    <a:pt x="893" y="0"/>
                    <a:pt x="1" y="921"/>
                    <a:pt x="1" y="2035"/>
                  </a:cubicBezTo>
                  <a:lnTo>
                    <a:pt x="1" y="2516"/>
                  </a:lnTo>
                  <a:cubicBezTo>
                    <a:pt x="1" y="2606"/>
                    <a:pt x="90" y="2677"/>
                    <a:pt x="179" y="2677"/>
                  </a:cubicBezTo>
                  <a:cubicBezTo>
                    <a:pt x="250" y="2659"/>
                    <a:pt x="304" y="2588"/>
                    <a:pt x="304" y="2516"/>
                  </a:cubicBezTo>
                  <a:lnTo>
                    <a:pt x="304" y="2017"/>
                  </a:lnTo>
                  <a:cubicBezTo>
                    <a:pt x="304" y="1107"/>
                    <a:pt x="1018" y="358"/>
                    <a:pt x="1928" y="322"/>
                  </a:cubicBezTo>
                  <a:cubicBezTo>
                    <a:pt x="1958" y="320"/>
                    <a:pt x="1988" y="319"/>
                    <a:pt x="2019" y="319"/>
                  </a:cubicBezTo>
                  <a:cubicBezTo>
                    <a:pt x="2942" y="319"/>
                    <a:pt x="3712" y="1102"/>
                    <a:pt x="3712" y="2035"/>
                  </a:cubicBezTo>
                  <a:lnTo>
                    <a:pt x="3712" y="2516"/>
                  </a:lnTo>
                  <a:cubicBezTo>
                    <a:pt x="3712" y="2606"/>
                    <a:pt x="3783" y="2677"/>
                    <a:pt x="3890" y="2677"/>
                  </a:cubicBezTo>
                  <a:cubicBezTo>
                    <a:pt x="3962" y="2659"/>
                    <a:pt x="4015" y="2588"/>
                    <a:pt x="4015" y="2516"/>
                  </a:cubicBezTo>
                  <a:lnTo>
                    <a:pt x="4015" y="2017"/>
                  </a:lnTo>
                  <a:cubicBezTo>
                    <a:pt x="4015" y="929"/>
                    <a:pt x="3141" y="19"/>
                    <a:pt x="2052" y="1"/>
                  </a:cubicBezTo>
                  <a:cubicBezTo>
                    <a:pt x="2042" y="1"/>
                    <a:pt x="2031" y="0"/>
                    <a:pt x="2020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3" name="Google Shape;1623;p32"/>
            <p:cNvSpPr/>
            <p:nvPr/>
          </p:nvSpPr>
          <p:spPr>
            <a:xfrm>
              <a:off x="-4862975" y="1291475"/>
              <a:ext cx="54000" cy="43350"/>
            </a:xfrm>
            <a:custGeom>
              <a:rect b="b" l="l" r="r" t="t"/>
              <a:pathLst>
                <a:path extrusionOk="0" h="1734" w="2160">
                  <a:moveTo>
                    <a:pt x="1080" y="1"/>
                  </a:moveTo>
                  <a:cubicBezTo>
                    <a:pt x="1059" y="1"/>
                    <a:pt x="1039" y="1"/>
                    <a:pt x="1017" y="2"/>
                  </a:cubicBezTo>
                  <a:cubicBezTo>
                    <a:pt x="446" y="38"/>
                    <a:pt x="0" y="520"/>
                    <a:pt x="0" y="1091"/>
                  </a:cubicBezTo>
                  <a:lnTo>
                    <a:pt x="0" y="1572"/>
                  </a:lnTo>
                  <a:cubicBezTo>
                    <a:pt x="0" y="1662"/>
                    <a:pt x="90" y="1733"/>
                    <a:pt x="179" y="1733"/>
                  </a:cubicBezTo>
                  <a:cubicBezTo>
                    <a:pt x="250" y="1715"/>
                    <a:pt x="322" y="1644"/>
                    <a:pt x="322" y="1572"/>
                  </a:cubicBezTo>
                  <a:lnTo>
                    <a:pt x="322" y="1073"/>
                  </a:lnTo>
                  <a:cubicBezTo>
                    <a:pt x="322" y="638"/>
                    <a:pt x="661" y="305"/>
                    <a:pt x="1091" y="305"/>
                  </a:cubicBezTo>
                  <a:cubicBezTo>
                    <a:pt x="1102" y="305"/>
                    <a:pt x="1113" y="305"/>
                    <a:pt x="1124" y="306"/>
                  </a:cubicBezTo>
                  <a:cubicBezTo>
                    <a:pt x="1535" y="341"/>
                    <a:pt x="1856" y="680"/>
                    <a:pt x="1856" y="1091"/>
                  </a:cubicBezTo>
                  <a:lnTo>
                    <a:pt x="1856" y="1572"/>
                  </a:lnTo>
                  <a:cubicBezTo>
                    <a:pt x="1856" y="1662"/>
                    <a:pt x="1927" y="1733"/>
                    <a:pt x="2017" y="1733"/>
                  </a:cubicBezTo>
                  <a:cubicBezTo>
                    <a:pt x="2106" y="1715"/>
                    <a:pt x="2159" y="1644"/>
                    <a:pt x="2159" y="1572"/>
                  </a:cubicBezTo>
                  <a:lnTo>
                    <a:pt x="2159" y="1073"/>
                  </a:lnTo>
                  <a:cubicBezTo>
                    <a:pt x="2159" y="487"/>
                    <a:pt x="1676" y="1"/>
                    <a:pt x="1080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4" name="Google Shape;1624;p32"/>
            <p:cNvSpPr/>
            <p:nvPr/>
          </p:nvSpPr>
          <p:spPr>
            <a:xfrm>
              <a:off x="-4932125" y="1328550"/>
              <a:ext cx="201200" cy="156150"/>
            </a:xfrm>
            <a:custGeom>
              <a:rect b="b" l="l" r="r" t="t"/>
              <a:pathLst>
                <a:path extrusionOk="0" h="6246" w="8048">
                  <a:moveTo>
                    <a:pt x="5621" y="304"/>
                  </a:moveTo>
                  <a:cubicBezTo>
                    <a:pt x="5550" y="411"/>
                    <a:pt x="5496" y="536"/>
                    <a:pt x="5496" y="660"/>
                  </a:cubicBezTo>
                  <a:lnTo>
                    <a:pt x="4872" y="5014"/>
                  </a:lnTo>
                  <a:cubicBezTo>
                    <a:pt x="4818" y="5353"/>
                    <a:pt x="4943" y="5692"/>
                    <a:pt x="5193" y="5942"/>
                  </a:cubicBezTo>
                  <a:lnTo>
                    <a:pt x="1178" y="5942"/>
                  </a:lnTo>
                  <a:cubicBezTo>
                    <a:pt x="697" y="5942"/>
                    <a:pt x="322" y="5514"/>
                    <a:pt x="393" y="5050"/>
                  </a:cubicBezTo>
                  <a:lnTo>
                    <a:pt x="1018" y="696"/>
                  </a:lnTo>
                  <a:cubicBezTo>
                    <a:pt x="1036" y="482"/>
                    <a:pt x="1232" y="304"/>
                    <a:pt x="1464" y="304"/>
                  </a:cubicBezTo>
                  <a:close/>
                  <a:moveTo>
                    <a:pt x="6585" y="304"/>
                  </a:moveTo>
                  <a:cubicBezTo>
                    <a:pt x="6817" y="304"/>
                    <a:pt x="6995" y="482"/>
                    <a:pt x="7031" y="696"/>
                  </a:cubicBezTo>
                  <a:lnTo>
                    <a:pt x="7655" y="5050"/>
                  </a:lnTo>
                  <a:cubicBezTo>
                    <a:pt x="7709" y="5514"/>
                    <a:pt x="7352" y="5942"/>
                    <a:pt x="6870" y="5942"/>
                  </a:cubicBezTo>
                  <a:lnTo>
                    <a:pt x="5960" y="5942"/>
                  </a:lnTo>
                  <a:cubicBezTo>
                    <a:pt x="5478" y="5942"/>
                    <a:pt x="5122" y="5514"/>
                    <a:pt x="5175" y="5050"/>
                  </a:cubicBezTo>
                  <a:lnTo>
                    <a:pt x="5800" y="696"/>
                  </a:lnTo>
                  <a:cubicBezTo>
                    <a:pt x="5817" y="482"/>
                    <a:pt x="6014" y="304"/>
                    <a:pt x="6246" y="304"/>
                  </a:cubicBezTo>
                  <a:close/>
                  <a:moveTo>
                    <a:pt x="1464" y="0"/>
                  </a:moveTo>
                  <a:cubicBezTo>
                    <a:pt x="1071" y="0"/>
                    <a:pt x="750" y="286"/>
                    <a:pt x="714" y="660"/>
                  </a:cubicBezTo>
                  <a:lnTo>
                    <a:pt x="90" y="5014"/>
                  </a:lnTo>
                  <a:cubicBezTo>
                    <a:pt x="1" y="5656"/>
                    <a:pt x="518" y="6245"/>
                    <a:pt x="1178" y="6245"/>
                  </a:cubicBezTo>
                  <a:lnTo>
                    <a:pt x="6870" y="6245"/>
                  </a:lnTo>
                  <a:cubicBezTo>
                    <a:pt x="7530" y="6245"/>
                    <a:pt x="8048" y="5674"/>
                    <a:pt x="7959" y="4996"/>
                  </a:cubicBezTo>
                  <a:lnTo>
                    <a:pt x="7334" y="660"/>
                  </a:lnTo>
                  <a:cubicBezTo>
                    <a:pt x="7281" y="286"/>
                    <a:pt x="6959" y="0"/>
                    <a:pt x="6585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25" name="Google Shape;1625;p32"/>
          <p:cNvGrpSpPr/>
          <p:nvPr/>
        </p:nvGrpSpPr>
        <p:grpSpPr>
          <a:xfrm rot="679052">
            <a:off x="4412223" y="2718938"/>
            <a:ext cx="319542" cy="509001"/>
            <a:chOff x="-2601875" y="840425"/>
            <a:chExt cx="166425" cy="265100"/>
          </a:xfrm>
        </p:grpSpPr>
        <p:sp>
          <p:nvSpPr>
            <p:cNvPr id="1626" name="Google Shape;1626;p32"/>
            <p:cNvSpPr/>
            <p:nvPr/>
          </p:nvSpPr>
          <p:spPr>
            <a:xfrm>
              <a:off x="-2598300" y="876675"/>
              <a:ext cx="159275" cy="99050"/>
            </a:xfrm>
            <a:custGeom>
              <a:rect b="b" l="l" r="r" t="t"/>
              <a:pathLst>
                <a:path extrusionOk="0" h="3962" w="6371">
                  <a:moveTo>
                    <a:pt x="2409" y="1"/>
                  </a:moveTo>
                  <a:cubicBezTo>
                    <a:pt x="1035" y="304"/>
                    <a:pt x="1" y="1410"/>
                    <a:pt x="1" y="2891"/>
                  </a:cubicBezTo>
                  <a:cubicBezTo>
                    <a:pt x="1" y="3230"/>
                    <a:pt x="54" y="3605"/>
                    <a:pt x="161" y="3962"/>
                  </a:cubicBezTo>
                  <a:cubicBezTo>
                    <a:pt x="215" y="3837"/>
                    <a:pt x="304" y="3730"/>
                    <a:pt x="447" y="3641"/>
                  </a:cubicBezTo>
                  <a:cubicBezTo>
                    <a:pt x="607" y="3551"/>
                    <a:pt x="803" y="3498"/>
                    <a:pt x="1000" y="3498"/>
                  </a:cubicBezTo>
                  <a:cubicBezTo>
                    <a:pt x="1178" y="3498"/>
                    <a:pt x="1374" y="3551"/>
                    <a:pt x="1535" y="3641"/>
                  </a:cubicBezTo>
                  <a:cubicBezTo>
                    <a:pt x="1713" y="3748"/>
                    <a:pt x="1892" y="3783"/>
                    <a:pt x="2088" y="3783"/>
                  </a:cubicBezTo>
                  <a:cubicBezTo>
                    <a:pt x="2284" y="3783"/>
                    <a:pt x="2463" y="3748"/>
                    <a:pt x="2641" y="3641"/>
                  </a:cubicBezTo>
                  <a:cubicBezTo>
                    <a:pt x="2802" y="3551"/>
                    <a:pt x="2998" y="3498"/>
                    <a:pt x="3194" y="3498"/>
                  </a:cubicBezTo>
                  <a:cubicBezTo>
                    <a:pt x="3373" y="3498"/>
                    <a:pt x="3569" y="3551"/>
                    <a:pt x="3730" y="3641"/>
                  </a:cubicBezTo>
                  <a:cubicBezTo>
                    <a:pt x="3908" y="3748"/>
                    <a:pt x="4086" y="3783"/>
                    <a:pt x="4283" y="3783"/>
                  </a:cubicBezTo>
                  <a:cubicBezTo>
                    <a:pt x="4479" y="3783"/>
                    <a:pt x="4657" y="3748"/>
                    <a:pt x="4836" y="3641"/>
                  </a:cubicBezTo>
                  <a:cubicBezTo>
                    <a:pt x="5005" y="3542"/>
                    <a:pt x="5193" y="3493"/>
                    <a:pt x="5380" y="3493"/>
                  </a:cubicBezTo>
                  <a:cubicBezTo>
                    <a:pt x="5567" y="3493"/>
                    <a:pt x="5755" y="3542"/>
                    <a:pt x="5924" y="3641"/>
                  </a:cubicBezTo>
                  <a:cubicBezTo>
                    <a:pt x="6067" y="3730"/>
                    <a:pt x="6156" y="3837"/>
                    <a:pt x="6210" y="3962"/>
                  </a:cubicBezTo>
                  <a:cubicBezTo>
                    <a:pt x="6317" y="3605"/>
                    <a:pt x="6370" y="3230"/>
                    <a:pt x="6370" y="2891"/>
                  </a:cubicBezTo>
                  <a:cubicBezTo>
                    <a:pt x="6370" y="1410"/>
                    <a:pt x="5335" y="304"/>
                    <a:pt x="3962" y="1"/>
                  </a:cubicBezTo>
                  <a:lnTo>
                    <a:pt x="3962" y="19"/>
                  </a:lnTo>
                  <a:lnTo>
                    <a:pt x="4176" y="233"/>
                  </a:lnTo>
                  <a:cubicBezTo>
                    <a:pt x="4390" y="447"/>
                    <a:pt x="4390" y="786"/>
                    <a:pt x="4176" y="1000"/>
                  </a:cubicBezTo>
                  <a:cubicBezTo>
                    <a:pt x="4069" y="1107"/>
                    <a:pt x="3930" y="1160"/>
                    <a:pt x="3792" y="1160"/>
                  </a:cubicBezTo>
                  <a:cubicBezTo>
                    <a:pt x="3654" y="1160"/>
                    <a:pt x="3516" y="1107"/>
                    <a:pt x="3408" y="1000"/>
                  </a:cubicBezTo>
                  <a:lnTo>
                    <a:pt x="3194" y="786"/>
                  </a:lnTo>
                  <a:lnTo>
                    <a:pt x="2962" y="1000"/>
                  </a:lnTo>
                  <a:cubicBezTo>
                    <a:pt x="2855" y="1107"/>
                    <a:pt x="2717" y="1160"/>
                    <a:pt x="2579" y="1160"/>
                  </a:cubicBezTo>
                  <a:cubicBezTo>
                    <a:pt x="2440" y="1160"/>
                    <a:pt x="2302" y="1107"/>
                    <a:pt x="2195" y="1000"/>
                  </a:cubicBezTo>
                  <a:cubicBezTo>
                    <a:pt x="1981" y="786"/>
                    <a:pt x="1981" y="447"/>
                    <a:pt x="2195" y="233"/>
                  </a:cubicBezTo>
                  <a:lnTo>
                    <a:pt x="2427" y="19"/>
                  </a:lnTo>
                  <a:lnTo>
                    <a:pt x="2409" y="1"/>
                  </a:ln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7" name="Google Shape;1627;p32"/>
            <p:cNvSpPr/>
            <p:nvPr/>
          </p:nvSpPr>
          <p:spPr>
            <a:xfrm>
              <a:off x="-2552350" y="844575"/>
              <a:ext cx="67375" cy="61125"/>
            </a:xfrm>
            <a:custGeom>
              <a:rect b="b" l="l" r="r" t="t"/>
              <a:pathLst>
                <a:path extrusionOk="0" h="2445" w="2695">
                  <a:moveTo>
                    <a:pt x="587" y="0"/>
                  </a:moveTo>
                  <a:cubicBezTo>
                    <a:pt x="446" y="0"/>
                    <a:pt x="304" y="54"/>
                    <a:pt x="197" y="161"/>
                  </a:cubicBezTo>
                  <a:cubicBezTo>
                    <a:pt x="0" y="357"/>
                    <a:pt x="0" y="714"/>
                    <a:pt x="197" y="928"/>
                  </a:cubicBezTo>
                  <a:lnTo>
                    <a:pt x="589" y="1303"/>
                  </a:lnTo>
                  <a:lnTo>
                    <a:pt x="357" y="1517"/>
                  </a:lnTo>
                  <a:cubicBezTo>
                    <a:pt x="143" y="1731"/>
                    <a:pt x="143" y="2070"/>
                    <a:pt x="357" y="2284"/>
                  </a:cubicBezTo>
                  <a:cubicBezTo>
                    <a:pt x="464" y="2391"/>
                    <a:pt x="602" y="2444"/>
                    <a:pt x="741" y="2444"/>
                  </a:cubicBezTo>
                  <a:cubicBezTo>
                    <a:pt x="879" y="2444"/>
                    <a:pt x="1017" y="2391"/>
                    <a:pt x="1124" y="2284"/>
                  </a:cubicBezTo>
                  <a:lnTo>
                    <a:pt x="1356" y="2070"/>
                  </a:lnTo>
                  <a:lnTo>
                    <a:pt x="1570" y="2284"/>
                  </a:lnTo>
                  <a:cubicBezTo>
                    <a:pt x="1678" y="2391"/>
                    <a:pt x="1816" y="2444"/>
                    <a:pt x="1954" y="2444"/>
                  </a:cubicBezTo>
                  <a:cubicBezTo>
                    <a:pt x="2092" y="2444"/>
                    <a:pt x="2231" y="2391"/>
                    <a:pt x="2338" y="2284"/>
                  </a:cubicBezTo>
                  <a:cubicBezTo>
                    <a:pt x="2552" y="2070"/>
                    <a:pt x="2552" y="1731"/>
                    <a:pt x="2338" y="1517"/>
                  </a:cubicBezTo>
                  <a:lnTo>
                    <a:pt x="2124" y="1303"/>
                  </a:lnTo>
                  <a:lnTo>
                    <a:pt x="2498" y="928"/>
                  </a:lnTo>
                  <a:cubicBezTo>
                    <a:pt x="2695" y="714"/>
                    <a:pt x="2695" y="357"/>
                    <a:pt x="2498" y="161"/>
                  </a:cubicBezTo>
                  <a:cubicBezTo>
                    <a:pt x="2391" y="54"/>
                    <a:pt x="2248" y="0"/>
                    <a:pt x="2108" y="0"/>
                  </a:cubicBezTo>
                  <a:cubicBezTo>
                    <a:pt x="1967" y="0"/>
                    <a:pt x="1829" y="54"/>
                    <a:pt x="1731" y="161"/>
                  </a:cubicBezTo>
                  <a:lnTo>
                    <a:pt x="1356" y="535"/>
                  </a:lnTo>
                  <a:lnTo>
                    <a:pt x="964" y="161"/>
                  </a:lnTo>
                  <a:cubicBezTo>
                    <a:pt x="866" y="54"/>
                    <a:pt x="727" y="0"/>
                    <a:pt x="587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8" name="Google Shape;1628;p32"/>
            <p:cNvSpPr/>
            <p:nvPr/>
          </p:nvSpPr>
          <p:spPr>
            <a:xfrm>
              <a:off x="-2529150" y="922850"/>
              <a:ext cx="20975" cy="25675"/>
            </a:xfrm>
            <a:custGeom>
              <a:rect b="b" l="l" r="r" t="t"/>
              <a:pathLst>
                <a:path extrusionOk="0" h="1027" w="839">
                  <a:moveTo>
                    <a:pt x="419" y="0"/>
                  </a:moveTo>
                  <a:cubicBezTo>
                    <a:pt x="321" y="0"/>
                    <a:pt x="223" y="45"/>
                    <a:pt x="161" y="134"/>
                  </a:cubicBezTo>
                  <a:cubicBezTo>
                    <a:pt x="71" y="277"/>
                    <a:pt x="0" y="455"/>
                    <a:pt x="0" y="598"/>
                  </a:cubicBezTo>
                  <a:cubicBezTo>
                    <a:pt x="0" y="616"/>
                    <a:pt x="0" y="634"/>
                    <a:pt x="0" y="652"/>
                  </a:cubicBezTo>
                  <a:cubicBezTo>
                    <a:pt x="27" y="901"/>
                    <a:pt x="223" y="1026"/>
                    <a:pt x="419" y="1026"/>
                  </a:cubicBezTo>
                  <a:cubicBezTo>
                    <a:pt x="616" y="1026"/>
                    <a:pt x="812" y="901"/>
                    <a:pt x="839" y="652"/>
                  </a:cubicBezTo>
                  <a:cubicBezTo>
                    <a:pt x="839" y="634"/>
                    <a:pt x="839" y="616"/>
                    <a:pt x="839" y="598"/>
                  </a:cubicBezTo>
                  <a:cubicBezTo>
                    <a:pt x="839" y="455"/>
                    <a:pt x="767" y="277"/>
                    <a:pt x="678" y="134"/>
                  </a:cubicBezTo>
                  <a:cubicBezTo>
                    <a:pt x="616" y="45"/>
                    <a:pt x="518" y="0"/>
                    <a:pt x="419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9" name="Google Shape;1629;p32"/>
            <p:cNvSpPr/>
            <p:nvPr/>
          </p:nvSpPr>
          <p:spPr>
            <a:xfrm>
              <a:off x="-2572425" y="913925"/>
              <a:ext cx="20975" cy="25350"/>
            </a:xfrm>
            <a:custGeom>
              <a:rect b="b" l="l" r="r" t="t"/>
              <a:pathLst>
                <a:path extrusionOk="0" h="1014" w="839">
                  <a:moveTo>
                    <a:pt x="420" y="1"/>
                  </a:moveTo>
                  <a:cubicBezTo>
                    <a:pt x="322" y="1"/>
                    <a:pt x="223" y="45"/>
                    <a:pt x="161" y="134"/>
                  </a:cubicBezTo>
                  <a:cubicBezTo>
                    <a:pt x="72" y="277"/>
                    <a:pt x="0" y="456"/>
                    <a:pt x="0" y="598"/>
                  </a:cubicBezTo>
                  <a:cubicBezTo>
                    <a:pt x="0" y="616"/>
                    <a:pt x="0" y="634"/>
                    <a:pt x="18" y="652"/>
                  </a:cubicBezTo>
                  <a:cubicBezTo>
                    <a:pt x="36" y="893"/>
                    <a:pt x="228" y="1013"/>
                    <a:pt x="422" y="1013"/>
                  </a:cubicBezTo>
                  <a:cubicBezTo>
                    <a:pt x="616" y="1013"/>
                    <a:pt x="812" y="893"/>
                    <a:pt x="839" y="652"/>
                  </a:cubicBezTo>
                  <a:cubicBezTo>
                    <a:pt x="839" y="634"/>
                    <a:pt x="839" y="616"/>
                    <a:pt x="839" y="598"/>
                  </a:cubicBezTo>
                  <a:cubicBezTo>
                    <a:pt x="839" y="456"/>
                    <a:pt x="785" y="277"/>
                    <a:pt x="678" y="134"/>
                  </a:cubicBezTo>
                  <a:cubicBezTo>
                    <a:pt x="616" y="45"/>
                    <a:pt x="518" y="1"/>
                    <a:pt x="420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0" name="Google Shape;1630;p32"/>
            <p:cNvSpPr/>
            <p:nvPr/>
          </p:nvSpPr>
          <p:spPr>
            <a:xfrm>
              <a:off x="-2485900" y="913925"/>
              <a:ext cx="21000" cy="25350"/>
            </a:xfrm>
            <a:custGeom>
              <a:rect b="b" l="l" r="r" t="t"/>
              <a:pathLst>
                <a:path extrusionOk="0" h="1014" w="840">
                  <a:moveTo>
                    <a:pt x="420" y="1"/>
                  </a:moveTo>
                  <a:cubicBezTo>
                    <a:pt x="322" y="1"/>
                    <a:pt x="224" y="45"/>
                    <a:pt x="161" y="134"/>
                  </a:cubicBezTo>
                  <a:cubicBezTo>
                    <a:pt x="72" y="277"/>
                    <a:pt x="1" y="456"/>
                    <a:pt x="1" y="598"/>
                  </a:cubicBezTo>
                  <a:cubicBezTo>
                    <a:pt x="1" y="616"/>
                    <a:pt x="1" y="634"/>
                    <a:pt x="1" y="652"/>
                  </a:cubicBezTo>
                  <a:cubicBezTo>
                    <a:pt x="28" y="893"/>
                    <a:pt x="224" y="1013"/>
                    <a:pt x="418" y="1013"/>
                  </a:cubicBezTo>
                  <a:cubicBezTo>
                    <a:pt x="612" y="1013"/>
                    <a:pt x="804" y="893"/>
                    <a:pt x="822" y="652"/>
                  </a:cubicBezTo>
                  <a:cubicBezTo>
                    <a:pt x="839" y="634"/>
                    <a:pt x="839" y="616"/>
                    <a:pt x="839" y="598"/>
                  </a:cubicBezTo>
                  <a:cubicBezTo>
                    <a:pt x="839" y="456"/>
                    <a:pt x="768" y="277"/>
                    <a:pt x="679" y="134"/>
                  </a:cubicBezTo>
                  <a:cubicBezTo>
                    <a:pt x="616" y="45"/>
                    <a:pt x="518" y="1"/>
                    <a:pt x="420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1" name="Google Shape;1631;p32"/>
            <p:cNvSpPr/>
            <p:nvPr/>
          </p:nvSpPr>
          <p:spPr>
            <a:xfrm>
              <a:off x="-2530500" y="1043950"/>
              <a:ext cx="48650" cy="57575"/>
            </a:xfrm>
            <a:custGeom>
              <a:rect b="b" l="l" r="r" t="t"/>
              <a:pathLst>
                <a:path extrusionOk="0" h="2303" w="1946">
                  <a:moveTo>
                    <a:pt x="1945" y="1"/>
                  </a:moveTo>
                  <a:cubicBezTo>
                    <a:pt x="1642" y="233"/>
                    <a:pt x="1303" y="393"/>
                    <a:pt x="982" y="482"/>
                  </a:cubicBezTo>
                  <a:lnTo>
                    <a:pt x="982" y="1321"/>
                  </a:lnTo>
                  <a:lnTo>
                    <a:pt x="589" y="1321"/>
                  </a:lnTo>
                  <a:cubicBezTo>
                    <a:pt x="482" y="1321"/>
                    <a:pt x="322" y="1392"/>
                    <a:pt x="268" y="1482"/>
                  </a:cubicBezTo>
                  <a:cubicBezTo>
                    <a:pt x="1" y="1874"/>
                    <a:pt x="268" y="2302"/>
                    <a:pt x="643" y="2302"/>
                  </a:cubicBezTo>
                  <a:lnTo>
                    <a:pt x="1571" y="2302"/>
                  </a:lnTo>
                  <a:cubicBezTo>
                    <a:pt x="1785" y="2302"/>
                    <a:pt x="1945" y="2124"/>
                    <a:pt x="1945" y="1910"/>
                  </a:cubicBezTo>
                  <a:lnTo>
                    <a:pt x="1945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2" name="Google Shape;1632;p32"/>
            <p:cNvSpPr/>
            <p:nvPr/>
          </p:nvSpPr>
          <p:spPr>
            <a:xfrm>
              <a:off x="-2568425" y="1048850"/>
              <a:ext cx="44650" cy="52675"/>
            </a:xfrm>
            <a:custGeom>
              <a:rect b="b" l="l" r="r" t="t"/>
              <a:pathLst>
                <a:path extrusionOk="0" h="2107" w="1786">
                  <a:moveTo>
                    <a:pt x="822" y="1"/>
                  </a:moveTo>
                  <a:lnTo>
                    <a:pt x="822" y="1125"/>
                  </a:lnTo>
                  <a:lnTo>
                    <a:pt x="501" y="1125"/>
                  </a:lnTo>
                  <a:cubicBezTo>
                    <a:pt x="251" y="1125"/>
                    <a:pt x="19" y="1339"/>
                    <a:pt x="1" y="1607"/>
                  </a:cubicBezTo>
                  <a:cubicBezTo>
                    <a:pt x="1" y="1874"/>
                    <a:pt x="215" y="2106"/>
                    <a:pt x="483" y="2106"/>
                  </a:cubicBezTo>
                  <a:lnTo>
                    <a:pt x="1303" y="2106"/>
                  </a:lnTo>
                  <a:cubicBezTo>
                    <a:pt x="1482" y="2106"/>
                    <a:pt x="1660" y="1999"/>
                    <a:pt x="1732" y="1839"/>
                  </a:cubicBezTo>
                  <a:cubicBezTo>
                    <a:pt x="1696" y="1767"/>
                    <a:pt x="1678" y="1696"/>
                    <a:pt x="1678" y="1607"/>
                  </a:cubicBezTo>
                  <a:cubicBezTo>
                    <a:pt x="1678" y="1500"/>
                    <a:pt x="1714" y="1393"/>
                    <a:pt x="1785" y="1303"/>
                  </a:cubicBezTo>
                  <a:lnTo>
                    <a:pt x="1785" y="322"/>
                  </a:lnTo>
                  <a:cubicBezTo>
                    <a:pt x="1464" y="304"/>
                    <a:pt x="1125" y="179"/>
                    <a:pt x="822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3" name="Google Shape;1633;p32"/>
            <p:cNvSpPr/>
            <p:nvPr/>
          </p:nvSpPr>
          <p:spPr>
            <a:xfrm>
              <a:off x="-2597400" y="964000"/>
              <a:ext cx="157475" cy="93350"/>
            </a:xfrm>
            <a:custGeom>
              <a:rect b="b" l="l" r="r" t="t"/>
              <a:pathLst>
                <a:path extrusionOk="0" h="3734" w="6299">
                  <a:moveTo>
                    <a:pt x="5344" y="0"/>
                  </a:moveTo>
                  <a:cubicBezTo>
                    <a:pt x="5157" y="0"/>
                    <a:pt x="4969" y="49"/>
                    <a:pt x="4800" y="148"/>
                  </a:cubicBezTo>
                  <a:cubicBezTo>
                    <a:pt x="4621" y="255"/>
                    <a:pt x="4443" y="290"/>
                    <a:pt x="4247" y="290"/>
                  </a:cubicBezTo>
                  <a:cubicBezTo>
                    <a:pt x="4050" y="290"/>
                    <a:pt x="3872" y="255"/>
                    <a:pt x="3694" y="148"/>
                  </a:cubicBezTo>
                  <a:cubicBezTo>
                    <a:pt x="3533" y="58"/>
                    <a:pt x="3337" y="5"/>
                    <a:pt x="3158" y="5"/>
                  </a:cubicBezTo>
                  <a:cubicBezTo>
                    <a:pt x="2962" y="5"/>
                    <a:pt x="2766" y="58"/>
                    <a:pt x="2605" y="148"/>
                  </a:cubicBezTo>
                  <a:cubicBezTo>
                    <a:pt x="2427" y="255"/>
                    <a:pt x="2248" y="290"/>
                    <a:pt x="2052" y="290"/>
                  </a:cubicBezTo>
                  <a:cubicBezTo>
                    <a:pt x="1856" y="290"/>
                    <a:pt x="1677" y="255"/>
                    <a:pt x="1499" y="148"/>
                  </a:cubicBezTo>
                  <a:cubicBezTo>
                    <a:pt x="1338" y="58"/>
                    <a:pt x="1142" y="5"/>
                    <a:pt x="964" y="5"/>
                  </a:cubicBezTo>
                  <a:cubicBezTo>
                    <a:pt x="767" y="5"/>
                    <a:pt x="571" y="58"/>
                    <a:pt x="411" y="148"/>
                  </a:cubicBezTo>
                  <a:cubicBezTo>
                    <a:pt x="125" y="326"/>
                    <a:pt x="0" y="665"/>
                    <a:pt x="107" y="986"/>
                  </a:cubicBezTo>
                  <a:cubicBezTo>
                    <a:pt x="268" y="1432"/>
                    <a:pt x="500" y="1860"/>
                    <a:pt x="767" y="2235"/>
                  </a:cubicBezTo>
                  <a:cubicBezTo>
                    <a:pt x="1445" y="3199"/>
                    <a:pt x="2284" y="3734"/>
                    <a:pt x="3158" y="3734"/>
                  </a:cubicBezTo>
                  <a:cubicBezTo>
                    <a:pt x="4015" y="3734"/>
                    <a:pt x="4853" y="3199"/>
                    <a:pt x="5531" y="2235"/>
                  </a:cubicBezTo>
                  <a:cubicBezTo>
                    <a:pt x="5799" y="1860"/>
                    <a:pt x="6031" y="1432"/>
                    <a:pt x="6192" y="986"/>
                  </a:cubicBezTo>
                  <a:cubicBezTo>
                    <a:pt x="6299" y="665"/>
                    <a:pt x="6174" y="326"/>
                    <a:pt x="5888" y="148"/>
                  </a:cubicBezTo>
                  <a:cubicBezTo>
                    <a:pt x="5719" y="49"/>
                    <a:pt x="5531" y="0"/>
                    <a:pt x="5344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4" name="Google Shape;1634;p32"/>
            <p:cNvSpPr/>
            <p:nvPr/>
          </p:nvSpPr>
          <p:spPr>
            <a:xfrm>
              <a:off x="-2497050" y="989975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3" y="1"/>
                  </a:moveTo>
                  <a:cubicBezTo>
                    <a:pt x="108" y="1"/>
                    <a:pt x="1" y="108"/>
                    <a:pt x="1" y="233"/>
                  </a:cubicBezTo>
                  <a:cubicBezTo>
                    <a:pt x="1" y="375"/>
                    <a:pt x="108" y="465"/>
                    <a:pt x="233" y="465"/>
                  </a:cubicBezTo>
                  <a:cubicBezTo>
                    <a:pt x="375" y="465"/>
                    <a:pt x="465" y="375"/>
                    <a:pt x="465" y="233"/>
                  </a:cubicBezTo>
                  <a:cubicBezTo>
                    <a:pt x="465" y="108"/>
                    <a:pt x="375" y="1"/>
                    <a:pt x="233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5" name="Google Shape;1635;p32"/>
            <p:cNvSpPr/>
            <p:nvPr/>
          </p:nvSpPr>
          <p:spPr>
            <a:xfrm>
              <a:off x="-2535400" y="1007825"/>
              <a:ext cx="33475" cy="7600"/>
            </a:xfrm>
            <a:custGeom>
              <a:rect b="b" l="l" r="r" t="t"/>
              <a:pathLst>
                <a:path extrusionOk="0" h="304" w="1339">
                  <a:moveTo>
                    <a:pt x="179" y="0"/>
                  </a:moveTo>
                  <a:cubicBezTo>
                    <a:pt x="90" y="0"/>
                    <a:pt x="0" y="72"/>
                    <a:pt x="18" y="179"/>
                  </a:cubicBezTo>
                  <a:cubicBezTo>
                    <a:pt x="36" y="250"/>
                    <a:pt x="107" y="304"/>
                    <a:pt x="179" y="304"/>
                  </a:cubicBezTo>
                  <a:lnTo>
                    <a:pt x="1160" y="304"/>
                  </a:lnTo>
                  <a:cubicBezTo>
                    <a:pt x="1249" y="304"/>
                    <a:pt x="1339" y="232"/>
                    <a:pt x="1321" y="125"/>
                  </a:cubicBezTo>
                  <a:cubicBezTo>
                    <a:pt x="1303" y="54"/>
                    <a:pt x="1231" y="0"/>
                    <a:pt x="1160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6" name="Google Shape;1636;p32"/>
            <p:cNvSpPr/>
            <p:nvPr/>
          </p:nvSpPr>
          <p:spPr>
            <a:xfrm>
              <a:off x="-2551900" y="989975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2" y="1"/>
                  </a:moveTo>
                  <a:cubicBezTo>
                    <a:pt x="89" y="1"/>
                    <a:pt x="0" y="108"/>
                    <a:pt x="0" y="233"/>
                  </a:cubicBezTo>
                  <a:cubicBezTo>
                    <a:pt x="0" y="375"/>
                    <a:pt x="89" y="465"/>
                    <a:pt x="232" y="465"/>
                  </a:cubicBezTo>
                  <a:cubicBezTo>
                    <a:pt x="357" y="465"/>
                    <a:pt x="464" y="375"/>
                    <a:pt x="464" y="233"/>
                  </a:cubicBezTo>
                  <a:cubicBezTo>
                    <a:pt x="464" y="108"/>
                    <a:pt x="357" y="1"/>
                    <a:pt x="232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7" name="Google Shape;1637;p32"/>
            <p:cNvSpPr/>
            <p:nvPr/>
          </p:nvSpPr>
          <p:spPr>
            <a:xfrm>
              <a:off x="-2503300" y="873025"/>
              <a:ext cx="67850" cy="105350"/>
            </a:xfrm>
            <a:custGeom>
              <a:rect b="b" l="l" r="r" t="t"/>
              <a:pathLst>
                <a:path extrusionOk="0" h="4214" w="2714">
                  <a:moveTo>
                    <a:pt x="169" y="1"/>
                  </a:moveTo>
                  <a:cubicBezTo>
                    <a:pt x="104" y="1"/>
                    <a:pt x="34" y="51"/>
                    <a:pt x="19" y="129"/>
                  </a:cubicBezTo>
                  <a:cubicBezTo>
                    <a:pt x="1" y="200"/>
                    <a:pt x="55" y="289"/>
                    <a:pt x="144" y="307"/>
                  </a:cubicBezTo>
                  <a:cubicBezTo>
                    <a:pt x="786" y="450"/>
                    <a:pt x="1357" y="789"/>
                    <a:pt x="1767" y="1253"/>
                  </a:cubicBezTo>
                  <a:cubicBezTo>
                    <a:pt x="2196" y="1753"/>
                    <a:pt x="2410" y="2359"/>
                    <a:pt x="2410" y="3037"/>
                  </a:cubicBezTo>
                  <a:cubicBezTo>
                    <a:pt x="2410" y="3341"/>
                    <a:pt x="2374" y="3680"/>
                    <a:pt x="2285" y="4019"/>
                  </a:cubicBezTo>
                  <a:cubicBezTo>
                    <a:pt x="2253" y="4135"/>
                    <a:pt x="2347" y="4214"/>
                    <a:pt x="2436" y="4214"/>
                  </a:cubicBezTo>
                  <a:cubicBezTo>
                    <a:pt x="2497" y="4214"/>
                    <a:pt x="2556" y="4177"/>
                    <a:pt x="2570" y="4090"/>
                  </a:cubicBezTo>
                  <a:cubicBezTo>
                    <a:pt x="2677" y="3733"/>
                    <a:pt x="2713" y="3376"/>
                    <a:pt x="2713" y="3037"/>
                  </a:cubicBezTo>
                  <a:cubicBezTo>
                    <a:pt x="2713" y="2288"/>
                    <a:pt x="2481" y="1610"/>
                    <a:pt x="1999" y="1057"/>
                  </a:cubicBezTo>
                  <a:cubicBezTo>
                    <a:pt x="1553" y="521"/>
                    <a:pt x="929" y="165"/>
                    <a:pt x="197" y="4"/>
                  </a:cubicBezTo>
                  <a:cubicBezTo>
                    <a:pt x="188" y="2"/>
                    <a:pt x="179" y="1"/>
                    <a:pt x="169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8" name="Google Shape;1638;p32"/>
            <p:cNvSpPr/>
            <p:nvPr/>
          </p:nvSpPr>
          <p:spPr>
            <a:xfrm>
              <a:off x="-2601875" y="873025"/>
              <a:ext cx="67375" cy="105175"/>
            </a:xfrm>
            <a:custGeom>
              <a:rect b="b" l="l" r="r" t="t"/>
              <a:pathLst>
                <a:path extrusionOk="0" h="4207" w="2695">
                  <a:moveTo>
                    <a:pt x="2532" y="1"/>
                  </a:moveTo>
                  <a:cubicBezTo>
                    <a:pt x="2521" y="1"/>
                    <a:pt x="2510" y="2"/>
                    <a:pt x="2499" y="4"/>
                  </a:cubicBezTo>
                  <a:cubicBezTo>
                    <a:pt x="1785" y="165"/>
                    <a:pt x="1161" y="539"/>
                    <a:pt x="714" y="1057"/>
                  </a:cubicBezTo>
                  <a:cubicBezTo>
                    <a:pt x="233" y="1610"/>
                    <a:pt x="1" y="2288"/>
                    <a:pt x="1" y="3037"/>
                  </a:cubicBezTo>
                  <a:cubicBezTo>
                    <a:pt x="1" y="3376"/>
                    <a:pt x="36" y="3733"/>
                    <a:pt x="144" y="4090"/>
                  </a:cubicBezTo>
                  <a:cubicBezTo>
                    <a:pt x="158" y="4171"/>
                    <a:pt x="218" y="4206"/>
                    <a:pt x="280" y="4206"/>
                  </a:cubicBezTo>
                  <a:cubicBezTo>
                    <a:pt x="369" y="4206"/>
                    <a:pt x="460" y="4134"/>
                    <a:pt x="429" y="4019"/>
                  </a:cubicBezTo>
                  <a:cubicBezTo>
                    <a:pt x="340" y="3680"/>
                    <a:pt x="304" y="3341"/>
                    <a:pt x="304" y="3037"/>
                  </a:cubicBezTo>
                  <a:cubicBezTo>
                    <a:pt x="304" y="2359"/>
                    <a:pt x="518" y="1753"/>
                    <a:pt x="946" y="1253"/>
                  </a:cubicBezTo>
                  <a:cubicBezTo>
                    <a:pt x="1357" y="789"/>
                    <a:pt x="1910" y="450"/>
                    <a:pt x="2570" y="307"/>
                  </a:cubicBezTo>
                  <a:cubicBezTo>
                    <a:pt x="2659" y="289"/>
                    <a:pt x="2695" y="218"/>
                    <a:pt x="2677" y="129"/>
                  </a:cubicBezTo>
                  <a:cubicBezTo>
                    <a:pt x="2662" y="51"/>
                    <a:pt x="2605" y="1"/>
                    <a:pt x="2532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9" name="Google Shape;1639;p32"/>
            <p:cNvSpPr/>
            <p:nvPr/>
          </p:nvSpPr>
          <p:spPr>
            <a:xfrm>
              <a:off x="-2532725" y="918950"/>
              <a:ext cx="28125" cy="33150"/>
            </a:xfrm>
            <a:custGeom>
              <a:rect b="b" l="l" r="r" t="t"/>
              <a:pathLst>
                <a:path extrusionOk="0" h="1326" w="1125">
                  <a:moveTo>
                    <a:pt x="562" y="313"/>
                  </a:moveTo>
                  <a:cubicBezTo>
                    <a:pt x="611" y="313"/>
                    <a:pt x="661" y="335"/>
                    <a:pt x="696" y="379"/>
                  </a:cubicBezTo>
                  <a:cubicBezTo>
                    <a:pt x="768" y="487"/>
                    <a:pt x="821" y="647"/>
                    <a:pt x="821" y="772"/>
                  </a:cubicBezTo>
                  <a:cubicBezTo>
                    <a:pt x="821" y="933"/>
                    <a:pt x="714" y="1022"/>
                    <a:pt x="571" y="1022"/>
                  </a:cubicBezTo>
                  <a:cubicBezTo>
                    <a:pt x="411" y="1022"/>
                    <a:pt x="304" y="933"/>
                    <a:pt x="304" y="772"/>
                  </a:cubicBezTo>
                  <a:cubicBezTo>
                    <a:pt x="304" y="647"/>
                    <a:pt x="357" y="487"/>
                    <a:pt x="429" y="379"/>
                  </a:cubicBezTo>
                  <a:cubicBezTo>
                    <a:pt x="464" y="335"/>
                    <a:pt x="513" y="313"/>
                    <a:pt x="562" y="313"/>
                  </a:cubicBezTo>
                  <a:close/>
                  <a:moveTo>
                    <a:pt x="562" y="0"/>
                  </a:moveTo>
                  <a:cubicBezTo>
                    <a:pt x="415" y="0"/>
                    <a:pt x="268" y="67"/>
                    <a:pt x="179" y="201"/>
                  </a:cubicBezTo>
                  <a:cubicBezTo>
                    <a:pt x="72" y="362"/>
                    <a:pt x="0" y="576"/>
                    <a:pt x="0" y="754"/>
                  </a:cubicBezTo>
                  <a:cubicBezTo>
                    <a:pt x="0" y="1111"/>
                    <a:pt x="250" y="1325"/>
                    <a:pt x="571" y="1325"/>
                  </a:cubicBezTo>
                  <a:cubicBezTo>
                    <a:pt x="875" y="1325"/>
                    <a:pt x="1124" y="1111"/>
                    <a:pt x="1124" y="754"/>
                  </a:cubicBezTo>
                  <a:cubicBezTo>
                    <a:pt x="1124" y="576"/>
                    <a:pt x="1071" y="362"/>
                    <a:pt x="946" y="201"/>
                  </a:cubicBezTo>
                  <a:cubicBezTo>
                    <a:pt x="857" y="67"/>
                    <a:pt x="710" y="0"/>
                    <a:pt x="562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0" name="Google Shape;1640;p32"/>
            <p:cNvSpPr/>
            <p:nvPr/>
          </p:nvSpPr>
          <p:spPr>
            <a:xfrm>
              <a:off x="-2576000" y="910025"/>
              <a:ext cx="28125" cy="33150"/>
            </a:xfrm>
            <a:custGeom>
              <a:rect b="b" l="l" r="r" t="t"/>
              <a:pathLst>
                <a:path extrusionOk="0" h="1326" w="1125">
                  <a:moveTo>
                    <a:pt x="569" y="313"/>
                  </a:moveTo>
                  <a:cubicBezTo>
                    <a:pt x="621" y="313"/>
                    <a:pt x="670" y="335"/>
                    <a:pt x="697" y="380"/>
                  </a:cubicBezTo>
                  <a:cubicBezTo>
                    <a:pt x="768" y="487"/>
                    <a:pt x="821" y="647"/>
                    <a:pt x="821" y="754"/>
                  </a:cubicBezTo>
                  <a:cubicBezTo>
                    <a:pt x="821" y="933"/>
                    <a:pt x="714" y="1022"/>
                    <a:pt x="572" y="1022"/>
                  </a:cubicBezTo>
                  <a:cubicBezTo>
                    <a:pt x="411" y="1022"/>
                    <a:pt x="304" y="933"/>
                    <a:pt x="304" y="754"/>
                  </a:cubicBezTo>
                  <a:cubicBezTo>
                    <a:pt x="304" y="647"/>
                    <a:pt x="357" y="487"/>
                    <a:pt x="429" y="380"/>
                  </a:cubicBezTo>
                  <a:cubicBezTo>
                    <a:pt x="465" y="335"/>
                    <a:pt x="518" y="313"/>
                    <a:pt x="569" y="313"/>
                  </a:cubicBezTo>
                  <a:close/>
                  <a:moveTo>
                    <a:pt x="563" y="0"/>
                  </a:moveTo>
                  <a:cubicBezTo>
                    <a:pt x="415" y="0"/>
                    <a:pt x="268" y="67"/>
                    <a:pt x="179" y="201"/>
                  </a:cubicBezTo>
                  <a:cubicBezTo>
                    <a:pt x="72" y="362"/>
                    <a:pt x="1" y="576"/>
                    <a:pt x="1" y="754"/>
                  </a:cubicBezTo>
                  <a:cubicBezTo>
                    <a:pt x="1" y="1093"/>
                    <a:pt x="250" y="1325"/>
                    <a:pt x="572" y="1325"/>
                  </a:cubicBezTo>
                  <a:cubicBezTo>
                    <a:pt x="893" y="1325"/>
                    <a:pt x="1125" y="1093"/>
                    <a:pt x="1125" y="754"/>
                  </a:cubicBezTo>
                  <a:cubicBezTo>
                    <a:pt x="1125" y="576"/>
                    <a:pt x="1071" y="362"/>
                    <a:pt x="946" y="201"/>
                  </a:cubicBezTo>
                  <a:cubicBezTo>
                    <a:pt x="857" y="67"/>
                    <a:pt x="710" y="0"/>
                    <a:pt x="563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1" name="Google Shape;1641;p32"/>
            <p:cNvSpPr/>
            <p:nvPr/>
          </p:nvSpPr>
          <p:spPr>
            <a:xfrm>
              <a:off x="-2489450" y="910025"/>
              <a:ext cx="28125" cy="33150"/>
            </a:xfrm>
            <a:custGeom>
              <a:rect b="b" l="l" r="r" t="t"/>
              <a:pathLst>
                <a:path extrusionOk="0" h="1326" w="1125">
                  <a:moveTo>
                    <a:pt x="562" y="313"/>
                  </a:moveTo>
                  <a:cubicBezTo>
                    <a:pt x="611" y="313"/>
                    <a:pt x="660" y="335"/>
                    <a:pt x="696" y="380"/>
                  </a:cubicBezTo>
                  <a:cubicBezTo>
                    <a:pt x="767" y="487"/>
                    <a:pt x="821" y="647"/>
                    <a:pt x="821" y="754"/>
                  </a:cubicBezTo>
                  <a:cubicBezTo>
                    <a:pt x="821" y="933"/>
                    <a:pt x="714" y="1022"/>
                    <a:pt x="553" y="1022"/>
                  </a:cubicBezTo>
                  <a:cubicBezTo>
                    <a:pt x="410" y="1022"/>
                    <a:pt x="303" y="933"/>
                    <a:pt x="303" y="754"/>
                  </a:cubicBezTo>
                  <a:cubicBezTo>
                    <a:pt x="303" y="647"/>
                    <a:pt x="357" y="487"/>
                    <a:pt x="428" y="380"/>
                  </a:cubicBezTo>
                  <a:cubicBezTo>
                    <a:pt x="464" y="335"/>
                    <a:pt x="513" y="313"/>
                    <a:pt x="562" y="313"/>
                  </a:cubicBezTo>
                  <a:close/>
                  <a:moveTo>
                    <a:pt x="562" y="0"/>
                  </a:moveTo>
                  <a:cubicBezTo>
                    <a:pt x="415" y="0"/>
                    <a:pt x="268" y="67"/>
                    <a:pt x="179" y="201"/>
                  </a:cubicBezTo>
                  <a:cubicBezTo>
                    <a:pt x="71" y="362"/>
                    <a:pt x="0" y="576"/>
                    <a:pt x="0" y="754"/>
                  </a:cubicBezTo>
                  <a:cubicBezTo>
                    <a:pt x="0" y="1093"/>
                    <a:pt x="250" y="1325"/>
                    <a:pt x="553" y="1325"/>
                  </a:cubicBezTo>
                  <a:cubicBezTo>
                    <a:pt x="874" y="1325"/>
                    <a:pt x="1124" y="1093"/>
                    <a:pt x="1124" y="754"/>
                  </a:cubicBezTo>
                  <a:cubicBezTo>
                    <a:pt x="1124" y="576"/>
                    <a:pt x="1053" y="362"/>
                    <a:pt x="946" y="201"/>
                  </a:cubicBezTo>
                  <a:cubicBezTo>
                    <a:pt x="857" y="67"/>
                    <a:pt x="709" y="0"/>
                    <a:pt x="562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2" name="Google Shape;1642;p32"/>
            <p:cNvSpPr/>
            <p:nvPr/>
          </p:nvSpPr>
          <p:spPr>
            <a:xfrm>
              <a:off x="-2505975" y="1043950"/>
              <a:ext cx="24125" cy="27675"/>
            </a:xfrm>
            <a:custGeom>
              <a:rect b="b" l="l" r="r" t="t"/>
              <a:pathLst>
                <a:path extrusionOk="0" h="1107" w="965">
                  <a:moveTo>
                    <a:pt x="964" y="1"/>
                  </a:moveTo>
                  <a:cubicBezTo>
                    <a:pt x="661" y="233"/>
                    <a:pt x="322" y="393"/>
                    <a:pt x="1" y="465"/>
                  </a:cubicBezTo>
                  <a:lnTo>
                    <a:pt x="1" y="1107"/>
                  </a:lnTo>
                  <a:cubicBezTo>
                    <a:pt x="322" y="1053"/>
                    <a:pt x="661" y="929"/>
                    <a:pt x="964" y="750"/>
                  </a:cubicBezTo>
                  <a:lnTo>
                    <a:pt x="964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3" name="Google Shape;1643;p32"/>
            <p:cNvSpPr/>
            <p:nvPr/>
          </p:nvSpPr>
          <p:spPr>
            <a:xfrm>
              <a:off x="-2547900" y="1048850"/>
              <a:ext cx="24125" cy="23675"/>
            </a:xfrm>
            <a:custGeom>
              <a:rect b="b" l="l" r="r" t="t"/>
              <a:pathLst>
                <a:path extrusionOk="0" h="947" w="965">
                  <a:moveTo>
                    <a:pt x="1" y="1"/>
                  </a:moveTo>
                  <a:lnTo>
                    <a:pt x="1" y="697"/>
                  </a:lnTo>
                  <a:cubicBezTo>
                    <a:pt x="304" y="840"/>
                    <a:pt x="643" y="929"/>
                    <a:pt x="964" y="947"/>
                  </a:cubicBezTo>
                  <a:lnTo>
                    <a:pt x="964" y="322"/>
                  </a:lnTo>
                  <a:cubicBezTo>
                    <a:pt x="643" y="286"/>
                    <a:pt x="304" y="179"/>
                    <a:pt x="1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4" name="Google Shape;1644;p32"/>
            <p:cNvSpPr/>
            <p:nvPr/>
          </p:nvSpPr>
          <p:spPr>
            <a:xfrm>
              <a:off x="-2556825" y="840425"/>
              <a:ext cx="76300" cy="68950"/>
            </a:xfrm>
            <a:custGeom>
              <a:rect b="b" l="l" r="r" t="t"/>
              <a:pathLst>
                <a:path extrusionOk="0" h="2758" w="3052">
                  <a:moveTo>
                    <a:pt x="2285" y="313"/>
                  </a:moveTo>
                  <a:cubicBezTo>
                    <a:pt x="2383" y="313"/>
                    <a:pt x="2481" y="353"/>
                    <a:pt x="2552" y="434"/>
                  </a:cubicBezTo>
                  <a:cubicBezTo>
                    <a:pt x="2713" y="576"/>
                    <a:pt x="2713" y="826"/>
                    <a:pt x="2552" y="969"/>
                  </a:cubicBezTo>
                  <a:lnTo>
                    <a:pt x="2178" y="1361"/>
                  </a:lnTo>
                  <a:cubicBezTo>
                    <a:pt x="2124" y="1415"/>
                    <a:pt x="2124" y="1504"/>
                    <a:pt x="2178" y="1576"/>
                  </a:cubicBezTo>
                  <a:lnTo>
                    <a:pt x="2410" y="1790"/>
                  </a:lnTo>
                  <a:cubicBezTo>
                    <a:pt x="2552" y="1932"/>
                    <a:pt x="2552" y="2182"/>
                    <a:pt x="2410" y="2343"/>
                  </a:cubicBezTo>
                  <a:cubicBezTo>
                    <a:pt x="2329" y="2414"/>
                    <a:pt x="2227" y="2450"/>
                    <a:pt x="2126" y="2450"/>
                  </a:cubicBezTo>
                  <a:cubicBezTo>
                    <a:pt x="2026" y="2450"/>
                    <a:pt x="1928" y="2414"/>
                    <a:pt x="1857" y="2343"/>
                  </a:cubicBezTo>
                  <a:lnTo>
                    <a:pt x="1642" y="2129"/>
                  </a:lnTo>
                  <a:cubicBezTo>
                    <a:pt x="1607" y="2093"/>
                    <a:pt x="1567" y="2075"/>
                    <a:pt x="1526" y="2075"/>
                  </a:cubicBezTo>
                  <a:cubicBezTo>
                    <a:pt x="1486" y="2075"/>
                    <a:pt x="1446" y="2093"/>
                    <a:pt x="1410" y="2129"/>
                  </a:cubicBezTo>
                  <a:lnTo>
                    <a:pt x="1196" y="2343"/>
                  </a:lnTo>
                  <a:cubicBezTo>
                    <a:pt x="1125" y="2414"/>
                    <a:pt x="1027" y="2450"/>
                    <a:pt x="926" y="2450"/>
                  </a:cubicBezTo>
                  <a:cubicBezTo>
                    <a:pt x="826" y="2450"/>
                    <a:pt x="724" y="2414"/>
                    <a:pt x="643" y="2343"/>
                  </a:cubicBezTo>
                  <a:cubicBezTo>
                    <a:pt x="500" y="2182"/>
                    <a:pt x="500" y="1932"/>
                    <a:pt x="643" y="1790"/>
                  </a:cubicBezTo>
                  <a:lnTo>
                    <a:pt x="875" y="1576"/>
                  </a:lnTo>
                  <a:cubicBezTo>
                    <a:pt x="929" y="1504"/>
                    <a:pt x="929" y="1415"/>
                    <a:pt x="875" y="1361"/>
                  </a:cubicBezTo>
                  <a:lnTo>
                    <a:pt x="500" y="969"/>
                  </a:lnTo>
                  <a:cubicBezTo>
                    <a:pt x="340" y="826"/>
                    <a:pt x="340" y="576"/>
                    <a:pt x="500" y="434"/>
                  </a:cubicBezTo>
                  <a:cubicBezTo>
                    <a:pt x="572" y="353"/>
                    <a:pt x="670" y="313"/>
                    <a:pt x="768" y="313"/>
                  </a:cubicBezTo>
                  <a:cubicBezTo>
                    <a:pt x="866" y="313"/>
                    <a:pt x="964" y="353"/>
                    <a:pt x="1036" y="434"/>
                  </a:cubicBezTo>
                  <a:lnTo>
                    <a:pt x="1410" y="808"/>
                  </a:lnTo>
                  <a:cubicBezTo>
                    <a:pt x="1446" y="835"/>
                    <a:pt x="1486" y="849"/>
                    <a:pt x="1526" y="849"/>
                  </a:cubicBezTo>
                  <a:cubicBezTo>
                    <a:pt x="1567" y="849"/>
                    <a:pt x="1607" y="835"/>
                    <a:pt x="1642" y="808"/>
                  </a:cubicBezTo>
                  <a:lnTo>
                    <a:pt x="2017" y="434"/>
                  </a:lnTo>
                  <a:cubicBezTo>
                    <a:pt x="2088" y="353"/>
                    <a:pt x="2187" y="313"/>
                    <a:pt x="2285" y="313"/>
                  </a:cubicBezTo>
                  <a:close/>
                  <a:moveTo>
                    <a:pt x="768" y="1"/>
                  </a:moveTo>
                  <a:cubicBezTo>
                    <a:pt x="590" y="1"/>
                    <a:pt x="411" y="68"/>
                    <a:pt x="269" y="202"/>
                  </a:cubicBezTo>
                  <a:cubicBezTo>
                    <a:pt x="1" y="487"/>
                    <a:pt x="1" y="933"/>
                    <a:pt x="269" y="1201"/>
                  </a:cubicBezTo>
                  <a:lnTo>
                    <a:pt x="536" y="1469"/>
                  </a:lnTo>
                  <a:lnTo>
                    <a:pt x="429" y="1576"/>
                  </a:lnTo>
                  <a:cubicBezTo>
                    <a:pt x="161" y="1843"/>
                    <a:pt x="161" y="2289"/>
                    <a:pt x="429" y="2557"/>
                  </a:cubicBezTo>
                  <a:cubicBezTo>
                    <a:pt x="563" y="2691"/>
                    <a:pt x="741" y="2758"/>
                    <a:pt x="920" y="2758"/>
                  </a:cubicBezTo>
                  <a:cubicBezTo>
                    <a:pt x="1098" y="2758"/>
                    <a:pt x="1277" y="2691"/>
                    <a:pt x="1410" y="2557"/>
                  </a:cubicBezTo>
                  <a:lnTo>
                    <a:pt x="1535" y="2450"/>
                  </a:lnTo>
                  <a:lnTo>
                    <a:pt x="1642" y="2557"/>
                  </a:lnTo>
                  <a:cubicBezTo>
                    <a:pt x="1776" y="2691"/>
                    <a:pt x="1955" y="2758"/>
                    <a:pt x="2133" y="2758"/>
                  </a:cubicBezTo>
                  <a:cubicBezTo>
                    <a:pt x="2312" y="2758"/>
                    <a:pt x="2490" y="2691"/>
                    <a:pt x="2624" y="2557"/>
                  </a:cubicBezTo>
                  <a:cubicBezTo>
                    <a:pt x="2891" y="2289"/>
                    <a:pt x="2891" y="1843"/>
                    <a:pt x="2624" y="1576"/>
                  </a:cubicBezTo>
                  <a:lnTo>
                    <a:pt x="2517" y="1469"/>
                  </a:lnTo>
                  <a:lnTo>
                    <a:pt x="2784" y="1201"/>
                  </a:lnTo>
                  <a:cubicBezTo>
                    <a:pt x="3052" y="933"/>
                    <a:pt x="3052" y="487"/>
                    <a:pt x="2784" y="202"/>
                  </a:cubicBezTo>
                  <a:cubicBezTo>
                    <a:pt x="2642" y="68"/>
                    <a:pt x="2463" y="1"/>
                    <a:pt x="2285" y="1"/>
                  </a:cubicBezTo>
                  <a:cubicBezTo>
                    <a:pt x="2106" y="1"/>
                    <a:pt x="1928" y="68"/>
                    <a:pt x="1785" y="202"/>
                  </a:cubicBezTo>
                  <a:lnTo>
                    <a:pt x="1535" y="469"/>
                  </a:lnTo>
                  <a:lnTo>
                    <a:pt x="1268" y="202"/>
                  </a:lnTo>
                  <a:cubicBezTo>
                    <a:pt x="1125" y="68"/>
                    <a:pt x="947" y="1"/>
                    <a:pt x="768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5" name="Google Shape;1645;p32"/>
            <p:cNvSpPr/>
            <p:nvPr/>
          </p:nvSpPr>
          <p:spPr>
            <a:xfrm>
              <a:off x="-2572875" y="1041075"/>
              <a:ext cx="95050" cy="64450"/>
            </a:xfrm>
            <a:custGeom>
              <a:rect b="b" l="l" r="r" t="t"/>
              <a:pathLst>
                <a:path extrusionOk="0" h="2578" w="3802">
                  <a:moveTo>
                    <a:pt x="3575" y="0"/>
                  </a:moveTo>
                  <a:cubicBezTo>
                    <a:pt x="3534" y="0"/>
                    <a:pt x="3498" y="28"/>
                    <a:pt x="3498" y="80"/>
                  </a:cubicBezTo>
                  <a:lnTo>
                    <a:pt x="3498" y="1936"/>
                  </a:lnTo>
                  <a:cubicBezTo>
                    <a:pt x="3498" y="2114"/>
                    <a:pt x="3355" y="2275"/>
                    <a:pt x="3159" y="2275"/>
                  </a:cubicBezTo>
                  <a:lnTo>
                    <a:pt x="2338" y="2275"/>
                  </a:lnTo>
                  <a:cubicBezTo>
                    <a:pt x="2160" y="2275"/>
                    <a:pt x="1999" y="2114"/>
                    <a:pt x="1999" y="1936"/>
                  </a:cubicBezTo>
                  <a:cubicBezTo>
                    <a:pt x="1999" y="1757"/>
                    <a:pt x="2160" y="1597"/>
                    <a:pt x="2338" y="1597"/>
                  </a:cubicBezTo>
                  <a:lnTo>
                    <a:pt x="2677" y="1597"/>
                  </a:lnTo>
                  <a:cubicBezTo>
                    <a:pt x="2766" y="1597"/>
                    <a:pt x="2838" y="1543"/>
                    <a:pt x="2838" y="1454"/>
                  </a:cubicBezTo>
                  <a:lnTo>
                    <a:pt x="2838" y="669"/>
                  </a:lnTo>
                  <a:cubicBezTo>
                    <a:pt x="2838" y="580"/>
                    <a:pt x="2784" y="508"/>
                    <a:pt x="2695" y="508"/>
                  </a:cubicBezTo>
                  <a:cubicBezTo>
                    <a:pt x="2685" y="506"/>
                    <a:pt x="2676" y="505"/>
                    <a:pt x="2667" y="505"/>
                  </a:cubicBezTo>
                  <a:cubicBezTo>
                    <a:pt x="2588" y="505"/>
                    <a:pt x="2516" y="571"/>
                    <a:pt x="2516" y="651"/>
                  </a:cubicBezTo>
                  <a:lnTo>
                    <a:pt x="2516" y="1293"/>
                  </a:lnTo>
                  <a:lnTo>
                    <a:pt x="2338" y="1293"/>
                  </a:lnTo>
                  <a:cubicBezTo>
                    <a:pt x="2249" y="1293"/>
                    <a:pt x="2177" y="1311"/>
                    <a:pt x="2106" y="1329"/>
                  </a:cubicBezTo>
                  <a:lnTo>
                    <a:pt x="2106" y="722"/>
                  </a:lnTo>
                  <a:cubicBezTo>
                    <a:pt x="2106" y="633"/>
                    <a:pt x="2052" y="562"/>
                    <a:pt x="1981" y="562"/>
                  </a:cubicBezTo>
                  <a:cubicBezTo>
                    <a:pt x="1970" y="560"/>
                    <a:pt x="1959" y="559"/>
                    <a:pt x="1949" y="559"/>
                  </a:cubicBezTo>
                  <a:cubicBezTo>
                    <a:pt x="1860" y="559"/>
                    <a:pt x="1803" y="625"/>
                    <a:pt x="1803" y="704"/>
                  </a:cubicBezTo>
                  <a:lnTo>
                    <a:pt x="1803" y="1579"/>
                  </a:lnTo>
                  <a:cubicBezTo>
                    <a:pt x="1731" y="1686"/>
                    <a:pt x="1696" y="1811"/>
                    <a:pt x="1696" y="1936"/>
                  </a:cubicBezTo>
                  <a:cubicBezTo>
                    <a:pt x="1696" y="2007"/>
                    <a:pt x="1696" y="2078"/>
                    <a:pt x="1731" y="2150"/>
                  </a:cubicBezTo>
                  <a:cubicBezTo>
                    <a:pt x="1660" y="2221"/>
                    <a:pt x="1571" y="2275"/>
                    <a:pt x="1464" y="2275"/>
                  </a:cubicBezTo>
                  <a:lnTo>
                    <a:pt x="661" y="2275"/>
                  </a:lnTo>
                  <a:cubicBezTo>
                    <a:pt x="482" y="2275"/>
                    <a:pt x="340" y="2150"/>
                    <a:pt x="322" y="1971"/>
                  </a:cubicBezTo>
                  <a:cubicBezTo>
                    <a:pt x="304" y="1775"/>
                    <a:pt x="464" y="1597"/>
                    <a:pt x="661" y="1597"/>
                  </a:cubicBezTo>
                  <a:lnTo>
                    <a:pt x="982" y="1597"/>
                  </a:lnTo>
                  <a:cubicBezTo>
                    <a:pt x="1071" y="1597"/>
                    <a:pt x="1142" y="1543"/>
                    <a:pt x="1142" y="1454"/>
                  </a:cubicBezTo>
                  <a:lnTo>
                    <a:pt x="1142" y="401"/>
                  </a:lnTo>
                  <a:cubicBezTo>
                    <a:pt x="1142" y="312"/>
                    <a:pt x="1089" y="241"/>
                    <a:pt x="1000" y="241"/>
                  </a:cubicBezTo>
                  <a:cubicBezTo>
                    <a:pt x="990" y="239"/>
                    <a:pt x="981" y="238"/>
                    <a:pt x="972" y="238"/>
                  </a:cubicBezTo>
                  <a:cubicBezTo>
                    <a:pt x="893" y="238"/>
                    <a:pt x="821" y="303"/>
                    <a:pt x="821" y="383"/>
                  </a:cubicBezTo>
                  <a:lnTo>
                    <a:pt x="821" y="1293"/>
                  </a:lnTo>
                  <a:lnTo>
                    <a:pt x="661" y="1293"/>
                  </a:lnTo>
                  <a:cubicBezTo>
                    <a:pt x="322" y="1293"/>
                    <a:pt x="18" y="1561"/>
                    <a:pt x="1" y="1918"/>
                  </a:cubicBezTo>
                  <a:cubicBezTo>
                    <a:pt x="1" y="2275"/>
                    <a:pt x="286" y="2578"/>
                    <a:pt x="661" y="2578"/>
                  </a:cubicBezTo>
                  <a:lnTo>
                    <a:pt x="1464" y="2578"/>
                  </a:lnTo>
                  <a:cubicBezTo>
                    <a:pt x="1642" y="2578"/>
                    <a:pt x="1785" y="2524"/>
                    <a:pt x="1910" y="2417"/>
                  </a:cubicBezTo>
                  <a:cubicBezTo>
                    <a:pt x="2017" y="2507"/>
                    <a:pt x="2177" y="2578"/>
                    <a:pt x="2338" y="2578"/>
                  </a:cubicBezTo>
                  <a:lnTo>
                    <a:pt x="3159" y="2578"/>
                  </a:lnTo>
                  <a:cubicBezTo>
                    <a:pt x="3516" y="2578"/>
                    <a:pt x="3801" y="2292"/>
                    <a:pt x="3801" y="1936"/>
                  </a:cubicBezTo>
                  <a:lnTo>
                    <a:pt x="3801" y="205"/>
                  </a:lnTo>
                  <a:cubicBezTo>
                    <a:pt x="3801" y="116"/>
                    <a:pt x="3730" y="44"/>
                    <a:pt x="3658" y="44"/>
                  </a:cubicBezTo>
                  <a:cubicBezTo>
                    <a:pt x="3636" y="15"/>
                    <a:pt x="3604" y="0"/>
                    <a:pt x="3575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6" name="Google Shape;1646;p32"/>
            <p:cNvSpPr/>
            <p:nvPr/>
          </p:nvSpPr>
          <p:spPr>
            <a:xfrm>
              <a:off x="-2601875" y="960100"/>
              <a:ext cx="166425" cy="100825"/>
            </a:xfrm>
            <a:custGeom>
              <a:rect b="b" l="l" r="r" t="t"/>
              <a:pathLst>
                <a:path extrusionOk="0" h="4033" w="6657">
                  <a:moveTo>
                    <a:pt x="5523" y="313"/>
                  </a:moveTo>
                  <a:cubicBezTo>
                    <a:pt x="5688" y="313"/>
                    <a:pt x="5853" y="357"/>
                    <a:pt x="5996" y="446"/>
                  </a:cubicBezTo>
                  <a:cubicBezTo>
                    <a:pt x="6210" y="571"/>
                    <a:pt x="6317" y="839"/>
                    <a:pt x="6228" y="1089"/>
                  </a:cubicBezTo>
                  <a:cubicBezTo>
                    <a:pt x="6067" y="1517"/>
                    <a:pt x="5835" y="1945"/>
                    <a:pt x="5586" y="2302"/>
                  </a:cubicBezTo>
                  <a:cubicBezTo>
                    <a:pt x="4943" y="3230"/>
                    <a:pt x="4140" y="3729"/>
                    <a:pt x="3337" y="3729"/>
                  </a:cubicBezTo>
                  <a:cubicBezTo>
                    <a:pt x="2517" y="3729"/>
                    <a:pt x="1714" y="3230"/>
                    <a:pt x="1071" y="2302"/>
                  </a:cubicBezTo>
                  <a:cubicBezTo>
                    <a:pt x="822" y="1945"/>
                    <a:pt x="590" y="1517"/>
                    <a:pt x="429" y="1089"/>
                  </a:cubicBezTo>
                  <a:cubicBezTo>
                    <a:pt x="340" y="839"/>
                    <a:pt x="447" y="571"/>
                    <a:pt x="661" y="446"/>
                  </a:cubicBezTo>
                  <a:cubicBezTo>
                    <a:pt x="804" y="357"/>
                    <a:pt x="964" y="313"/>
                    <a:pt x="1127" y="313"/>
                  </a:cubicBezTo>
                  <a:cubicBezTo>
                    <a:pt x="1290" y="313"/>
                    <a:pt x="1455" y="357"/>
                    <a:pt x="1607" y="446"/>
                  </a:cubicBezTo>
                  <a:cubicBezTo>
                    <a:pt x="1803" y="553"/>
                    <a:pt x="2017" y="607"/>
                    <a:pt x="2231" y="607"/>
                  </a:cubicBezTo>
                  <a:cubicBezTo>
                    <a:pt x="2784" y="607"/>
                    <a:pt x="2873" y="321"/>
                    <a:pt x="3337" y="321"/>
                  </a:cubicBezTo>
                  <a:cubicBezTo>
                    <a:pt x="3783" y="321"/>
                    <a:pt x="3873" y="607"/>
                    <a:pt x="4426" y="607"/>
                  </a:cubicBezTo>
                  <a:cubicBezTo>
                    <a:pt x="4640" y="607"/>
                    <a:pt x="4854" y="553"/>
                    <a:pt x="5050" y="446"/>
                  </a:cubicBezTo>
                  <a:cubicBezTo>
                    <a:pt x="5193" y="357"/>
                    <a:pt x="5358" y="313"/>
                    <a:pt x="5523" y="313"/>
                  </a:cubicBezTo>
                  <a:close/>
                  <a:moveTo>
                    <a:pt x="3337" y="0"/>
                  </a:moveTo>
                  <a:cubicBezTo>
                    <a:pt x="2766" y="0"/>
                    <a:pt x="2695" y="304"/>
                    <a:pt x="2231" y="304"/>
                  </a:cubicBezTo>
                  <a:cubicBezTo>
                    <a:pt x="2071" y="304"/>
                    <a:pt x="1910" y="250"/>
                    <a:pt x="1767" y="179"/>
                  </a:cubicBezTo>
                  <a:cubicBezTo>
                    <a:pt x="1571" y="63"/>
                    <a:pt x="1352" y="5"/>
                    <a:pt x="1136" y="5"/>
                  </a:cubicBezTo>
                  <a:cubicBezTo>
                    <a:pt x="920" y="5"/>
                    <a:pt x="706" y="63"/>
                    <a:pt x="518" y="179"/>
                  </a:cubicBezTo>
                  <a:cubicBezTo>
                    <a:pt x="161" y="375"/>
                    <a:pt x="1" y="803"/>
                    <a:pt x="144" y="1196"/>
                  </a:cubicBezTo>
                  <a:cubicBezTo>
                    <a:pt x="322" y="1660"/>
                    <a:pt x="554" y="2106"/>
                    <a:pt x="822" y="2480"/>
                  </a:cubicBezTo>
                  <a:cubicBezTo>
                    <a:pt x="1517" y="3480"/>
                    <a:pt x="2410" y="4033"/>
                    <a:pt x="3337" y="4033"/>
                  </a:cubicBezTo>
                  <a:cubicBezTo>
                    <a:pt x="4247" y="4033"/>
                    <a:pt x="5139" y="3480"/>
                    <a:pt x="5835" y="2480"/>
                  </a:cubicBezTo>
                  <a:cubicBezTo>
                    <a:pt x="6121" y="2106"/>
                    <a:pt x="6353" y="1660"/>
                    <a:pt x="6513" y="1196"/>
                  </a:cubicBezTo>
                  <a:cubicBezTo>
                    <a:pt x="6656" y="803"/>
                    <a:pt x="6495" y="375"/>
                    <a:pt x="6156" y="179"/>
                  </a:cubicBezTo>
                  <a:cubicBezTo>
                    <a:pt x="5960" y="63"/>
                    <a:pt x="5742" y="5"/>
                    <a:pt x="5523" y="5"/>
                  </a:cubicBezTo>
                  <a:cubicBezTo>
                    <a:pt x="5304" y="5"/>
                    <a:pt x="5086" y="63"/>
                    <a:pt x="4890" y="179"/>
                  </a:cubicBezTo>
                  <a:cubicBezTo>
                    <a:pt x="4747" y="250"/>
                    <a:pt x="4586" y="304"/>
                    <a:pt x="4426" y="304"/>
                  </a:cubicBezTo>
                  <a:cubicBezTo>
                    <a:pt x="3962" y="304"/>
                    <a:pt x="3890" y="0"/>
                    <a:pt x="3337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50" name="Shape 16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1" name="Google Shape;1651;p33"/>
          <p:cNvSpPr/>
          <p:nvPr/>
        </p:nvSpPr>
        <p:spPr>
          <a:xfrm>
            <a:off x="1140325" y="1593000"/>
            <a:ext cx="6863100" cy="30084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2" name="Google Shape;1652;p33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aphicFrame>
        <p:nvGraphicFramePr>
          <p:cNvPr id="1653" name="Google Shape;1653;p33"/>
          <p:cNvGraphicFramePr/>
          <p:nvPr/>
        </p:nvGraphicFramePr>
        <p:xfrm>
          <a:off x="1790913" y="18782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{D8D13474-C81A-495F-9F52-2403F960D869}</a:tableStyleId>
              </a:tblPr>
              <a:tblGrid>
                <a:gridCol w="1854000"/>
                <a:gridCol w="1854000"/>
                <a:gridCol w="1854000"/>
              </a:tblGrid>
              <a:tr h="6095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700">
                          <a:solidFill>
                            <a:schemeClr val="lt2"/>
                          </a:solidFill>
                          <a:latin typeface="Fira Sans Extra Condensed"/>
                          <a:ea typeface="Fira Sans Extra Condensed"/>
                          <a:cs typeface="Fira Sans Extra Condensed"/>
                          <a:sym typeface="Fira Sans Extra Condensed"/>
                        </a:rPr>
                        <a:t>Free</a:t>
                      </a:r>
                      <a:endParaRPr b="1" sz="1700">
                        <a:solidFill>
                          <a:schemeClr val="lt2"/>
                        </a:solidFill>
                        <a:latin typeface="Fira Sans Extra Condensed"/>
                        <a:ea typeface="Fira Sans Extra Condensed"/>
                        <a:cs typeface="Fira Sans Extra Condensed"/>
                        <a:sym typeface="Fira Sans Extra Condensed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-304800" lvl="0" marL="45720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SzPts val="1200"/>
                        <a:buFont typeface="Roboto"/>
                        <a:buChar char="●"/>
                      </a:pPr>
                      <a:r>
                        <a:rPr lang="en" sz="1200">
                          <a:latin typeface="Roboto"/>
                          <a:ea typeface="Roboto"/>
                          <a:cs typeface="Roboto"/>
                          <a:sym typeface="Roboto"/>
                        </a:rPr>
                        <a:t>List your features</a:t>
                      </a:r>
                      <a:endParaRPr sz="1200"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  <a:p>
                      <a:pPr indent="-304800" lvl="0" marL="45720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SzPts val="1200"/>
                        <a:buFont typeface="Roboto"/>
                        <a:buChar char="●"/>
                      </a:pPr>
                      <a:r>
                        <a:rPr lang="en" sz="1200">
                          <a:latin typeface="Roboto"/>
                          <a:ea typeface="Roboto"/>
                          <a:cs typeface="Roboto"/>
                          <a:sym typeface="Roboto"/>
                        </a:rPr>
                        <a:t>List your features</a:t>
                      </a:r>
                      <a:endParaRPr sz="1200"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1700">
                          <a:solidFill>
                            <a:schemeClr val="lt2"/>
                          </a:solidFill>
                          <a:latin typeface="Fira Sans Extra Condensed"/>
                          <a:ea typeface="Fira Sans Extra Condensed"/>
                          <a:cs typeface="Fira Sans Extra Condensed"/>
                          <a:sym typeface="Fira Sans Extra Condensed"/>
                        </a:rPr>
                        <a:t>$0</a:t>
                      </a:r>
                      <a:endParaRPr b="1" sz="1700">
                        <a:solidFill>
                          <a:schemeClr val="lt2"/>
                        </a:solidFill>
                        <a:latin typeface="Fira Sans Extra Condensed"/>
                        <a:ea typeface="Fira Sans Extra Condensed"/>
                        <a:cs typeface="Fira Sans Extra Condensed"/>
                        <a:sym typeface="Fira Sans Extra Condensed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95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700">
                          <a:solidFill>
                            <a:schemeClr val="accent2"/>
                          </a:solidFill>
                          <a:latin typeface="Fira Sans Extra Condensed"/>
                          <a:ea typeface="Fira Sans Extra Condensed"/>
                          <a:cs typeface="Fira Sans Extra Condensed"/>
                          <a:sym typeface="Fira Sans Extra Condensed"/>
                        </a:rPr>
                        <a:t>Basic</a:t>
                      </a:r>
                      <a:endParaRPr sz="1200">
                        <a:solidFill>
                          <a:schemeClr val="accent2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-304800" lvl="0" marL="45720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SzPts val="1200"/>
                        <a:buFont typeface="Roboto"/>
                        <a:buChar char="●"/>
                      </a:pPr>
                      <a:r>
                        <a:rPr lang="en" sz="1200">
                          <a:latin typeface="Roboto"/>
                          <a:ea typeface="Roboto"/>
                          <a:cs typeface="Roboto"/>
                          <a:sym typeface="Roboto"/>
                        </a:rPr>
                        <a:t>List your features</a:t>
                      </a:r>
                      <a:endParaRPr sz="1200"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  <a:p>
                      <a:pPr indent="-304800" lvl="0" marL="45720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SzPts val="1200"/>
                        <a:buFont typeface="Roboto"/>
                        <a:buChar char="●"/>
                      </a:pPr>
                      <a:r>
                        <a:rPr lang="en" sz="1200">
                          <a:latin typeface="Roboto"/>
                          <a:ea typeface="Roboto"/>
                          <a:cs typeface="Roboto"/>
                          <a:sym typeface="Roboto"/>
                        </a:rPr>
                        <a:t>List your features</a:t>
                      </a:r>
                      <a:endParaRPr sz="1200"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1700">
                          <a:solidFill>
                            <a:schemeClr val="accent2"/>
                          </a:solidFill>
                          <a:latin typeface="Fira Sans Extra Condensed"/>
                          <a:ea typeface="Fira Sans Extra Condensed"/>
                          <a:cs typeface="Fira Sans Extra Condensed"/>
                          <a:sym typeface="Fira Sans Extra Condensed"/>
                        </a:rPr>
                        <a:t>$25</a:t>
                      </a:r>
                      <a:endParaRPr sz="1200">
                        <a:solidFill>
                          <a:schemeClr val="accent2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95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700">
                          <a:solidFill>
                            <a:schemeClr val="accent4"/>
                          </a:solidFill>
                          <a:latin typeface="Fira Sans Extra Condensed"/>
                          <a:ea typeface="Fira Sans Extra Condensed"/>
                          <a:cs typeface="Fira Sans Extra Condensed"/>
                          <a:sym typeface="Fira Sans Extra Condensed"/>
                        </a:rPr>
                        <a:t>Pro</a:t>
                      </a:r>
                      <a:endParaRPr sz="1200">
                        <a:solidFill>
                          <a:schemeClr val="accent4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-304800" lvl="0" marL="45720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SzPts val="1200"/>
                        <a:buFont typeface="Roboto"/>
                        <a:buChar char="●"/>
                      </a:pPr>
                      <a:r>
                        <a:rPr lang="en" sz="1200">
                          <a:latin typeface="Roboto"/>
                          <a:ea typeface="Roboto"/>
                          <a:cs typeface="Roboto"/>
                          <a:sym typeface="Roboto"/>
                        </a:rPr>
                        <a:t>List your features</a:t>
                      </a:r>
                      <a:endParaRPr sz="1200"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  <a:p>
                      <a:pPr indent="-304800" lvl="0" marL="45720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SzPts val="1200"/>
                        <a:buFont typeface="Roboto"/>
                        <a:buChar char="●"/>
                      </a:pPr>
                      <a:r>
                        <a:rPr lang="en" sz="1200">
                          <a:latin typeface="Roboto"/>
                          <a:ea typeface="Roboto"/>
                          <a:cs typeface="Roboto"/>
                          <a:sym typeface="Roboto"/>
                        </a:rPr>
                        <a:t>List your features</a:t>
                      </a:r>
                      <a:endParaRPr sz="1200"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1700">
                          <a:solidFill>
                            <a:schemeClr val="accent4"/>
                          </a:solidFill>
                          <a:latin typeface="Fira Sans Extra Condensed"/>
                          <a:ea typeface="Fira Sans Extra Condensed"/>
                          <a:cs typeface="Fira Sans Extra Condensed"/>
                          <a:sym typeface="Fira Sans Extra Condensed"/>
                        </a:rPr>
                        <a:t>$50</a:t>
                      </a:r>
                      <a:endParaRPr sz="1200">
                        <a:solidFill>
                          <a:schemeClr val="accent4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950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700">
                          <a:solidFill>
                            <a:schemeClr val="accent6"/>
                          </a:solidFill>
                          <a:latin typeface="Fira Sans Extra Condensed"/>
                          <a:ea typeface="Fira Sans Extra Condensed"/>
                          <a:cs typeface="Fira Sans Extra Condensed"/>
                          <a:sym typeface="Fira Sans Extra Condensed"/>
                        </a:rPr>
                        <a:t>Premium</a:t>
                      </a:r>
                      <a:endParaRPr sz="1200">
                        <a:solidFill>
                          <a:schemeClr val="accent6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-304800" lvl="0" marL="45720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SzPts val="1200"/>
                        <a:buFont typeface="Roboto"/>
                        <a:buChar char="●"/>
                      </a:pPr>
                      <a:r>
                        <a:rPr lang="en" sz="1200">
                          <a:latin typeface="Roboto"/>
                          <a:ea typeface="Roboto"/>
                          <a:cs typeface="Roboto"/>
                          <a:sym typeface="Roboto"/>
                        </a:rPr>
                        <a:t>List your features</a:t>
                      </a:r>
                      <a:endParaRPr sz="1200"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  <a:p>
                      <a:pPr indent="-304800" lvl="0" marL="45720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SzPts val="1200"/>
                        <a:buFont typeface="Roboto"/>
                        <a:buChar char="●"/>
                      </a:pPr>
                      <a:r>
                        <a:rPr lang="en" sz="1200">
                          <a:latin typeface="Roboto"/>
                          <a:ea typeface="Roboto"/>
                          <a:cs typeface="Roboto"/>
                          <a:sym typeface="Roboto"/>
                        </a:rPr>
                        <a:t>List your features</a:t>
                      </a:r>
                      <a:endParaRPr sz="1200"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1700">
                          <a:solidFill>
                            <a:schemeClr val="accent6"/>
                          </a:solidFill>
                          <a:latin typeface="Fira Sans Extra Condensed"/>
                          <a:ea typeface="Fira Sans Extra Condensed"/>
                          <a:cs typeface="Fira Sans Extra Condensed"/>
                          <a:sym typeface="Fira Sans Extra Condensed"/>
                        </a:rPr>
                        <a:t>$75</a:t>
                      </a:r>
                      <a:endParaRPr sz="1200">
                        <a:solidFill>
                          <a:schemeClr val="accent6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91425" marB="91425" marR="91425" marL="91425" anchor="ctr">
                    <a:lnL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pSp>
        <p:nvGrpSpPr>
          <p:cNvPr id="1654" name="Google Shape;1654;p33"/>
          <p:cNvGrpSpPr/>
          <p:nvPr/>
        </p:nvGrpSpPr>
        <p:grpSpPr>
          <a:xfrm flipH="1">
            <a:off x="635724" y="1144295"/>
            <a:ext cx="1606260" cy="1521636"/>
            <a:chOff x="1674056" y="1495464"/>
            <a:chExt cx="1929673" cy="1828011"/>
          </a:xfrm>
        </p:grpSpPr>
        <p:sp>
          <p:nvSpPr>
            <p:cNvPr id="1655" name="Google Shape;1655;p33"/>
            <p:cNvSpPr/>
            <p:nvPr/>
          </p:nvSpPr>
          <p:spPr>
            <a:xfrm>
              <a:off x="2753257" y="2421284"/>
              <a:ext cx="611001" cy="902191"/>
            </a:xfrm>
            <a:custGeom>
              <a:rect b="b" l="l" r="r" t="t"/>
              <a:pathLst>
                <a:path extrusionOk="0" h="11758" w="7963">
                  <a:moveTo>
                    <a:pt x="4093" y="1"/>
                  </a:moveTo>
                  <a:cubicBezTo>
                    <a:pt x="1796" y="1"/>
                    <a:pt x="2869" y="4629"/>
                    <a:pt x="2869" y="4629"/>
                  </a:cubicBezTo>
                  <a:cubicBezTo>
                    <a:pt x="2869" y="4629"/>
                    <a:pt x="3176" y="7390"/>
                    <a:pt x="1951" y="7881"/>
                  </a:cubicBezTo>
                  <a:cubicBezTo>
                    <a:pt x="721" y="8372"/>
                    <a:pt x="1" y="9299"/>
                    <a:pt x="298" y="10633"/>
                  </a:cubicBezTo>
                  <a:cubicBezTo>
                    <a:pt x="428" y="11209"/>
                    <a:pt x="1188" y="11758"/>
                    <a:pt x="2217" y="11758"/>
                  </a:cubicBezTo>
                  <a:cubicBezTo>
                    <a:pt x="3246" y="11758"/>
                    <a:pt x="4543" y="11210"/>
                    <a:pt x="5752" y="9597"/>
                  </a:cubicBezTo>
                  <a:cubicBezTo>
                    <a:pt x="7963" y="6651"/>
                    <a:pt x="7103" y="455"/>
                    <a:pt x="4405" y="27"/>
                  </a:cubicBezTo>
                  <a:cubicBezTo>
                    <a:pt x="4295" y="9"/>
                    <a:pt x="4191" y="1"/>
                    <a:pt x="4093" y="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6" name="Google Shape;1656;p33"/>
            <p:cNvSpPr/>
            <p:nvPr/>
          </p:nvSpPr>
          <p:spPr>
            <a:xfrm>
              <a:off x="2753257" y="2421284"/>
              <a:ext cx="527749" cy="902038"/>
            </a:xfrm>
            <a:custGeom>
              <a:rect b="b" l="l" r="r" t="t"/>
              <a:pathLst>
                <a:path extrusionOk="0" h="11756" w="6878">
                  <a:moveTo>
                    <a:pt x="4093" y="1"/>
                  </a:moveTo>
                  <a:cubicBezTo>
                    <a:pt x="1796" y="1"/>
                    <a:pt x="2869" y="4629"/>
                    <a:pt x="2869" y="4629"/>
                  </a:cubicBezTo>
                  <a:cubicBezTo>
                    <a:pt x="2869" y="4629"/>
                    <a:pt x="3176" y="7390"/>
                    <a:pt x="1951" y="7881"/>
                  </a:cubicBezTo>
                  <a:cubicBezTo>
                    <a:pt x="721" y="8372"/>
                    <a:pt x="1" y="9299"/>
                    <a:pt x="298" y="10633"/>
                  </a:cubicBezTo>
                  <a:cubicBezTo>
                    <a:pt x="427" y="11208"/>
                    <a:pt x="1186" y="11756"/>
                    <a:pt x="2216" y="11756"/>
                  </a:cubicBezTo>
                  <a:cubicBezTo>
                    <a:pt x="2838" y="11756"/>
                    <a:pt x="3558" y="11556"/>
                    <a:pt x="4297" y="11042"/>
                  </a:cubicBezTo>
                  <a:cubicBezTo>
                    <a:pt x="2788" y="10367"/>
                    <a:pt x="2982" y="8480"/>
                    <a:pt x="3788" y="6593"/>
                  </a:cubicBezTo>
                  <a:cubicBezTo>
                    <a:pt x="4428" y="5098"/>
                    <a:pt x="5986" y="4084"/>
                    <a:pt x="6877" y="3598"/>
                  </a:cubicBezTo>
                  <a:cubicBezTo>
                    <a:pt x="6558" y="1752"/>
                    <a:pt x="5689" y="234"/>
                    <a:pt x="4405" y="27"/>
                  </a:cubicBezTo>
                  <a:cubicBezTo>
                    <a:pt x="4295" y="9"/>
                    <a:pt x="4191" y="1"/>
                    <a:pt x="4093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7" name="Google Shape;1657;p33"/>
            <p:cNvSpPr/>
            <p:nvPr/>
          </p:nvSpPr>
          <p:spPr>
            <a:xfrm>
              <a:off x="2780189" y="3161725"/>
              <a:ext cx="79953" cy="31536"/>
            </a:xfrm>
            <a:custGeom>
              <a:rect b="b" l="l" r="r" t="t"/>
              <a:pathLst>
                <a:path extrusionOk="0" h="411" w="1042">
                  <a:moveTo>
                    <a:pt x="1041" y="1"/>
                  </a:moveTo>
                  <a:lnTo>
                    <a:pt x="1" y="411"/>
                  </a:lnTo>
                  <a:cubicBezTo>
                    <a:pt x="631" y="411"/>
                    <a:pt x="1041" y="1"/>
                    <a:pt x="1041" y="1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8" name="Google Shape;1658;p33"/>
            <p:cNvSpPr/>
            <p:nvPr/>
          </p:nvSpPr>
          <p:spPr>
            <a:xfrm>
              <a:off x="2780189" y="3161725"/>
              <a:ext cx="79953" cy="31536"/>
            </a:xfrm>
            <a:custGeom>
              <a:rect b="b" l="l" r="r" t="t"/>
              <a:pathLst>
                <a:path extrusionOk="0" fill="none" h="411" w="1042">
                  <a:moveTo>
                    <a:pt x="1041" y="1"/>
                  </a:moveTo>
                  <a:cubicBezTo>
                    <a:pt x="1041" y="1"/>
                    <a:pt x="631" y="411"/>
                    <a:pt x="1" y="41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9" name="Google Shape;1659;p33"/>
            <p:cNvSpPr/>
            <p:nvPr/>
          </p:nvSpPr>
          <p:spPr>
            <a:xfrm>
              <a:off x="2820319" y="3251959"/>
              <a:ext cx="96143" cy="41895"/>
            </a:xfrm>
            <a:custGeom>
              <a:rect b="b" l="l" r="r" t="t"/>
              <a:pathLst>
                <a:path extrusionOk="0" h="546" w="1253">
                  <a:moveTo>
                    <a:pt x="1252" y="0"/>
                  </a:moveTo>
                  <a:lnTo>
                    <a:pt x="0" y="545"/>
                  </a:lnTo>
                  <a:cubicBezTo>
                    <a:pt x="653" y="545"/>
                    <a:pt x="1252" y="0"/>
                    <a:pt x="1252" y="0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0" name="Google Shape;1660;p33"/>
            <p:cNvSpPr/>
            <p:nvPr/>
          </p:nvSpPr>
          <p:spPr>
            <a:xfrm>
              <a:off x="2820319" y="3251959"/>
              <a:ext cx="96143" cy="41895"/>
            </a:xfrm>
            <a:custGeom>
              <a:rect b="b" l="l" r="r" t="t"/>
              <a:pathLst>
                <a:path extrusionOk="0" fill="none" h="546" w="1253">
                  <a:moveTo>
                    <a:pt x="1252" y="0"/>
                  </a:moveTo>
                  <a:cubicBezTo>
                    <a:pt x="1252" y="0"/>
                    <a:pt x="653" y="545"/>
                    <a:pt x="0" y="5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1" name="Google Shape;1661;p33"/>
            <p:cNvSpPr/>
            <p:nvPr/>
          </p:nvSpPr>
          <p:spPr>
            <a:xfrm>
              <a:off x="2391477" y="1501756"/>
              <a:ext cx="423396" cy="387410"/>
            </a:xfrm>
            <a:custGeom>
              <a:rect b="b" l="l" r="r" t="t"/>
              <a:pathLst>
                <a:path extrusionOk="0" h="5049" w="5518">
                  <a:moveTo>
                    <a:pt x="2178" y="0"/>
                  </a:moveTo>
                  <a:cubicBezTo>
                    <a:pt x="1965" y="0"/>
                    <a:pt x="1756" y="94"/>
                    <a:pt x="1617" y="270"/>
                  </a:cubicBezTo>
                  <a:cubicBezTo>
                    <a:pt x="1023" y="1018"/>
                    <a:pt x="0" y="2675"/>
                    <a:pt x="230" y="5048"/>
                  </a:cubicBezTo>
                  <a:cubicBezTo>
                    <a:pt x="230" y="5048"/>
                    <a:pt x="4689" y="4931"/>
                    <a:pt x="5517" y="4193"/>
                  </a:cubicBezTo>
                  <a:cubicBezTo>
                    <a:pt x="5517" y="4193"/>
                    <a:pt x="5071" y="1590"/>
                    <a:pt x="2540" y="99"/>
                  </a:cubicBezTo>
                  <a:cubicBezTo>
                    <a:pt x="2427" y="32"/>
                    <a:pt x="2302" y="0"/>
                    <a:pt x="217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2" name="Google Shape;1662;p33"/>
            <p:cNvSpPr/>
            <p:nvPr/>
          </p:nvSpPr>
          <p:spPr>
            <a:xfrm>
              <a:off x="2391477" y="1495464"/>
              <a:ext cx="423396" cy="393702"/>
            </a:xfrm>
            <a:custGeom>
              <a:rect b="b" l="l" r="r" t="t"/>
              <a:pathLst>
                <a:path extrusionOk="0" fill="none" h="5131" w="5518">
                  <a:moveTo>
                    <a:pt x="5517" y="4275"/>
                  </a:moveTo>
                  <a:cubicBezTo>
                    <a:pt x="5517" y="4275"/>
                    <a:pt x="5071" y="1672"/>
                    <a:pt x="2540" y="181"/>
                  </a:cubicBezTo>
                  <a:cubicBezTo>
                    <a:pt x="2234" y="1"/>
                    <a:pt x="1838" y="73"/>
                    <a:pt x="1617" y="352"/>
                  </a:cubicBezTo>
                  <a:cubicBezTo>
                    <a:pt x="1023" y="1100"/>
                    <a:pt x="0" y="2757"/>
                    <a:pt x="230" y="5130"/>
                  </a:cubicBezTo>
                  <a:cubicBezTo>
                    <a:pt x="230" y="5130"/>
                    <a:pt x="4689" y="5013"/>
                    <a:pt x="5517" y="4275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3" name="Google Shape;1663;p33"/>
            <p:cNvSpPr/>
            <p:nvPr/>
          </p:nvSpPr>
          <p:spPr>
            <a:xfrm>
              <a:off x="2443270" y="1599510"/>
              <a:ext cx="174944" cy="254130"/>
            </a:xfrm>
            <a:custGeom>
              <a:rect b="b" l="l" r="r" t="t"/>
              <a:pathLst>
                <a:path extrusionOk="0" h="3312" w="2280">
                  <a:moveTo>
                    <a:pt x="1834" y="0"/>
                  </a:moveTo>
                  <a:cubicBezTo>
                    <a:pt x="1834" y="0"/>
                    <a:pt x="920" y="162"/>
                    <a:pt x="460" y="1122"/>
                  </a:cubicBezTo>
                  <a:cubicBezTo>
                    <a:pt x="1" y="2085"/>
                    <a:pt x="109" y="3274"/>
                    <a:pt x="109" y="3274"/>
                  </a:cubicBezTo>
                  <a:cubicBezTo>
                    <a:pt x="137" y="3300"/>
                    <a:pt x="178" y="3312"/>
                    <a:pt x="230" y="3312"/>
                  </a:cubicBezTo>
                  <a:cubicBezTo>
                    <a:pt x="600" y="3312"/>
                    <a:pt x="1487" y="2729"/>
                    <a:pt x="1487" y="2729"/>
                  </a:cubicBezTo>
                  <a:cubicBezTo>
                    <a:pt x="1487" y="2729"/>
                    <a:pt x="1154" y="2284"/>
                    <a:pt x="1073" y="1973"/>
                  </a:cubicBezTo>
                  <a:cubicBezTo>
                    <a:pt x="996" y="1658"/>
                    <a:pt x="1847" y="1509"/>
                    <a:pt x="1847" y="1509"/>
                  </a:cubicBezTo>
                  <a:cubicBezTo>
                    <a:pt x="2280" y="942"/>
                    <a:pt x="1834" y="0"/>
                    <a:pt x="1834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4" name="Google Shape;1664;p33"/>
            <p:cNvSpPr/>
            <p:nvPr/>
          </p:nvSpPr>
          <p:spPr>
            <a:xfrm>
              <a:off x="2524526" y="1570506"/>
              <a:ext cx="97524" cy="246764"/>
            </a:xfrm>
            <a:custGeom>
              <a:rect b="b" l="l" r="r" t="t"/>
              <a:pathLst>
                <a:path extrusionOk="0" fill="none" h="3216" w="1271">
                  <a:moveTo>
                    <a:pt x="775" y="0"/>
                  </a:moveTo>
                  <a:cubicBezTo>
                    <a:pt x="775" y="0"/>
                    <a:pt x="1270" y="1045"/>
                    <a:pt x="788" y="1887"/>
                  </a:cubicBezTo>
                  <a:cubicBezTo>
                    <a:pt x="788" y="1887"/>
                    <a:pt x="32" y="2009"/>
                    <a:pt x="14" y="2351"/>
                  </a:cubicBezTo>
                  <a:cubicBezTo>
                    <a:pt x="0" y="2693"/>
                    <a:pt x="595" y="3216"/>
                    <a:pt x="595" y="3216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5" name="Google Shape;1665;p33"/>
            <p:cNvSpPr/>
            <p:nvPr/>
          </p:nvSpPr>
          <p:spPr>
            <a:xfrm>
              <a:off x="3181715" y="1794556"/>
              <a:ext cx="422015" cy="415263"/>
            </a:xfrm>
            <a:custGeom>
              <a:rect b="b" l="l" r="r" t="t"/>
              <a:pathLst>
                <a:path extrusionOk="0" h="5412" w="5500">
                  <a:moveTo>
                    <a:pt x="4432" y="0"/>
                  </a:moveTo>
                  <a:cubicBezTo>
                    <a:pt x="1675" y="0"/>
                    <a:pt x="1" y="1804"/>
                    <a:pt x="1" y="1804"/>
                  </a:cubicBezTo>
                  <a:cubicBezTo>
                    <a:pt x="289" y="2872"/>
                    <a:pt x="3960" y="5412"/>
                    <a:pt x="3960" y="5412"/>
                  </a:cubicBezTo>
                  <a:cubicBezTo>
                    <a:pt x="5446" y="3552"/>
                    <a:pt x="5500" y="1606"/>
                    <a:pt x="5414" y="656"/>
                  </a:cubicBezTo>
                  <a:cubicBezTo>
                    <a:pt x="5378" y="300"/>
                    <a:pt x="5090" y="25"/>
                    <a:pt x="4734" y="7"/>
                  </a:cubicBezTo>
                  <a:cubicBezTo>
                    <a:pt x="4632" y="3"/>
                    <a:pt x="4531" y="0"/>
                    <a:pt x="4432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6" name="Google Shape;1666;p33"/>
            <p:cNvSpPr/>
            <p:nvPr/>
          </p:nvSpPr>
          <p:spPr>
            <a:xfrm>
              <a:off x="3181715" y="1784351"/>
              <a:ext cx="422015" cy="425468"/>
            </a:xfrm>
            <a:custGeom>
              <a:rect b="b" l="l" r="r" t="t"/>
              <a:pathLst>
                <a:path extrusionOk="0" fill="none" h="5545" w="5500">
                  <a:moveTo>
                    <a:pt x="1" y="1937"/>
                  </a:moveTo>
                  <a:cubicBezTo>
                    <a:pt x="1" y="1937"/>
                    <a:pt x="1798" y="1"/>
                    <a:pt x="4734" y="140"/>
                  </a:cubicBezTo>
                  <a:cubicBezTo>
                    <a:pt x="5090" y="158"/>
                    <a:pt x="5378" y="433"/>
                    <a:pt x="5414" y="789"/>
                  </a:cubicBezTo>
                  <a:cubicBezTo>
                    <a:pt x="5500" y="1739"/>
                    <a:pt x="5446" y="3685"/>
                    <a:pt x="3960" y="5545"/>
                  </a:cubicBezTo>
                  <a:cubicBezTo>
                    <a:pt x="3960" y="5545"/>
                    <a:pt x="289" y="3005"/>
                    <a:pt x="1" y="1937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7" name="Google Shape;1667;p33"/>
            <p:cNvSpPr/>
            <p:nvPr/>
          </p:nvSpPr>
          <p:spPr>
            <a:xfrm>
              <a:off x="3405304" y="1871439"/>
              <a:ext cx="144176" cy="283210"/>
            </a:xfrm>
            <a:custGeom>
              <a:rect b="b" l="l" r="r" t="t"/>
              <a:pathLst>
                <a:path extrusionOk="0" h="3691" w="1879">
                  <a:moveTo>
                    <a:pt x="1199" y="1"/>
                  </a:moveTo>
                  <a:cubicBezTo>
                    <a:pt x="1199" y="1"/>
                    <a:pt x="316" y="550"/>
                    <a:pt x="366" y="1257"/>
                  </a:cubicBezTo>
                  <a:cubicBezTo>
                    <a:pt x="366" y="1257"/>
                    <a:pt x="996" y="1852"/>
                    <a:pt x="757" y="2068"/>
                  </a:cubicBezTo>
                  <a:cubicBezTo>
                    <a:pt x="519" y="2288"/>
                    <a:pt x="1" y="2478"/>
                    <a:pt x="1" y="2478"/>
                  </a:cubicBezTo>
                  <a:cubicBezTo>
                    <a:pt x="1" y="2478"/>
                    <a:pt x="527" y="3691"/>
                    <a:pt x="837" y="3691"/>
                  </a:cubicBezTo>
                  <a:cubicBezTo>
                    <a:pt x="844" y="3691"/>
                    <a:pt x="850" y="3690"/>
                    <a:pt x="856" y="3689"/>
                  </a:cubicBezTo>
                  <a:cubicBezTo>
                    <a:pt x="856" y="3689"/>
                    <a:pt x="1595" y="2752"/>
                    <a:pt x="1739" y="1694"/>
                  </a:cubicBezTo>
                  <a:cubicBezTo>
                    <a:pt x="1879" y="640"/>
                    <a:pt x="1199" y="1"/>
                    <a:pt x="1199" y="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8" name="Google Shape;1668;p33"/>
            <p:cNvSpPr/>
            <p:nvPr/>
          </p:nvSpPr>
          <p:spPr>
            <a:xfrm>
              <a:off x="3389805" y="1847576"/>
              <a:ext cx="123765" cy="214000"/>
            </a:xfrm>
            <a:custGeom>
              <a:rect b="b" l="l" r="r" t="t"/>
              <a:pathLst>
                <a:path extrusionOk="0" fill="none" h="2789" w="1613">
                  <a:moveTo>
                    <a:pt x="1612" y="1"/>
                  </a:moveTo>
                  <a:cubicBezTo>
                    <a:pt x="1612" y="1"/>
                    <a:pt x="622" y="600"/>
                    <a:pt x="568" y="1568"/>
                  </a:cubicBezTo>
                  <a:cubicBezTo>
                    <a:pt x="568" y="1568"/>
                    <a:pt x="1135" y="2086"/>
                    <a:pt x="959" y="2379"/>
                  </a:cubicBezTo>
                  <a:cubicBezTo>
                    <a:pt x="784" y="2676"/>
                    <a:pt x="0" y="2789"/>
                    <a:pt x="0" y="2789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9" name="Google Shape;1669;p33"/>
            <p:cNvSpPr/>
            <p:nvPr/>
          </p:nvSpPr>
          <p:spPr>
            <a:xfrm>
              <a:off x="2244233" y="1758110"/>
              <a:ext cx="1283156" cy="919456"/>
            </a:xfrm>
            <a:custGeom>
              <a:rect b="b" l="l" r="r" t="t"/>
              <a:pathLst>
                <a:path extrusionOk="0" h="11983" w="16723">
                  <a:moveTo>
                    <a:pt x="5846" y="1"/>
                  </a:moveTo>
                  <a:cubicBezTo>
                    <a:pt x="3588" y="1"/>
                    <a:pt x="1505" y="1473"/>
                    <a:pt x="829" y="3747"/>
                  </a:cubicBezTo>
                  <a:cubicBezTo>
                    <a:pt x="1" y="6522"/>
                    <a:pt x="1582" y="9440"/>
                    <a:pt x="4356" y="10264"/>
                  </a:cubicBezTo>
                  <a:lnTo>
                    <a:pt x="9377" y="11764"/>
                  </a:lnTo>
                  <a:cubicBezTo>
                    <a:pt x="9876" y="11912"/>
                    <a:pt x="10379" y="11982"/>
                    <a:pt x="10874" y="11982"/>
                  </a:cubicBezTo>
                  <a:cubicBezTo>
                    <a:pt x="13133" y="11982"/>
                    <a:pt x="15219" y="10513"/>
                    <a:pt x="15898" y="8237"/>
                  </a:cubicBezTo>
                  <a:cubicBezTo>
                    <a:pt x="16722" y="5463"/>
                    <a:pt x="15146" y="2540"/>
                    <a:pt x="12372" y="1716"/>
                  </a:cubicBezTo>
                  <a:lnTo>
                    <a:pt x="7346" y="221"/>
                  </a:lnTo>
                  <a:cubicBezTo>
                    <a:pt x="6846" y="72"/>
                    <a:pt x="6342" y="1"/>
                    <a:pt x="5846" y="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0" name="Google Shape;1670;p33"/>
            <p:cNvSpPr/>
            <p:nvPr/>
          </p:nvSpPr>
          <p:spPr>
            <a:xfrm>
              <a:off x="2368305" y="2015538"/>
              <a:ext cx="138267" cy="121387"/>
            </a:xfrm>
            <a:custGeom>
              <a:rect b="b" l="l" r="r" t="t"/>
              <a:pathLst>
                <a:path extrusionOk="0" h="1582" w="1802">
                  <a:moveTo>
                    <a:pt x="900" y="0"/>
                  </a:moveTo>
                  <a:cubicBezTo>
                    <a:pt x="611" y="0"/>
                    <a:pt x="334" y="159"/>
                    <a:pt x="194" y="433"/>
                  </a:cubicBezTo>
                  <a:cubicBezTo>
                    <a:pt x="1" y="825"/>
                    <a:pt x="154" y="1298"/>
                    <a:pt x="546" y="1496"/>
                  </a:cubicBezTo>
                  <a:cubicBezTo>
                    <a:pt x="660" y="1554"/>
                    <a:pt x="782" y="1581"/>
                    <a:pt x="902" y="1581"/>
                  </a:cubicBezTo>
                  <a:cubicBezTo>
                    <a:pt x="1191" y="1581"/>
                    <a:pt x="1468" y="1421"/>
                    <a:pt x="1608" y="1144"/>
                  </a:cubicBezTo>
                  <a:cubicBezTo>
                    <a:pt x="1802" y="757"/>
                    <a:pt x="1644" y="280"/>
                    <a:pt x="1257" y="86"/>
                  </a:cubicBezTo>
                  <a:cubicBezTo>
                    <a:pt x="1142" y="28"/>
                    <a:pt x="1020" y="0"/>
                    <a:pt x="90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1" name="Google Shape;1671;p33"/>
            <p:cNvSpPr/>
            <p:nvPr/>
          </p:nvSpPr>
          <p:spPr>
            <a:xfrm>
              <a:off x="2428768" y="1923309"/>
              <a:ext cx="180469" cy="150007"/>
            </a:xfrm>
            <a:custGeom>
              <a:rect b="b" l="l" r="r" t="t"/>
              <a:pathLst>
                <a:path extrusionOk="0" fill="none" h="1955" w="2352">
                  <a:moveTo>
                    <a:pt x="1" y="0"/>
                  </a:moveTo>
                  <a:cubicBezTo>
                    <a:pt x="1" y="0"/>
                    <a:pt x="55" y="374"/>
                    <a:pt x="469" y="604"/>
                  </a:cubicBezTo>
                  <a:cubicBezTo>
                    <a:pt x="469" y="604"/>
                    <a:pt x="2334" y="464"/>
                    <a:pt x="2352" y="195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2" name="Google Shape;1672;p33"/>
            <p:cNvSpPr/>
            <p:nvPr/>
          </p:nvSpPr>
          <p:spPr>
            <a:xfrm>
              <a:off x="2291269" y="2149584"/>
              <a:ext cx="1200211" cy="528823"/>
            </a:xfrm>
            <a:custGeom>
              <a:rect b="b" l="l" r="r" t="t"/>
              <a:pathLst>
                <a:path extrusionOk="0" h="6892" w="15642">
                  <a:moveTo>
                    <a:pt x="15276" y="1"/>
                  </a:moveTo>
                  <a:cubicBezTo>
                    <a:pt x="15267" y="469"/>
                    <a:pt x="15200" y="947"/>
                    <a:pt x="15056" y="1415"/>
                  </a:cubicBezTo>
                  <a:cubicBezTo>
                    <a:pt x="14380" y="3689"/>
                    <a:pt x="12297" y="5162"/>
                    <a:pt x="10039" y="5162"/>
                  </a:cubicBezTo>
                  <a:cubicBezTo>
                    <a:pt x="9543" y="5162"/>
                    <a:pt x="9039" y="5091"/>
                    <a:pt x="8539" y="4941"/>
                  </a:cubicBezTo>
                  <a:lnTo>
                    <a:pt x="3513" y="3446"/>
                  </a:lnTo>
                  <a:cubicBezTo>
                    <a:pt x="1811" y="2937"/>
                    <a:pt x="559" y="1640"/>
                    <a:pt x="36" y="73"/>
                  </a:cubicBezTo>
                  <a:lnTo>
                    <a:pt x="36" y="73"/>
                  </a:lnTo>
                  <a:cubicBezTo>
                    <a:pt x="0" y="2361"/>
                    <a:pt x="1477" y="4491"/>
                    <a:pt x="3783" y="5176"/>
                  </a:cubicBezTo>
                  <a:lnTo>
                    <a:pt x="8805" y="6671"/>
                  </a:lnTo>
                  <a:cubicBezTo>
                    <a:pt x="9305" y="6820"/>
                    <a:pt x="9809" y="6891"/>
                    <a:pt x="10305" y="6891"/>
                  </a:cubicBezTo>
                  <a:cubicBezTo>
                    <a:pt x="12562" y="6891"/>
                    <a:pt x="14646" y="5419"/>
                    <a:pt x="15321" y="3144"/>
                  </a:cubicBezTo>
                  <a:cubicBezTo>
                    <a:pt x="15641" y="2077"/>
                    <a:pt x="15601" y="983"/>
                    <a:pt x="15276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3" name="Google Shape;1673;p33"/>
            <p:cNvSpPr/>
            <p:nvPr/>
          </p:nvSpPr>
          <p:spPr>
            <a:xfrm>
              <a:off x="2247379" y="1712532"/>
              <a:ext cx="1283156" cy="1012529"/>
            </a:xfrm>
            <a:custGeom>
              <a:rect b="b" l="l" r="r" t="t"/>
              <a:pathLst>
                <a:path extrusionOk="0" fill="none" h="13196" w="16723">
                  <a:moveTo>
                    <a:pt x="4355" y="10872"/>
                  </a:moveTo>
                  <a:lnTo>
                    <a:pt x="9377" y="12367"/>
                  </a:lnTo>
                  <a:cubicBezTo>
                    <a:pt x="12151" y="13195"/>
                    <a:pt x="15069" y="11615"/>
                    <a:pt x="15893" y="8840"/>
                  </a:cubicBezTo>
                  <a:cubicBezTo>
                    <a:pt x="16722" y="6066"/>
                    <a:pt x="15141" y="3148"/>
                    <a:pt x="12367" y="2324"/>
                  </a:cubicBezTo>
                  <a:lnTo>
                    <a:pt x="7346" y="824"/>
                  </a:lnTo>
                  <a:cubicBezTo>
                    <a:pt x="4571" y="0"/>
                    <a:pt x="1653" y="1576"/>
                    <a:pt x="829" y="4350"/>
                  </a:cubicBezTo>
                  <a:cubicBezTo>
                    <a:pt x="0" y="7125"/>
                    <a:pt x="1581" y="10043"/>
                    <a:pt x="4355" y="10872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4" name="Google Shape;1674;p33"/>
            <p:cNvSpPr/>
            <p:nvPr/>
          </p:nvSpPr>
          <p:spPr>
            <a:xfrm>
              <a:off x="2793693" y="2000345"/>
              <a:ext cx="156299" cy="91999"/>
            </a:xfrm>
            <a:custGeom>
              <a:rect b="b" l="l" r="r" t="t"/>
              <a:pathLst>
                <a:path extrusionOk="0" h="1199" w="2037">
                  <a:moveTo>
                    <a:pt x="493" y="1"/>
                  </a:moveTo>
                  <a:cubicBezTo>
                    <a:pt x="302" y="1"/>
                    <a:pt x="127" y="123"/>
                    <a:pt x="68" y="316"/>
                  </a:cubicBezTo>
                  <a:cubicBezTo>
                    <a:pt x="0" y="550"/>
                    <a:pt x="131" y="798"/>
                    <a:pt x="365" y="865"/>
                  </a:cubicBezTo>
                  <a:lnTo>
                    <a:pt x="1419" y="1180"/>
                  </a:lnTo>
                  <a:cubicBezTo>
                    <a:pt x="1461" y="1192"/>
                    <a:pt x="1503" y="1198"/>
                    <a:pt x="1544" y="1198"/>
                  </a:cubicBezTo>
                  <a:cubicBezTo>
                    <a:pt x="1734" y="1198"/>
                    <a:pt x="1909" y="1076"/>
                    <a:pt x="1969" y="883"/>
                  </a:cubicBezTo>
                  <a:cubicBezTo>
                    <a:pt x="2036" y="649"/>
                    <a:pt x="1905" y="401"/>
                    <a:pt x="1671" y="334"/>
                  </a:cubicBezTo>
                  <a:lnTo>
                    <a:pt x="617" y="18"/>
                  </a:lnTo>
                  <a:cubicBezTo>
                    <a:pt x="576" y="6"/>
                    <a:pt x="534" y="1"/>
                    <a:pt x="49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5" name="Google Shape;1675;p33"/>
            <p:cNvSpPr/>
            <p:nvPr/>
          </p:nvSpPr>
          <p:spPr>
            <a:xfrm>
              <a:off x="2793693" y="1996509"/>
              <a:ext cx="156299" cy="99596"/>
            </a:xfrm>
            <a:custGeom>
              <a:rect b="b" l="l" r="r" t="t"/>
              <a:pathLst>
                <a:path extrusionOk="0" fill="none" h="1298" w="2037">
                  <a:moveTo>
                    <a:pt x="365" y="915"/>
                  </a:moveTo>
                  <a:lnTo>
                    <a:pt x="1419" y="1230"/>
                  </a:lnTo>
                  <a:cubicBezTo>
                    <a:pt x="1653" y="1298"/>
                    <a:pt x="1896" y="1167"/>
                    <a:pt x="1969" y="933"/>
                  </a:cubicBezTo>
                  <a:cubicBezTo>
                    <a:pt x="2036" y="699"/>
                    <a:pt x="1905" y="451"/>
                    <a:pt x="1671" y="384"/>
                  </a:cubicBezTo>
                  <a:lnTo>
                    <a:pt x="617" y="68"/>
                  </a:lnTo>
                  <a:cubicBezTo>
                    <a:pt x="383" y="1"/>
                    <a:pt x="140" y="132"/>
                    <a:pt x="68" y="366"/>
                  </a:cubicBezTo>
                  <a:cubicBezTo>
                    <a:pt x="0" y="600"/>
                    <a:pt x="131" y="848"/>
                    <a:pt x="365" y="915"/>
                  </a:cubicBezTo>
                  <a:close/>
                </a:path>
              </a:pathLst>
            </a:custGeom>
            <a:noFill/>
            <a:ln cap="flat" cmpd="sng" w="76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6" name="Google Shape;1676;p33"/>
            <p:cNvSpPr/>
            <p:nvPr/>
          </p:nvSpPr>
          <p:spPr>
            <a:xfrm>
              <a:off x="2835127" y="2063954"/>
              <a:ext cx="186684" cy="190828"/>
            </a:xfrm>
            <a:custGeom>
              <a:rect b="b" l="l" r="r" t="t"/>
              <a:pathLst>
                <a:path extrusionOk="0" fill="none" h="2487" w="2433">
                  <a:moveTo>
                    <a:pt x="442" y="0"/>
                  </a:moveTo>
                  <a:lnTo>
                    <a:pt x="181" y="874"/>
                  </a:lnTo>
                  <a:cubicBezTo>
                    <a:pt x="1" y="1473"/>
                    <a:pt x="343" y="2103"/>
                    <a:pt x="942" y="2283"/>
                  </a:cubicBezTo>
                  <a:lnTo>
                    <a:pt x="1023" y="2306"/>
                  </a:lnTo>
                  <a:cubicBezTo>
                    <a:pt x="1622" y="2486"/>
                    <a:pt x="2253" y="2144"/>
                    <a:pt x="2433" y="15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7" name="Google Shape;1677;p33"/>
            <p:cNvSpPr/>
            <p:nvPr/>
          </p:nvSpPr>
          <p:spPr>
            <a:xfrm>
              <a:off x="2662409" y="2063954"/>
              <a:ext cx="206711" cy="139342"/>
            </a:xfrm>
            <a:custGeom>
              <a:rect b="b" l="l" r="r" t="t"/>
              <a:pathLst>
                <a:path extrusionOk="0" fill="none" h="1816" w="2694">
                  <a:moveTo>
                    <a:pt x="2693" y="0"/>
                  </a:moveTo>
                  <a:lnTo>
                    <a:pt x="2432" y="874"/>
                  </a:lnTo>
                  <a:cubicBezTo>
                    <a:pt x="2252" y="1473"/>
                    <a:pt x="1621" y="1815"/>
                    <a:pt x="1022" y="1635"/>
                  </a:cubicBezTo>
                  <a:lnTo>
                    <a:pt x="941" y="1612"/>
                  </a:lnTo>
                  <a:cubicBezTo>
                    <a:pt x="342" y="1437"/>
                    <a:pt x="0" y="802"/>
                    <a:pt x="180" y="203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8" name="Google Shape;1678;p33"/>
            <p:cNvSpPr/>
            <p:nvPr/>
          </p:nvSpPr>
          <p:spPr>
            <a:xfrm>
              <a:off x="2822697" y="2006484"/>
              <a:ext cx="51256" cy="31383"/>
            </a:xfrm>
            <a:custGeom>
              <a:rect b="b" l="l" r="r" t="t"/>
              <a:pathLst>
                <a:path extrusionOk="0" h="409" w="668">
                  <a:moveTo>
                    <a:pt x="177" y="0"/>
                  </a:moveTo>
                  <a:cubicBezTo>
                    <a:pt x="108" y="0"/>
                    <a:pt x="46" y="43"/>
                    <a:pt x="28" y="114"/>
                  </a:cubicBezTo>
                  <a:cubicBezTo>
                    <a:pt x="1" y="195"/>
                    <a:pt x="50" y="281"/>
                    <a:pt x="131" y="303"/>
                  </a:cubicBezTo>
                  <a:lnTo>
                    <a:pt x="451" y="402"/>
                  </a:lnTo>
                  <a:cubicBezTo>
                    <a:pt x="465" y="406"/>
                    <a:pt x="479" y="408"/>
                    <a:pt x="494" y="408"/>
                  </a:cubicBezTo>
                  <a:cubicBezTo>
                    <a:pt x="561" y="408"/>
                    <a:pt x="626" y="365"/>
                    <a:pt x="645" y="294"/>
                  </a:cubicBezTo>
                  <a:cubicBezTo>
                    <a:pt x="667" y="213"/>
                    <a:pt x="622" y="128"/>
                    <a:pt x="541" y="105"/>
                  </a:cubicBezTo>
                  <a:lnTo>
                    <a:pt x="221" y="6"/>
                  </a:lnTo>
                  <a:cubicBezTo>
                    <a:pt x="207" y="2"/>
                    <a:pt x="192" y="0"/>
                    <a:pt x="17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9" name="Google Shape;1679;p33"/>
            <p:cNvSpPr/>
            <p:nvPr/>
          </p:nvSpPr>
          <p:spPr>
            <a:xfrm>
              <a:off x="3221844" y="2307187"/>
              <a:ext cx="138651" cy="121387"/>
            </a:xfrm>
            <a:custGeom>
              <a:rect b="b" l="l" r="r" t="t"/>
              <a:pathLst>
                <a:path extrusionOk="0" h="1582" w="1807">
                  <a:moveTo>
                    <a:pt x="902" y="1"/>
                  </a:moveTo>
                  <a:cubicBezTo>
                    <a:pt x="614" y="1"/>
                    <a:pt x="335" y="160"/>
                    <a:pt x="199" y="437"/>
                  </a:cubicBezTo>
                  <a:cubicBezTo>
                    <a:pt x="0" y="825"/>
                    <a:pt x="158" y="1302"/>
                    <a:pt x="545" y="1496"/>
                  </a:cubicBezTo>
                  <a:cubicBezTo>
                    <a:pt x="660" y="1554"/>
                    <a:pt x="782" y="1581"/>
                    <a:pt x="903" y="1581"/>
                  </a:cubicBezTo>
                  <a:cubicBezTo>
                    <a:pt x="1193" y="1581"/>
                    <a:pt x="1471" y="1421"/>
                    <a:pt x="1608" y="1144"/>
                  </a:cubicBezTo>
                  <a:cubicBezTo>
                    <a:pt x="1806" y="757"/>
                    <a:pt x="1649" y="280"/>
                    <a:pt x="1257" y="86"/>
                  </a:cubicBezTo>
                  <a:cubicBezTo>
                    <a:pt x="1143" y="28"/>
                    <a:pt x="1022" y="1"/>
                    <a:pt x="90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0" name="Google Shape;1680;p33"/>
            <p:cNvSpPr/>
            <p:nvPr/>
          </p:nvSpPr>
          <p:spPr>
            <a:xfrm>
              <a:off x="3092632" y="2115056"/>
              <a:ext cx="234640" cy="105504"/>
            </a:xfrm>
            <a:custGeom>
              <a:rect b="b" l="l" r="r" t="t"/>
              <a:pathLst>
                <a:path extrusionOk="0" fill="none" h="1375" w="3058">
                  <a:moveTo>
                    <a:pt x="3058" y="1117"/>
                  </a:moveTo>
                  <a:cubicBezTo>
                    <a:pt x="3058" y="1117"/>
                    <a:pt x="2779" y="1374"/>
                    <a:pt x="2310" y="1289"/>
                  </a:cubicBezTo>
                  <a:cubicBezTo>
                    <a:pt x="2310" y="1289"/>
                    <a:pt x="955" y="1"/>
                    <a:pt x="0" y="11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1" name="Google Shape;1681;p33"/>
            <p:cNvSpPr/>
            <p:nvPr/>
          </p:nvSpPr>
          <p:spPr>
            <a:xfrm>
              <a:off x="2797530" y="1831310"/>
              <a:ext cx="265409" cy="117857"/>
            </a:xfrm>
            <a:custGeom>
              <a:rect b="b" l="l" r="r" t="t"/>
              <a:pathLst>
                <a:path extrusionOk="0" h="1536" w="3459">
                  <a:moveTo>
                    <a:pt x="386" y="0"/>
                  </a:moveTo>
                  <a:cubicBezTo>
                    <a:pt x="240" y="0"/>
                    <a:pt x="103" y="93"/>
                    <a:pt x="59" y="240"/>
                  </a:cubicBezTo>
                  <a:cubicBezTo>
                    <a:pt x="0" y="420"/>
                    <a:pt x="99" y="614"/>
                    <a:pt x="279" y="672"/>
                  </a:cubicBezTo>
                  <a:lnTo>
                    <a:pt x="2972" y="1519"/>
                  </a:lnTo>
                  <a:cubicBezTo>
                    <a:pt x="3007" y="1530"/>
                    <a:pt x="3043" y="1536"/>
                    <a:pt x="3078" y="1536"/>
                  </a:cubicBezTo>
                  <a:cubicBezTo>
                    <a:pt x="3222" y="1536"/>
                    <a:pt x="3357" y="1442"/>
                    <a:pt x="3400" y="1294"/>
                  </a:cubicBezTo>
                  <a:cubicBezTo>
                    <a:pt x="3459" y="1114"/>
                    <a:pt x="3360" y="920"/>
                    <a:pt x="3180" y="866"/>
                  </a:cubicBezTo>
                  <a:lnTo>
                    <a:pt x="486" y="15"/>
                  </a:lnTo>
                  <a:cubicBezTo>
                    <a:pt x="453" y="5"/>
                    <a:pt x="419" y="0"/>
                    <a:pt x="38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2" name="Google Shape;1682;p33"/>
            <p:cNvSpPr/>
            <p:nvPr/>
          </p:nvSpPr>
          <p:spPr>
            <a:xfrm>
              <a:off x="3072529" y="1918168"/>
              <a:ext cx="85477" cy="61077"/>
            </a:xfrm>
            <a:custGeom>
              <a:rect b="b" l="l" r="r" t="t"/>
              <a:pathLst>
                <a:path extrusionOk="0" h="796" w="1114">
                  <a:moveTo>
                    <a:pt x="384" y="1"/>
                  </a:moveTo>
                  <a:cubicBezTo>
                    <a:pt x="238" y="1"/>
                    <a:pt x="107" y="93"/>
                    <a:pt x="59" y="238"/>
                  </a:cubicBezTo>
                  <a:cubicBezTo>
                    <a:pt x="1" y="423"/>
                    <a:pt x="104" y="612"/>
                    <a:pt x="285" y="671"/>
                  </a:cubicBezTo>
                  <a:lnTo>
                    <a:pt x="622" y="779"/>
                  </a:lnTo>
                  <a:cubicBezTo>
                    <a:pt x="657" y="790"/>
                    <a:pt x="691" y="795"/>
                    <a:pt x="725" y="795"/>
                  </a:cubicBezTo>
                  <a:cubicBezTo>
                    <a:pt x="871" y="795"/>
                    <a:pt x="1007" y="699"/>
                    <a:pt x="1055" y="554"/>
                  </a:cubicBezTo>
                  <a:cubicBezTo>
                    <a:pt x="1113" y="373"/>
                    <a:pt x="1010" y="180"/>
                    <a:pt x="829" y="121"/>
                  </a:cubicBezTo>
                  <a:lnTo>
                    <a:pt x="492" y="18"/>
                  </a:lnTo>
                  <a:cubicBezTo>
                    <a:pt x="456" y="6"/>
                    <a:pt x="420" y="1"/>
                    <a:pt x="38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3" name="Google Shape;1683;p33"/>
            <p:cNvSpPr/>
            <p:nvPr/>
          </p:nvSpPr>
          <p:spPr>
            <a:xfrm>
              <a:off x="1674056" y="1829315"/>
              <a:ext cx="343904" cy="278607"/>
            </a:xfrm>
            <a:custGeom>
              <a:rect b="b" l="l" r="r" t="t"/>
              <a:pathLst>
                <a:path extrusionOk="0" h="3631" w="4482">
                  <a:moveTo>
                    <a:pt x="2244" y="0"/>
                  </a:moveTo>
                  <a:cubicBezTo>
                    <a:pt x="1005" y="0"/>
                    <a:pt x="1" y="63"/>
                    <a:pt x="1" y="1815"/>
                  </a:cubicBezTo>
                  <a:cubicBezTo>
                    <a:pt x="1" y="2819"/>
                    <a:pt x="1005" y="3630"/>
                    <a:pt x="2244" y="3630"/>
                  </a:cubicBezTo>
                  <a:cubicBezTo>
                    <a:pt x="3478" y="3630"/>
                    <a:pt x="4482" y="2819"/>
                    <a:pt x="4482" y="1815"/>
                  </a:cubicBezTo>
                  <a:cubicBezTo>
                    <a:pt x="4482" y="388"/>
                    <a:pt x="3478" y="0"/>
                    <a:pt x="2244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4" name="Google Shape;1684;p33"/>
            <p:cNvSpPr/>
            <p:nvPr/>
          </p:nvSpPr>
          <p:spPr>
            <a:xfrm>
              <a:off x="1674056" y="1829315"/>
              <a:ext cx="343904" cy="278607"/>
            </a:xfrm>
            <a:custGeom>
              <a:rect b="b" l="l" r="r" t="t"/>
              <a:pathLst>
                <a:path extrusionOk="0" fill="none" h="3631" w="4482">
                  <a:moveTo>
                    <a:pt x="4482" y="1815"/>
                  </a:moveTo>
                  <a:cubicBezTo>
                    <a:pt x="4482" y="2819"/>
                    <a:pt x="3478" y="3630"/>
                    <a:pt x="2244" y="3630"/>
                  </a:cubicBezTo>
                  <a:cubicBezTo>
                    <a:pt x="1005" y="3630"/>
                    <a:pt x="1" y="2819"/>
                    <a:pt x="1" y="1815"/>
                  </a:cubicBezTo>
                  <a:cubicBezTo>
                    <a:pt x="1" y="63"/>
                    <a:pt x="1005" y="0"/>
                    <a:pt x="2244" y="0"/>
                  </a:cubicBezTo>
                  <a:cubicBezTo>
                    <a:pt x="3478" y="0"/>
                    <a:pt x="4482" y="388"/>
                    <a:pt x="4482" y="1815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5" name="Google Shape;1685;p33"/>
            <p:cNvSpPr/>
            <p:nvPr/>
          </p:nvSpPr>
          <p:spPr>
            <a:xfrm>
              <a:off x="1790225" y="1987224"/>
              <a:ext cx="24247" cy="104430"/>
            </a:xfrm>
            <a:custGeom>
              <a:rect b="b" l="l" r="r" t="t"/>
              <a:pathLst>
                <a:path extrusionOk="0" h="1361" w="316">
                  <a:moveTo>
                    <a:pt x="126" y="0"/>
                  </a:moveTo>
                  <a:lnTo>
                    <a:pt x="0" y="1360"/>
                  </a:lnTo>
                  <a:cubicBezTo>
                    <a:pt x="315" y="789"/>
                    <a:pt x="126" y="1"/>
                    <a:pt x="126" y="0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6" name="Google Shape;1686;p33"/>
            <p:cNvSpPr/>
            <p:nvPr/>
          </p:nvSpPr>
          <p:spPr>
            <a:xfrm>
              <a:off x="1790225" y="1987224"/>
              <a:ext cx="24247" cy="104430"/>
            </a:xfrm>
            <a:custGeom>
              <a:rect b="b" l="l" r="r" t="t"/>
              <a:pathLst>
                <a:path extrusionOk="0" fill="none" h="1361" w="316">
                  <a:moveTo>
                    <a:pt x="126" y="0"/>
                  </a:moveTo>
                  <a:cubicBezTo>
                    <a:pt x="126" y="0"/>
                    <a:pt x="315" y="788"/>
                    <a:pt x="0" y="1360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7" name="Google Shape;1687;p33"/>
            <p:cNvSpPr/>
            <p:nvPr/>
          </p:nvSpPr>
          <p:spPr>
            <a:xfrm>
              <a:off x="1918747" y="1984078"/>
              <a:ext cx="24247" cy="104430"/>
            </a:xfrm>
            <a:custGeom>
              <a:rect b="b" l="l" r="r" t="t"/>
              <a:pathLst>
                <a:path extrusionOk="0" h="1361" w="316">
                  <a:moveTo>
                    <a:pt x="131" y="1"/>
                  </a:moveTo>
                  <a:lnTo>
                    <a:pt x="0" y="1361"/>
                  </a:lnTo>
                  <a:cubicBezTo>
                    <a:pt x="316" y="789"/>
                    <a:pt x="131" y="1"/>
                    <a:pt x="131" y="1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8" name="Google Shape;1688;p33"/>
            <p:cNvSpPr/>
            <p:nvPr/>
          </p:nvSpPr>
          <p:spPr>
            <a:xfrm>
              <a:off x="1918747" y="1984078"/>
              <a:ext cx="24247" cy="104430"/>
            </a:xfrm>
            <a:custGeom>
              <a:rect b="b" l="l" r="r" t="t"/>
              <a:pathLst>
                <a:path extrusionOk="0" fill="none" h="1361" w="316">
                  <a:moveTo>
                    <a:pt x="131" y="1"/>
                  </a:moveTo>
                  <a:cubicBezTo>
                    <a:pt x="131" y="1"/>
                    <a:pt x="316" y="789"/>
                    <a:pt x="0" y="136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89" name="Google Shape;1689;p33"/>
          <p:cNvGrpSpPr/>
          <p:nvPr/>
        </p:nvGrpSpPr>
        <p:grpSpPr>
          <a:xfrm flipH="1">
            <a:off x="7466178" y="1082485"/>
            <a:ext cx="475999" cy="370560"/>
            <a:chOff x="10899330" y="-797590"/>
            <a:chExt cx="475999" cy="370560"/>
          </a:xfrm>
        </p:grpSpPr>
        <p:sp>
          <p:nvSpPr>
            <p:cNvPr id="1690" name="Google Shape;1690;p33"/>
            <p:cNvSpPr/>
            <p:nvPr/>
          </p:nvSpPr>
          <p:spPr>
            <a:xfrm>
              <a:off x="10899330" y="-780142"/>
              <a:ext cx="475999" cy="353113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1" name="Google Shape;1691;p33"/>
            <p:cNvSpPr/>
            <p:nvPr/>
          </p:nvSpPr>
          <p:spPr>
            <a:xfrm>
              <a:off x="10899330" y="-797590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2" name="Google Shape;1692;p33"/>
            <p:cNvSpPr/>
            <p:nvPr/>
          </p:nvSpPr>
          <p:spPr>
            <a:xfrm>
              <a:off x="11008059" y="-780041"/>
              <a:ext cx="355402" cy="228341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3" name="Google Shape;1693;p33"/>
            <p:cNvSpPr/>
            <p:nvPr/>
          </p:nvSpPr>
          <p:spPr>
            <a:xfrm>
              <a:off x="10899330" y="-780142"/>
              <a:ext cx="365038" cy="353113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4" name="Google Shape;1694;p33"/>
            <p:cNvSpPr/>
            <p:nvPr/>
          </p:nvSpPr>
          <p:spPr>
            <a:xfrm>
              <a:off x="11235051" y="-682255"/>
              <a:ext cx="86011" cy="88760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5" name="Google Shape;1695;p33"/>
            <p:cNvSpPr/>
            <p:nvPr/>
          </p:nvSpPr>
          <p:spPr>
            <a:xfrm>
              <a:off x="11240528" y="-575846"/>
              <a:ext cx="71811" cy="63704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6" name="Google Shape;1696;p33"/>
            <p:cNvSpPr/>
            <p:nvPr/>
          </p:nvSpPr>
          <p:spPr>
            <a:xfrm>
              <a:off x="10899330" y="-797590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97" name="Google Shape;1697;p33"/>
          <p:cNvGrpSpPr/>
          <p:nvPr/>
        </p:nvGrpSpPr>
        <p:grpSpPr>
          <a:xfrm flipH="1">
            <a:off x="7970684" y="1379778"/>
            <a:ext cx="304846" cy="237290"/>
            <a:chOff x="10565978" y="-500297"/>
            <a:chExt cx="304846" cy="237290"/>
          </a:xfrm>
        </p:grpSpPr>
        <p:sp>
          <p:nvSpPr>
            <p:cNvPr id="1698" name="Google Shape;1698;p33"/>
            <p:cNvSpPr/>
            <p:nvPr/>
          </p:nvSpPr>
          <p:spPr>
            <a:xfrm flipH="1">
              <a:off x="10565978" y="-489124"/>
              <a:ext cx="304846" cy="226117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9" name="Google Shape;1699;p33"/>
            <p:cNvSpPr/>
            <p:nvPr/>
          </p:nvSpPr>
          <p:spPr>
            <a:xfrm flipH="1">
              <a:off x="10565978" y="-500297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0" name="Google Shape;1700;p33"/>
            <p:cNvSpPr/>
            <p:nvPr/>
          </p:nvSpPr>
          <p:spPr>
            <a:xfrm flipH="1">
              <a:off x="10573579" y="-489059"/>
              <a:ext cx="227611" cy="146219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1" name="Google Shape;1701;p33"/>
            <p:cNvSpPr/>
            <p:nvPr/>
          </p:nvSpPr>
          <p:spPr>
            <a:xfrm flipH="1">
              <a:off x="10637041" y="-489124"/>
              <a:ext cx="233782" cy="226117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2" name="Google Shape;1702;p33"/>
            <p:cNvSpPr/>
            <p:nvPr/>
          </p:nvSpPr>
          <p:spPr>
            <a:xfrm flipH="1">
              <a:off x="10600733" y="-426441"/>
              <a:ext cx="55084" cy="56838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3" name="Google Shape;1703;p33"/>
            <p:cNvSpPr/>
            <p:nvPr/>
          </p:nvSpPr>
          <p:spPr>
            <a:xfrm flipH="1">
              <a:off x="10606320" y="-358301"/>
              <a:ext cx="45990" cy="40793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4" name="Google Shape;1704;p33"/>
            <p:cNvSpPr/>
            <p:nvPr/>
          </p:nvSpPr>
          <p:spPr>
            <a:xfrm flipH="1">
              <a:off x="10565978" y="-500297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08" name="Shape 17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9" name="Google Shape;1709;p34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1710" name="Google Shape;1710;p34"/>
          <p:cNvGrpSpPr/>
          <p:nvPr/>
        </p:nvGrpSpPr>
        <p:grpSpPr>
          <a:xfrm>
            <a:off x="457200" y="1622450"/>
            <a:ext cx="3151320" cy="1127150"/>
            <a:chOff x="457200" y="1622450"/>
            <a:chExt cx="3151320" cy="1127150"/>
          </a:xfrm>
        </p:grpSpPr>
        <p:sp>
          <p:nvSpPr>
            <p:cNvPr id="1711" name="Google Shape;1711;p34"/>
            <p:cNvSpPr/>
            <p:nvPr/>
          </p:nvSpPr>
          <p:spPr>
            <a:xfrm>
              <a:off x="457200" y="1622450"/>
              <a:ext cx="1830900" cy="11256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2" name="Google Shape;1712;p34"/>
            <p:cNvSpPr txBox="1"/>
            <p:nvPr/>
          </p:nvSpPr>
          <p:spPr>
            <a:xfrm flipH="1">
              <a:off x="663700" y="176115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Inactivity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713" name="Google Shape;1713;p34"/>
            <p:cNvSpPr txBox="1"/>
            <p:nvPr/>
          </p:nvSpPr>
          <p:spPr>
            <a:xfrm flipH="1">
              <a:off x="663707" y="204584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smallest planet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714" name="Google Shape;1714;p34"/>
            <p:cNvSpPr/>
            <p:nvPr/>
          </p:nvSpPr>
          <p:spPr>
            <a:xfrm flipH="1" rot="10800000">
              <a:off x="2483220" y="1624000"/>
              <a:ext cx="1125300" cy="1125600"/>
            </a:xfrm>
            <a:prstGeom prst="ellipse">
              <a:avLst/>
            </a:prstGeom>
            <a:solidFill>
              <a:srgbClr val="EBEB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5" name="Google Shape;1715;p34"/>
            <p:cNvSpPr/>
            <p:nvPr/>
          </p:nvSpPr>
          <p:spPr>
            <a:xfrm flipH="1" rot="10800000">
              <a:off x="2483220" y="1624000"/>
              <a:ext cx="1125300" cy="1125600"/>
            </a:xfrm>
            <a:prstGeom prst="pie">
              <a:avLst>
                <a:gd fmla="val 16190274" name="adj1"/>
                <a:gd fmla="val 67801" name="adj2"/>
              </a:avLst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6" name="Google Shape;1716;p34"/>
            <p:cNvSpPr/>
            <p:nvPr/>
          </p:nvSpPr>
          <p:spPr>
            <a:xfrm flipH="1">
              <a:off x="2697908" y="1839038"/>
              <a:ext cx="695700" cy="6957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1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25%</a:t>
              </a:r>
              <a:endParaRPr b="1" sz="21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717" name="Google Shape;1717;p34"/>
          <p:cNvGrpSpPr/>
          <p:nvPr/>
        </p:nvGrpSpPr>
        <p:grpSpPr>
          <a:xfrm>
            <a:off x="457200" y="3167025"/>
            <a:ext cx="3151320" cy="1125600"/>
            <a:chOff x="457200" y="3167025"/>
            <a:chExt cx="3151320" cy="1125600"/>
          </a:xfrm>
        </p:grpSpPr>
        <p:sp>
          <p:nvSpPr>
            <p:cNvPr id="1718" name="Google Shape;1718;p34"/>
            <p:cNvSpPr/>
            <p:nvPr/>
          </p:nvSpPr>
          <p:spPr>
            <a:xfrm>
              <a:off x="457200" y="3167025"/>
              <a:ext cx="1830900" cy="11256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9" name="Google Shape;1719;p34"/>
            <p:cNvSpPr txBox="1"/>
            <p:nvPr/>
          </p:nvSpPr>
          <p:spPr>
            <a:xfrm flipH="1">
              <a:off x="663700" y="3327684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Fake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720" name="Google Shape;1720;p34"/>
            <p:cNvSpPr txBox="1"/>
            <p:nvPr/>
          </p:nvSpPr>
          <p:spPr>
            <a:xfrm flipH="1">
              <a:off x="663712" y="3612370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planet that harbors life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721" name="Google Shape;1721;p34"/>
            <p:cNvSpPr/>
            <p:nvPr/>
          </p:nvSpPr>
          <p:spPr>
            <a:xfrm flipH="1" rot="10800000">
              <a:off x="2483220" y="3167025"/>
              <a:ext cx="1125300" cy="1125600"/>
            </a:xfrm>
            <a:prstGeom prst="ellipse">
              <a:avLst/>
            </a:prstGeom>
            <a:solidFill>
              <a:srgbClr val="EBEB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2" name="Google Shape;1722;p34"/>
            <p:cNvSpPr/>
            <p:nvPr/>
          </p:nvSpPr>
          <p:spPr>
            <a:xfrm flipH="1" rot="10800000">
              <a:off x="2483220" y="3167025"/>
              <a:ext cx="1125300" cy="1125600"/>
            </a:xfrm>
            <a:prstGeom prst="pie">
              <a:avLst>
                <a:gd fmla="val 16190274" name="adj1"/>
                <a:gd fmla="val 5438807" name="adj2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3" name="Google Shape;1723;p34"/>
            <p:cNvSpPr/>
            <p:nvPr/>
          </p:nvSpPr>
          <p:spPr>
            <a:xfrm flipH="1">
              <a:off x="2697896" y="3382088"/>
              <a:ext cx="695700" cy="6957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1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50</a:t>
              </a:r>
              <a:r>
                <a:rPr b="1" lang="en" sz="21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%</a:t>
              </a:r>
              <a:endParaRPr b="1" sz="21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724" name="Google Shape;1724;p34"/>
          <p:cNvGrpSpPr/>
          <p:nvPr/>
        </p:nvGrpSpPr>
        <p:grpSpPr>
          <a:xfrm>
            <a:off x="5529458" y="1622450"/>
            <a:ext cx="3157692" cy="1127150"/>
            <a:chOff x="5529458" y="1622450"/>
            <a:chExt cx="3157692" cy="1127150"/>
          </a:xfrm>
        </p:grpSpPr>
        <p:sp>
          <p:nvSpPr>
            <p:cNvPr id="1725" name="Google Shape;1725;p34"/>
            <p:cNvSpPr/>
            <p:nvPr/>
          </p:nvSpPr>
          <p:spPr>
            <a:xfrm>
              <a:off x="6856250" y="1622450"/>
              <a:ext cx="1830900" cy="11256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6" name="Google Shape;1726;p34"/>
            <p:cNvSpPr txBox="1"/>
            <p:nvPr/>
          </p:nvSpPr>
          <p:spPr>
            <a:xfrm flipH="1">
              <a:off x="7062789" y="176116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Match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727" name="Google Shape;1727;p34"/>
            <p:cNvSpPr txBox="1"/>
            <p:nvPr/>
          </p:nvSpPr>
          <p:spPr>
            <a:xfrm flipH="1">
              <a:off x="7062798" y="2045845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has a beautiful name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728" name="Google Shape;1728;p34"/>
            <p:cNvSpPr/>
            <p:nvPr/>
          </p:nvSpPr>
          <p:spPr>
            <a:xfrm flipH="1" rot="10800000">
              <a:off x="5529458" y="1624000"/>
              <a:ext cx="1125300" cy="1125600"/>
            </a:xfrm>
            <a:prstGeom prst="ellipse">
              <a:avLst/>
            </a:prstGeom>
            <a:solidFill>
              <a:srgbClr val="EBEB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9" name="Google Shape;1729;p34"/>
            <p:cNvSpPr/>
            <p:nvPr/>
          </p:nvSpPr>
          <p:spPr>
            <a:xfrm flipH="1" rot="10800000">
              <a:off x="5529458" y="1624000"/>
              <a:ext cx="1125300" cy="1125600"/>
            </a:xfrm>
            <a:prstGeom prst="pie">
              <a:avLst>
                <a:gd fmla="val 16190274" name="adj1"/>
                <a:gd fmla="val 18256930" name="adj2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0" name="Google Shape;1730;p34"/>
            <p:cNvSpPr/>
            <p:nvPr/>
          </p:nvSpPr>
          <p:spPr>
            <a:xfrm flipH="1">
              <a:off x="5744120" y="1839063"/>
              <a:ext cx="695700" cy="6957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1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15</a:t>
              </a:r>
              <a:r>
                <a:rPr b="1" lang="en" sz="21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%</a:t>
              </a:r>
              <a:endParaRPr b="1" sz="21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731" name="Google Shape;1731;p34"/>
          <p:cNvGrpSpPr/>
          <p:nvPr/>
        </p:nvGrpSpPr>
        <p:grpSpPr>
          <a:xfrm>
            <a:off x="5529333" y="3167025"/>
            <a:ext cx="3157817" cy="1125600"/>
            <a:chOff x="5529333" y="3167025"/>
            <a:chExt cx="3157817" cy="1125600"/>
          </a:xfrm>
        </p:grpSpPr>
        <p:sp>
          <p:nvSpPr>
            <p:cNvPr id="1732" name="Google Shape;1732;p34"/>
            <p:cNvSpPr/>
            <p:nvPr/>
          </p:nvSpPr>
          <p:spPr>
            <a:xfrm>
              <a:off x="6856250" y="3167025"/>
              <a:ext cx="1830900" cy="11256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3" name="Google Shape;1733;p34"/>
            <p:cNvSpPr txBox="1"/>
            <p:nvPr/>
          </p:nvSpPr>
          <p:spPr>
            <a:xfrm flipH="1">
              <a:off x="7062794" y="3327685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Unmatch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1734" name="Google Shape;1734;p34"/>
            <p:cNvSpPr txBox="1"/>
            <p:nvPr/>
          </p:nvSpPr>
          <p:spPr>
            <a:xfrm flipH="1">
              <a:off x="7062801" y="3612370"/>
              <a:ext cx="1417800" cy="50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000000"/>
                  </a:solidFill>
                  <a:latin typeface="Roboto"/>
                  <a:ea typeface="Roboto"/>
                  <a:cs typeface="Roboto"/>
                  <a:sym typeface="Roboto"/>
                </a:rPr>
                <a:t>Saturn is </a:t>
              </a: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the ringed planet</a:t>
              </a:r>
              <a:endParaRPr sz="12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735" name="Google Shape;1735;p34"/>
            <p:cNvSpPr/>
            <p:nvPr/>
          </p:nvSpPr>
          <p:spPr>
            <a:xfrm flipH="1" rot="10800000">
              <a:off x="5529333" y="3167025"/>
              <a:ext cx="1125300" cy="1125600"/>
            </a:xfrm>
            <a:prstGeom prst="ellipse">
              <a:avLst/>
            </a:prstGeom>
            <a:solidFill>
              <a:srgbClr val="EBEBEB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6" name="Google Shape;1736;p34"/>
            <p:cNvSpPr/>
            <p:nvPr/>
          </p:nvSpPr>
          <p:spPr>
            <a:xfrm flipH="1" rot="10800000">
              <a:off x="5529333" y="3167025"/>
              <a:ext cx="1125300" cy="1125600"/>
            </a:xfrm>
            <a:prstGeom prst="pie">
              <a:avLst>
                <a:gd fmla="val 16190274" name="adj1"/>
                <a:gd fmla="val 7785263" name="adj2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7" name="Google Shape;1737;p34"/>
            <p:cNvSpPr/>
            <p:nvPr/>
          </p:nvSpPr>
          <p:spPr>
            <a:xfrm flipH="1">
              <a:off x="5744009" y="3382088"/>
              <a:ext cx="695700" cy="6957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0" spcFirstLastPara="1" rIns="0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1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75</a:t>
              </a:r>
              <a:r>
                <a:rPr b="1" lang="en" sz="2100"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%</a:t>
              </a:r>
              <a:endParaRPr b="1" sz="2100"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</p:grpSp>
      <p:grpSp>
        <p:nvGrpSpPr>
          <p:cNvPr id="1738" name="Google Shape;1738;p34"/>
          <p:cNvGrpSpPr/>
          <p:nvPr/>
        </p:nvGrpSpPr>
        <p:grpSpPr>
          <a:xfrm>
            <a:off x="3939325" y="2504952"/>
            <a:ext cx="1265533" cy="1457177"/>
            <a:chOff x="3939325" y="2504952"/>
            <a:chExt cx="1265533" cy="1457177"/>
          </a:xfrm>
        </p:grpSpPr>
        <p:sp>
          <p:nvSpPr>
            <p:cNvPr id="1739" name="Google Shape;1739;p34"/>
            <p:cNvSpPr/>
            <p:nvPr/>
          </p:nvSpPr>
          <p:spPr>
            <a:xfrm>
              <a:off x="3939325" y="3819926"/>
              <a:ext cx="1208661" cy="142203"/>
            </a:xfrm>
            <a:custGeom>
              <a:rect b="b" l="l" r="r" t="t"/>
              <a:pathLst>
                <a:path extrusionOk="0" h="3343" w="28414">
                  <a:moveTo>
                    <a:pt x="1419" y="1"/>
                  </a:moveTo>
                  <a:cubicBezTo>
                    <a:pt x="636" y="1"/>
                    <a:pt x="1" y="748"/>
                    <a:pt x="1" y="1672"/>
                  </a:cubicBezTo>
                  <a:cubicBezTo>
                    <a:pt x="1" y="2595"/>
                    <a:pt x="636" y="3342"/>
                    <a:pt x="1419" y="3342"/>
                  </a:cubicBezTo>
                  <a:lnTo>
                    <a:pt x="26995" y="3342"/>
                  </a:lnTo>
                  <a:cubicBezTo>
                    <a:pt x="27778" y="3342"/>
                    <a:pt x="28413" y="2595"/>
                    <a:pt x="28413" y="1672"/>
                  </a:cubicBezTo>
                  <a:cubicBezTo>
                    <a:pt x="28413" y="748"/>
                    <a:pt x="27778" y="1"/>
                    <a:pt x="26995" y="1"/>
                  </a:cubicBezTo>
                  <a:close/>
                </a:path>
              </a:pathLst>
            </a:cu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0" name="Google Shape;1740;p34"/>
            <p:cNvSpPr/>
            <p:nvPr/>
          </p:nvSpPr>
          <p:spPr>
            <a:xfrm>
              <a:off x="4652211" y="2883625"/>
              <a:ext cx="552647" cy="1005672"/>
            </a:xfrm>
            <a:custGeom>
              <a:rect b="b" l="l" r="r" t="t"/>
              <a:pathLst>
                <a:path extrusionOk="0" h="23642" w="12992">
                  <a:moveTo>
                    <a:pt x="4880" y="0"/>
                  </a:moveTo>
                  <a:cubicBezTo>
                    <a:pt x="4033" y="0"/>
                    <a:pt x="3193" y="401"/>
                    <a:pt x="2683" y="1183"/>
                  </a:cubicBezTo>
                  <a:cubicBezTo>
                    <a:pt x="1729" y="2642"/>
                    <a:pt x="904" y="4637"/>
                    <a:pt x="1296" y="6902"/>
                  </a:cubicBezTo>
                  <a:cubicBezTo>
                    <a:pt x="2098" y="11609"/>
                    <a:pt x="6408" y="11415"/>
                    <a:pt x="8164" y="14144"/>
                  </a:cubicBezTo>
                  <a:cubicBezTo>
                    <a:pt x="9835" y="16743"/>
                    <a:pt x="9898" y="21201"/>
                    <a:pt x="4759" y="21760"/>
                  </a:cubicBezTo>
                  <a:cubicBezTo>
                    <a:pt x="1" y="22273"/>
                    <a:pt x="2203" y="23642"/>
                    <a:pt x="4225" y="23642"/>
                  </a:cubicBezTo>
                  <a:cubicBezTo>
                    <a:pt x="4384" y="23642"/>
                    <a:pt x="4543" y="23633"/>
                    <a:pt x="4696" y="23615"/>
                  </a:cubicBezTo>
                  <a:cubicBezTo>
                    <a:pt x="4696" y="23615"/>
                    <a:pt x="4828" y="23629"/>
                    <a:pt x="5056" y="23629"/>
                  </a:cubicBezTo>
                  <a:cubicBezTo>
                    <a:pt x="6099" y="23629"/>
                    <a:pt x="9163" y="23338"/>
                    <a:pt x="10889" y="20089"/>
                  </a:cubicBezTo>
                  <a:cubicBezTo>
                    <a:pt x="12992" y="16126"/>
                    <a:pt x="10704" y="11298"/>
                    <a:pt x="7052" y="9501"/>
                  </a:cubicBezTo>
                  <a:cubicBezTo>
                    <a:pt x="4606" y="8303"/>
                    <a:pt x="5408" y="5934"/>
                    <a:pt x="6795" y="4484"/>
                  </a:cubicBezTo>
                  <a:cubicBezTo>
                    <a:pt x="7754" y="3484"/>
                    <a:pt x="7781" y="1922"/>
                    <a:pt x="6863" y="890"/>
                  </a:cubicBezTo>
                  <a:cubicBezTo>
                    <a:pt x="6331" y="293"/>
                    <a:pt x="5603" y="0"/>
                    <a:pt x="48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1" name="Google Shape;1741;p34"/>
            <p:cNvSpPr/>
            <p:nvPr/>
          </p:nvSpPr>
          <p:spPr>
            <a:xfrm>
              <a:off x="4684923" y="2875202"/>
              <a:ext cx="483566" cy="1022559"/>
            </a:xfrm>
            <a:custGeom>
              <a:rect b="b" l="l" r="r" t="t"/>
              <a:pathLst>
                <a:path extrusionOk="0" h="24039" w="11368">
                  <a:moveTo>
                    <a:pt x="4112" y="395"/>
                  </a:moveTo>
                  <a:cubicBezTo>
                    <a:pt x="4815" y="395"/>
                    <a:pt x="5472" y="687"/>
                    <a:pt x="5945" y="1219"/>
                  </a:cubicBezTo>
                  <a:cubicBezTo>
                    <a:pt x="6792" y="2165"/>
                    <a:pt x="6765" y="3628"/>
                    <a:pt x="5886" y="4547"/>
                  </a:cubicBezTo>
                  <a:cubicBezTo>
                    <a:pt x="4864" y="5610"/>
                    <a:pt x="4364" y="6875"/>
                    <a:pt x="4549" y="7920"/>
                  </a:cubicBezTo>
                  <a:cubicBezTo>
                    <a:pt x="4698" y="8758"/>
                    <a:pt x="5251" y="9415"/>
                    <a:pt x="6193" y="9879"/>
                  </a:cubicBezTo>
                  <a:cubicBezTo>
                    <a:pt x="8120" y="10825"/>
                    <a:pt x="9674" y="12644"/>
                    <a:pt x="10354" y="14752"/>
                  </a:cubicBezTo>
                  <a:cubicBezTo>
                    <a:pt x="10962" y="16625"/>
                    <a:pt x="10813" y="18557"/>
                    <a:pt x="9944" y="20192"/>
                  </a:cubicBezTo>
                  <a:cubicBezTo>
                    <a:pt x="9102" y="21782"/>
                    <a:pt x="7836" y="22840"/>
                    <a:pt x="6193" y="23340"/>
                  </a:cubicBezTo>
                  <a:cubicBezTo>
                    <a:pt x="5388" y="23585"/>
                    <a:pt x="4684" y="23629"/>
                    <a:pt x="4289" y="23629"/>
                  </a:cubicBezTo>
                  <a:cubicBezTo>
                    <a:pt x="4079" y="23629"/>
                    <a:pt x="3956" y="23616"/>
                    <a:pt x="3950" y="23615"/>
                  </a:cubicBezTo>
                  <a:cubicBezTo>
                    <a:pt x="3936" y="23615"/>
                    <a:pt x="3923" y="23615"/>
                    <a:pt x="3905" y="23619"/>
                  </a:cubicBezTo>
                  <a:cubicBezTo>
                    <a:pt x="3759" y="23636"/>
                    <a:pt x="3610" y="23644"/>
                    <a:pt x="3460" y="23644"/>
                  </a:cubicBezTo>
                  <a:cubicBezTo>
                    <a:pt x="2545" y="23644"/>
                    <a:pt x="1611" y="23348"/>
                    <a:pt x="1378" y="23038"/>
                  </a:cubicBezTo>
                  <a:cubicBezTo>
                    <a:pt x="1324" y="22966"/>
                    <a:pt x="1342" y="22930"/>
                    <a:pt x="1347" y="22908"/>
                  </a:cubicBezTo>
                  <a:cubicBezTo>
                    <a:pt x="1383" y="22827"/>
                    <a:pt x="1685" y="22403"/>
                    <a:pt x="4013" y="22151"/>
                  </a:cubicBezTo>
                  <a:cubicBezTo>
                    <a:pt x="6607" y="21872"/>
                    <a:pt x="7710" y="20634"/>
                    <a:pt x="8183" y="19647"/>
                  </a:cubicBezTo>
                  <a:cubicBezTo>
                    <a:pt x="9084" y="17765"/>
                    <a:pt x="8408" y="15558"/>
                    <a:pt x="7562" y="14239"/>
                  </a:cubicBezTo>
                  <a:cubicBezTo>
                    <a:pt x="6855" y="13135"/>
                    <a:pt x="5729" y="12482"/>
                    <a:pt x="4643" y="11852"/>
                  </a:cubicBezTo>
                  <a:cubicBezTo>
                    <a:pt x="2950" y="10870"/>
                    <a:pt x="1194" y="9852"/>
                    <a:pt x="721" y="7069"/>
                  </a:cubicBezTo>
                  <a:cubicBezTo>
                    <a:pt x="406" y="5223"/>
                    <a:pt x="860" y="3349"/>
                    <a:pt x="2076" y="1489"/>
                  </a:cubicBezTo>
                  <a:cubicBezTo>
                    <a:pt x="2491" y="854"/>
                    <a:pt x="3166" y="458"/>
                    <a:pt x="3927" y="404"/>
                  </a:cubicBezTo>
                  <a:cubicBezTo>
                    <a:pt x="3990" y="399"/>
                    <a:pt x="4049" y="395"/>
                    <a:pt x="4112" y="395"/>
                  </a:cubicBezTo>
                  <a:close/>
                  <a:moveTo>
                    <a:pt x="4105" y="0"/>
                  </a:moveTo>
                  <a:cubicBezTo>
                    <a:pt x="4035" y="0"/>
                    <a:pt x="3966" y="2"/>
                    <a:pt x="3896" y="7"/>
                  </a:cubicBezTo>
                  <a:cubicBezTo>
                    <a:pt x="3013" y="75"/>
                    <a:pt x="2230" y="534"/>
                    <a:pt x="1748" y="1273"/>
                  </a:cubicBezTo>
                  <a:cubicBezTo>
                    <a:pt x="473" y="3218"/>
                    <a:pt x="0" y="5191"/>
                    <a:pt x="329" y="7136"/>
                  </a:cubicBezTo>
                  <a:cubicBezTo>
                    <a:pt x="838" y="10100"/>
                    <a:pt x="2671" y="11167"/>
                    <a:pt x="4445" y="12194"/>
                  </a:cubicBezTo>
                  <a:cubicBezTo>
                    <a:pt x="5540" y="12829"/>
                    <a:pt x="6571" y="13428"/>
                    <a:pt x="7229" y="14450"/>
                  </a:cubicBezTo>
                  <a:cubicBezTo>
                    <a:pt x="8089" y="15783"/>
                    <a:pt x="8602" y="17855"/>
                    <a:pt x="7827" y="19476"/>
                  </a:cubicBezTo>
                  <a:cubicBezTo>
                    <a:pt x="7215" y="20764"/>
                    <a:pt x="5877" y="21552"/>
                    <a:pt x="3972" y="21759"/>
                  </a:cubicBezTo>
                  <a:cubicBezTo>
                    <a:pt x="2171" y="21958"/>
                    <a:pt x="1194" y="22282"/>
                    <a:pt x="987" y="22750"/>
                  </a:cubicBezTo>
                  <a:cubicBezTo>
                    <a:pt x="915" y="22921"/>
                    <a:pt x="942" y="23106"/>
                    <a:pt x="1063" y="23273"/>
                  </a:cubicBezTo>
                  <a:cubicBezTo>
                    <a:pt x="1392" y="23714"/>
                    <a:pt x="2446" y="24038"/>
                    <a:pt x="3455" y="24038"/>
                  </a:cubicBezTo>
                  <a:cubicBezTo>
                    <a:pt x="3617" y="24038"/>
                    <a:pt x="3774" y="24029"/>
                    <a:pt x="3932" y="24011"/>
                  </a:cubicBezTo>
                  <a:cubicBezTo>
                    <a:pt x="3981" y="24015"/>
                    <a:pt x="4104" y="24024"/>
                    <a:pt x="4286" y="24024"/>
                  </a:cubicBezTo>
                  <a:cubicBezTo>
                    <a:pt x="4707" y="24024"/>
                    <a:pt x="5442" y="23978"/>
                    <a:pt x="6292" y="23723"/>
                  </a:cubicBezTo>
                  <a:cubicBezTo>
                    <a:pt x="7499" y="23358"/>
                    <a:pt x="9174" y="22484"/>
                    <a:pt x="10291" y="20377"/>
                  </a:cubicBezTo>
                  <a:cubicBezTo>
                    <a:pt x="11214" y="18643"/>
                    <a:pt x="11367" y="16603"/>
                    <a:pt x="10732" y="14630"/>
                  </a:cubicBezTo>
                  <a:cubicBezTo>
                    <a:pt x="10016" y="12424"/>
                    <a:pt x="8386" y="10514"/>
                    <a:pt x="6368" y="9523"/>
                  </a:cubicBezTo>
                  <a:cubicBezTo>
                    <a:pt x="5544" y="9118"/>
                    <a:pt x="5062" y="8555"/>
                    <a:pt x="4941" y="7853"/>
                  </a:cubicBezTo>
                  <a:cubicBezTo>
                    <a:pt x="4747" y="6763"/>
                    <a:pt x="5450" y="5569"/>
                    <a:pt x="6170" y="4817"/>
                  </a:cubicBezTo>
                  <a:cubicBezTo>
                    <a:pt x="7192" y="3754"/>
                    <a:pt x="7220" y="2057"/>
                    <a:pt x="6238" y="958"/>
                  </a:cubicBezTo>
                  <a:cubicBezTo>
                    <a:pt x="5690" y="339"/>
                    <a:pt x="4920" y="0"/>
                    <a:pt x="4105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2" name="Google Shape;1742;p34"/>
            <p:cNvSpPr/>
            <p:nvPr/>
          </p:nvSpPr>
          <p:spPr>
            <a:xfrm>
              <a:off x="4861751" y="3672065"/>
              <a:ext cx="204818" cy="216516"/>
            </a:xfrm>
            <a:custGeom>
              <a:rect b="b" l="l" r="r" t="t"/>
              <a:pathLst>
                <a:path extrusionOk="0" h="5090" w="4815">
                  <a:moveTo>
                    <a:pt x="4098" y="0"/>
                  </a:moveTo>
                  <a:cubicBezTo>
                    <a:pt x="4098" y="1"/>
                    <a:pt x="3468" y="2391"/>
                    <a:pt x="1734" y="2693"/>
                  </a:cubicBezTo>
                  <a:cubicBezTo>
                    <a:pt x="0" y="2995"/>
                    <a:pt x="495" y="5089"/>
                    <a:pt x="495" y="5089"/>
                  </a:cubicBezTo>
                  <a:cubicBezTo>
                    <a:pt x="495" y="5089"/>
                    <a:pt x="4152" y="4675"/>
                    <a:pt x="4814" y="3270"/>
                  </a:cubicBezTo>
                  <a:cubicBezTo>
                    <a:pt x="4814" y="3270"/>
                    <a:pt x="3797" y="1756"/>
                    <a:pt x="4098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3" name="Google Shape;1743;p34"/>
            <p:cNvSpPr/>
            <p:nvPr/>
          </p:nvSpPr>
          <p:spPr>
            <a:xfrm>
              <a:off x="4831847" y="3074364"/>
              <a:ext cx="251014" cy="337195"/>
            </a:xfrm>
            <a:custGeom>
              <a:rect b="b" l="l" r="r" t="t"/>
              <a:pathLst>
                <a:path extrusionOk="0" h="7927" w="5901">
                  <a:moveTo>
                    <a:pt x="2572" y="0"/>
                  </a:moveTo>
                  <a:cubicBezTo>
                    <a:pt x="2572" y="0"/>
                    <a:pt x="1" y="1243"/>
                    <a:pt x="82" y="3594"/>
                  </a:cubicBezTo>
                  <a:cubicBezTo>
                    <a:pt x="167" y="5949"/>
                    <a:pt x="3468" y="5742"/>
                    <a:pt x="5900" y="7926"/>
                  </a:cubicBezTo>
                  <a:cubicBezTo>
                    <a:pt x="5900" y="7926"/>
                    <a:pt x="3135" y="5040"/>
                    <a:pt x="2104" y="4504"/>
                  </a:cubicBezTo>
                  <a:cubicBezTo>
                    <a:pt x="1072" y="3968"/>
                    <a:pt x="1104" y="1275"/>
                    <a:pt x="2572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4" name="Google Shape;1744;p34"/>
            <p:cNvSpPr/>
            <p:nvPr/>
          </p:nvSpPr>
          <p:spPr>
            <a:xfrm>
              <a:off x="4790458" y="2910168"/>
              <a:ext cx="128208" cy="96007"/>
            </a:xfrm>
            <a:custGeom>
              <a:rect b="b" l="l" r="r" t="t"/>
              <a:pathLst>
                <a:path extrusionOk="0" h="2257" w="3014">
                  <a:moveTo>
                    <a:pt x="1505" y="1"/>
                  </a:moveTo>
                  <a:cubicBezTo>
                    <a:pt x="676" y="1"/>
                    <a:pt x="1" y="505"/>
                    <a:pt x="1" y="1131"/>
                  </a:cubicBezTo>
                  <a:cubicBezTo>
                    <a:pt x="1" y="1752"/>
                    <a:pt x="676" y="2257"/>
                    <a:pt x="1505" y="2257"/>
                  </a:cubicBezTo>
                  <a:cubicBezTo>
                    <a:pt x="2338" y="2257"/>
                    <a:pt x="3014" y="1752"/>
                    <a:pt x="3014" y="1131"/>
                  </a:cubicBezTo>
                  <a:cubicBezTo>
                    <a:pt x="3014" y="505"/>
                    <a:pt x="2338" y="1"/>
                    <a:pt x="150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5" name="Google Shape;1745;p34"/>
            <p:cNvSpPr/>
            <p:nvPr/>
          </p:nvSpPr>
          <p:spPr>
            <a:xfrm>
              <a:off x="4083187" y="3469584"/>
              <a:ext cx="500411" cy="426438"/>
            </a:xfrm>
            <a:custGeom>
              <a:rect b="b" l="l" r="r" t="t"/>
              <a:pathLst>
                <a:path extrusionOk="0" h="10025" w="11764">
                  <a:moveTo>
                    <a:pt x="8214" y="0"/>
                  </a:moveTo>
                  <a:cubicBezTo>
                    <a:pt x="7108" y="0"/>
                    <a:pt x="5938" y="369"/>
                    <a:pt x="5018" y="1545"/>
                  </a:cubicBezTo>
                  <a:cubicBezTo>
                    <a:pt x="2541" y="4702"/>
                    <a:pt x="6378" y="8291"/>
                    <a:pt x="6378" y="8291"/>
                  </a:cubicBezTo>
                  <a:lnTo>
                    <a:pt x="1140" y="8291"/>
                  </a:lnTo>
                  <a:cubicBezTo>
                    <a:pt x="514" y="8291"/>
                    <a:pt x="1" y="8804"/>
                    <a:pt x="1" y="9430"/>
                  </a:cubicBezTo>
                  <a:cubicBezTo>
                    <a:pt x="1" y="9759"/>
                    <a:pt x="271" y="10025"/>
                    <a:pt x="595" y="10025"/>
                  </a:cubicBezTo>
                  <a:lnTo>
                    <a:pt x="7531" y="10025"/>
                  </a:lnTo>
                  <a:lnTo>
                    <a:pt x="11764" y="1049"/>
                  </a:lnTo>
                  <a:cubicBezTo>
                    <a:pt x="11764" y="1049"/>
                    <a:pt x="10080" y="0"/>
                    <a:pt x="821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6" name="Google Shape;1746;p34"/>
            <p:cNvSpPr/>
            <p:nvPr/>
          </p:nvSpPr>
          <p:spPr>
            <a:xfrm>
              <a:off x="4074977" y="3461374"/>
              <a:ext cx="518234" cy="443071"/>
            </a:xfrm>
            <a:custGeom>
              <a:rect b="b" l="l" r="r" t="t"/>
              <a:pathLst>
                <a:path extrusionOk="0" h="10416" w="12183">
                  <a:moveTo>
                    <a:pt x="8412" y="0"/>
                  </a:moveTo>
                  <a:cubicBezTo>
                    <a:pt x="7040" y="0"/>
                    <a:pt x="5893" y="548"/>
                    <a:pt x="5053" y="1616"/>
                  </a:cubicBezTo>
                  <a:cubicBezTo>
                    <a:pt x="3990" y="2972"/>
                    <a:pt x="3900" y="4620"/>
                    <a:pt x="4787" y="6385"/>
                  </a:cubicBezTo>
                  <a:cubicBezTo>
                    <a:pt x="5211" y="7232"/>
                    <a:pt x="5760" y="7907"/>
                    <a:pt x="6107" y="8290"/>
                  </a:cubicBezTo>
                  <a:lnTo>
                    <a:pt x="1333" y="8290"/>
                  </a:lnTo>
                  <a:cubicBezTo>
                    <a:pt x="599" y="8290"/>
                    <a:pt x="0" y="8889"/>
                    <a:pt x="0" y="9623"/>
                  </a:cubicBezTo>
                  <a:cubicBezTo>
                    <a:pt x="0" y="10060"/>
                    <a:pt x="351" y="10416"/>
                    <a:pt x="788" y="10416"/>
                  </a:cubicBezTo>
                  <a:lnTo>
                    <a:pt x="7724" y="10416"/>
                  </a:lnTo>
                  <a:cubicBezTo>
                    <a:pt x="7832" y="10416"/>
                    <a:pt x="7917" y="10326"/>
                    <a:pt x="7917" y="10218"/>
                  </a:cubicBezTo>
                  <a:cubicBezTo>
                    <a:pt x="7917" y="10110"/>
                    <a:pt x="7832" y="10020"/>
                    <a:pt x="7724" y="10020"/>
                  </a:cubicBezTo>
                  <a:lnTo>
                    <a:pt x="788" y="10020"/>
                  </a:lnTo>
                  <a:cubicBezTo>
                    <a:pt x="572" y="10020"/>
                    <a:pt x="392" y="9844"/>
                    <a:pt x="392" y="9623"/>
                  </a:cubicBezTo>
                  <a:cubicBezTo>
                    <a:pt x="392" y="9105"/>
                    <a:pt x="815" y="8682"/>
                    <a:pt x="1333" y="8682"/>
                  </a:cubicBezTo>
                  <a:lnTo>
                    <a:pt x="6571" y="8682"/>
                  </a:lnTo>
                  <a:cubicBezTo>
                    <a:pt x="6652" y="8682"/>
                    <a:pt x="6724" y="8632"/>
                    <a:pt x="6755" y="8556"/>
                  </a:cubicBezTo>
                  <a:cubicBezTo>
                    <a:pt x="6782" y="8484"/>
                    <a:pt x="6764" y="8398"/>
                    <a:pt x="6706" y="8340"/>
                  </a:cubicBezTo>
                  <a:cubicBezTo>
                    <a:pt x="6670" y="8308"/>
                    <a:pt x="3026" y="4840"/>
                    <a:pt x="5364" y="1859"/>
                  </a:cubicBezTo>
                  <a:cubicBezTo>
                    <a:pt x="6133" y="881"/>
                    <a:pt x="7150" y="391"/>
                    <a:pt x="8397" y="391"/>
                  </a:cubicBezTo>
                  <a:cubicBezTo>
                    <a:pt x="8735" y="391"/>
                    <a:pt x="9090" y="427"/>
                    <a:pt x="9462" y="499"/>
                  </a:cubicBezTo>
                  <a:cubicBezTo>
                    <a:pt x="10791" y="756"/>
                    <a:pt x="11840" y="1404"/>
                    <a:pt x="11853" y="1413"/>
                  </a:cubicBezTo>
                  <a:cubicBezTo>
                    <a:pt x="11885" y="1432"/>
                    <a:pt x="11920" y="1441"/>
                    <a:pt x="11954" y="1441"/>
                  </a:cubicBezTo>
                  <a:cubicBezTo>
                    <a:pt x="12020" y="1441"/>
                    <a:pt x="12085" y="1409"/>
                    <a:pt x="12124" y="1350"/>
                  </a:cubicBezTo>
                  <a:cubicBezTo>
                    <a:pt x="12182" y="1256"/>
                    <a:pt x="12151" y="1134"/>
                    <a:pt x="12061" y="1076"/>
                  </a:cubicBezTo>
                  <a:cubicBezTo>
                    <a:pt x="12015" y="1048"/>
                    <a:pt x="10944" y="391"/>
                    <a:pt x="9548" y="116"/>
                  </a:cubicBezTo>
                  <a:cubicBezTo>
                    <a:pt x="9154" y="39"/>
                    <a:pt x="8775" y="0"/>
                    <a:pt x="841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7" name="Google Shape;1747;p34"/>
            <p:cNvSpPr/>
            <p:nvPr/>
          </p:nvSpPr>
          <p:spPr>
            <a:xfrm>
              <a:off x="4146015" y="2937775"/>
              <a:ext cx="827057" cy="955775"/>
            </a:xfrm>
            <a:custGeom>
              <a:rect b="b" l="l" r="r" t="t"/>
              <a:pathLst>
                <a:path extrusionOk="0" h="22469" w="19443">
                  <a:moveTo>
                    <a:pt x="1" y="0"/>
                  </a:moveTo>
                  <a:lnTo>
                    <a:pt x="1" y="10858"/>
                  </a:lnTo>
                  <a:cubicBezTo>
                    <a:pt x="1" y="17271"/>
                    <a:pt x="5198" y="22468"/>
                    <a:pt x="11611" y="22468"/>
                  </a:cubicBezTo>
                  <a:lnTo>
                    <a:pt x="16844" y="22468"/>
                  </a:lnTo>
                  <a:cubicBezTo>
                    <a:pt x="18704" y="21603"/>
                    <a:pt x="19443" y="17843"/>
                    <a:pt x="17182" y="14326"/>
                  </a:cubicBezTo>
                  <a:lnTo>
                    <a:pt x="9048" y="16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8" name="Google Shape;1748;p34"/>
            <p:cNvSpPr/>
            <p:nvPr/>
          </p:nvSpPr>
          <p:spPr>
            <a:xfrm>
              <a:off x="4427401" y="3315937"/>
              <a:ext cx="268497" cy="293254"/>
            </a:xfrm>
            <a:custGeom>
              <a:rect b="b" l="l" r="r" t="t"/>
              <a:pathLst>
                <a:path extrusionOk="0" h="6894" w="6312">
                  <a:moveTo>
                    <a:pt x="20" y="0"/>
                  </a:moveTo>
                  <a:lnTo>
                    <a:pt x="20" y="0"/>
                  </a:lnTo>
                  <a:cubicBezTo>
                    <a:pt x="20" y="0"/>
                    <a:pt x="1" y="290"/>
                    <a:pt x="59" y="686"/>
                  </a:cubicBezTo>
                  <a:lnTo>
                    <a:pt x="59" y="686"/>
                  </a:lnTo>
                  <a:cubicBezTo>
                    <a:pt x="35" y="263"/>
                    <a:pt x="20" y="0"/>
                    <a:pt x="20" y="0"/>
                  </a:cubicBezTo>
                  <a:close/>
                  <a:moveTo>
                    <a:pt x="59" y="686"/>
                  </a:moveTo>
                  <a:cubicBezTo>
                    <a:pt x="158" y="2419"/>
                    <a:pt x="411" y="6840"/>
                    <a:pt x="411" y="6890"/>
                  </a:cubicBezTo>
                  <a:cubicBezTo>
                    <a:pt x="411" y="6892"/>
                    <a:pt x="412" y="6893"/>
                    <a:pt x="412" y="6893"/>
                  </a:cubicBezTo>
                  <a:cubicBezTo>
                    <a:pt x="427" y="6893"/>
                    <a:pt x="681" y="5977"/>
                    <a:pt x="2019" y="4517"/>
                  </a:cubicBezTo>
                  <a:cubicBezTo>
                    <a:pt x="2734" y="3739"/>
                    <a:pt x="3857" y="3552"/>
                    <a:pt x="4775" y="3552"/>
                  </a:cubicBezTo>
                  <a:cubicBezTo>
                    <a:pt x="5632" y="3552"/>
                    <a:pt x="6311" y="3715"/>
                    <a:pt x="6311" y="3715"/>
                  </a:cubicBezTo>
                  <a:cubicBezTo>
                    <a:pt x="6311" y="3715"/>
                    <a:pt x="4266" y="3198"/>
                    <a:pt x="2060" y="2887"/>
                  </a:cubicBezTo>
                  <a:cubicBezTo>
                    <a:pt x="592" y="2683"/>
                    <a:pt x="174" y="1473"/>
                    <a:pt x="59" y="686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9" name="Google Shape;1749;p34"/>
            <p:cNvSpPr/>
            <p:nvPr/>
          </p:nvSpPr>
          <p:spPr>
            <a:xfrm>
              <a:off x="4222838" y="3424877"/>
              <a:ext cx="349275" cy="411593"/>
            </a:xfrm>
            <a:custGeom>
              <a:rect b="b" l="l" r="r" t="t"/>
              <a:pathLst>
                <a:path extrusionOk="0" h="9676" w="8211">
                  <a:moveTo>
                    <a:pt x="1387" y="1"/>
                  </a:moveTo>
                  <a:cubicBezTo>
                    <a:pt x="1188" y="1"/>
                    <a:pt x="980" y="72"/>
                    <a:pt x="784" y="267"/>
                  </a:cubicBezTo>
                  <a:cubicBezTo>
                    <a:pt x="82" y="965"/>
                    <a:pt x="1" y="5753"/>
                    <a:pt x="1073" y="6950"/>
                  </a:cubicBezTo>
                  <a:cubicBezTo>
                    <a:pt x="2131" y="8133"/>
                    <a:pt x="4317" y="9676"/>
                    <a:pt x="4611" y="9676"/>
                  </a:cubicBezTo>
                  <a:cubicBezTo>
                    <a:pt x="4615" y="9676"/>
                    <a:pt x="4618" y="9676"/>
                    <a:pt x="4621" y="9675"/>
                  </a:cubicBezTo>
                  <a:cubicBezTo>
                    <a:pt x="4869" y="9635"/>
                    <a:pt x="8211" y="9508"/>
                    <a:pt x="8211" y="9508"/>
                  </a:cubicBezTo>
                  <a:lnTo>
                    <a:pt x="2352" y="474"/>
                  </a:lnTo>
                  <a:cubicBezTo>
                    <a:pt x="2352" y="474"/>
                    <a:pt x="1902" y="1"/>
                    <a:pt x="1387" y="1"/>
                  </a:cubicBezTo>
                  <a:close/>
                </a:path>
              </a:pathLst>
            </a:custGeom>
            <a:solidFill>
              <a:srgbClr val="B78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0" name="Google Shape;1750;p34"/>
            <p:cNvSpPr/>
            <p:nvPr/>
          </p:nvSpPr>
          <p:spPr>
            <a:xfrm>
              <a:off x="4137593" y="2931905"/>
              <a:ext cx="818039" cy="972535"/>
            </a:xfrm>
            <a:custGeom>
              <a:rect b="b" l="l" r="r" t="t"/>
              <a:pathLst>
                <a:path extrusionOk="0" h="22863" w="19231">
                  <a:moveTo>
                    <a:pt x="397" y="435"/>
                  </a:moveTo>
                  <a:lnTo>
                    <a:pt x="9125" y="2048"/>
                  </a:lnTo>
                  <a:lnTo>
                    <a:pt x="17213" y="14630"/>
                  </a:lnTo>
                  <a:cubicBezTo>
                    <a:pt x="19231" y="17769"/>
                    <a:pt x="18780" y="20444"/>
                    <a:pt x="17781" y="21782"/>
                  </a:cubicBezTo>
                  <a:cubicBezTo>
                    <a:pt x="17456" y="22214"/>
                    <a:pt x="16939" y="22467"/>
                    <a:pt x="16394" y="22467"/>
                  </a:cubicBezTo>
                  <a:lnTo>
                    <a:pt x="11399" y="22467"/>
                  </a:lnTo>
                  <a:cubicBezTo>
                    <a:pt x="5333" y="22467"/>
                    <a:pt x="397" y="17535"/>
                    <a:pt x="397" y="11464"/>
                  </a:cubicBezTo>
                  <a:lnTo>
                    <a:pt x="397" y="435"/>
                  </a:lnTo>
                  <a:close/>
                  <a:moveTo>
                    <a:pt x="201" y="0"/>
                  </a:moveTo>
                  <a:cubicBezTo>
                    <a:pt x="154" y="0"/>
                    <a:pt x="109" y="15"/>
                    <a:pt x="73" y="48"/>
                  </a:cubicBezTo>
                  <a:cubicBezTo>
                    <a:pt x="28" y="84"/>
                    <a:pt x="1" y="138"/>
                    <a:pt x="1" y="197"/>
                  </a:cubicBezTo>
                  <a:lnTo>
                    <a:pt x="1" y="11464"/>
                  </a:lnTo>
                  <a:cubicBezTo>
                    <a:pt x="1" y="17751"/>
                    <a:pt x="5112" y="22863"/>
                    <a:pt x="11399" y="22863"/>
                  </a:cubicBezTo>
                  <a:lnTo>
                    <a:pt x="16394" y="22863"/>
                  </a:lnTo>
                  <a:cubicBezTo>
                    <a:pt x="17065" y="22863"/>
                    <a:pt x="17700" y="22548"/>
                    <a:pt x="18096" y="22021"/>
                  </a:cubicBezTo>
                  <a:cubicBezTo>
                    <a:pt x="18744" y="21147"/>
                    <a:pt x="19078" y="19976"/>
                    <a:pt x="19024" y="18711"/>
                  </a:cubicBezTo>
                  <a:cubicBezTo>
                    <a:pt x="18970" y="17319"/>
                    <a:pt x="18456" y="15833"/>
                    <a:pt x="17547" y="14414"/>
                  </a:cubicBezTo>
                  <a:lnTo>
                    <a:pt x="9413" y="1764"/>
                  </a:lnTo>
                  <a:cubicBezTo>
                    <a:pt x="9382" y="1719"/>
                    <a:pt x="9337" y="1687"/>
                    <a:pt x="9282" y="1674"/>
                  </a:cubicBezTo>
                  <a:lnTo>
                    <a:pt x="235" y="3"/>
                  </a:lnTo>
                  <a:cubicBezTo>
                    <a:pt x="223" y="1"/>
                    <a:pt x="212" y="0"/>
                    <a:pt x="20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1" name="Google Shape;1751;p34"/>
            <p:cNvSpPr/>
            <p:nvPr/>
          </p:nvSpPr>
          <p:spPr>
            <a:xfrm>
              <a:off x="4202547" y="3296370"/>
              <a:ext cx="252928" cy="600247"/>
            </a:xfrm>
            <a:custGeom>
              <a:rect b="b" l="l" r="r" t="t"/>
              <a:pathLst>
                <a:path extrusionOk="0" h="14111" w="5946">
                  <a:moveTo>
                    <a:pt x="5179" y="1"/>
                  </a:moveTo>
                  <a:lnTo>
                    <a:pt x="2707" y="1937"/>
                  </a:lnTo>
                  <a:cubicBezTo>
                    <a:pt x="2707" y="1937"/>
                    <a:pt x="3130" y="5076"/>
                    <a:pt x="3013" y="7490"/>
                  </a:cubicBezTo>
                  <a:cubicBezTo>
                    <a:pt x="2946" y="8918"/>
                    <a:pt x="1374" y="11422"/>
                    <a:pt x="352" y="12908"/>
                  </a:cubicBezTo>
                  <a:cubicBezTo>
                    <a:pt x="0" y="13417"/>
                    <a:pt x="365" y="14110"/>
                    <a:pt x="982" y="14110"/>
                  </a:cubicBezTo>
                  <a:lnTo>
                    <a:pt x="1959" y="14110"/>
                  </a:lnTo>
                  <a:cubicBezTo>
                    <a:pt x="2396" y="14110"/>
                    <a:pt x="2793" y="13871"/>
                    <a:pt x="2995" y="13484"/>
                  </a:cubicBezTo>
                  <a:cubicBezTo>
                    <a:pt x="3621" y="12277"/>
                    <a:pt x="4968" y="9620"/>
                    <a:pt x="5387" y="8170"/>
                  </a:cubicBezTo>
                  <a:cubicBezTo>
                    <a:pt x="5945" y="6252"/>
                    <a:pt x="5179" y="1"/>
                    <a:pt x="5179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2" name="Google Shape;1752;p34"/>
            <p:cNvSpPr/>
            <p:nvPr/>
          </p:nvSpPr>
          <p:spPr>
            <a:xfrm>
              <a:off x="4200803" y="3287905"/>
              <a:ext cx="262882" cy="617134"/>
            </a:xfrm>
            <a:custGeom>
              <a:rect b="b" l="l" r="r" t="t"/>
              <a:pathLst>
                <a:path extrusionOk="0" h="14508" w="6180">
                  <a:moveTo>
                    <a:pt x="5216" y="1"/>
                  </a:moveTo>
                  <a:cubicBezTo>
                    <a:pt x="5210" y="1"/>
                    <a:pt x="5204" y="1"/>
                    <a:pt x="5198" y="1"/>
                  </a:cubicBezTo>
                  <a:cubicBezTo>
                    <a:pt x="5090" y="15"/>
                    <a:pt x="5013" y="114"/>
                    <a:pt x="5027" y="222"/>
                  </a:cubicBezTo>
                  <a:cubicBezTo>
                    <a:pt x="5036" y="285"/>
                    <a:pt x="5779" y="6455"/>
                    <a:pt x="5238" y="8315"/>
                  </a:cubicBezTo>
                  <a:cubicBezTo>
                    <a:pt x="4815" y="9765"/>
                    <a:pt x="3437" y="12490"/>
                    <a:pt x="2861" y="13593"/>
                  </a:cubicBezTo>
                  <a:cubicBezTo>
                    <a:pt x="2694" y="13913"/>
                    <a:pt x="2365" y="14116"/>
                    <a:pt x="2000" y="14116"/>
                  </a:cubicBezTo>
                  <a:lnTo>
                    <a:pt x="1023" y="14116"/>
                  </a:lnTo>
                  <a:cubicBezTo>
                    <a:pt x="807" y="14116"/>
                    <a:pt x="618" y="13998"/>
                    <a:pt x="519" y="13809"/>
                  </a:cubicBezTo>
                  <a:cubicBezTo>
                    <a:pt x="420" y="13616"/>
                    <a:pt x="433" y="13395"/>
                    <a:pt x="555" y="13215"/>
                  </a:cubicBezTo>
                  <a:cubicBezTo>
                    <a:pt x="1748" y="11481"/>
                    <a:pt x="3185" y="9117"/>
                    <a:pt x="3252" y="7698"/>
                  </a:cubicBezTo>
                  <a:cubicBezTo>
                    <a:pt x="3370" y="5293"/>
                    <a:pt x="2946" y="2145"/>
                    <a:pt x="2942" y="2114"/>
                  </a:cubicBezTo>
                  <a:cubicBezTo>
                    <a:pt x="2929" y="2014"/>
                    <a:pt x="2844" y="1941"/>
                    <a:pt x="2746" y="1941"/>
                  </a:cubicBezTo>
                  <a:cubicBezTo>
                    <a:pt x="2738" y="1941"/>
                    <a:pt x="2729" y="1941"/>
                    <a:pt x="2721" y="1943"/>
                  </a:cubicBezTo>
                  <a:cubicBezTo>
                    <a:pt x="2613" y="1956"/>
                    <a:pt x="2536" y="2055"/>
                    <a:pt x="2550" y="2163"/>
                  </a:cubicBezTo>
                  <a:cubicBezTo>
                    <a:pt x="2554" y="2195"/>
                    <a:pt x="2973" y="5311"/>
                    <a:pt x="2861" y="7680"/>
                  </a:cubicBezTo>
                  <a:cubicBezTo>
                    <a:pt x="2793" y="9076"/>
                    <a:pt x="1181" y="11607"/>
                    <a:pt x="231" y="12994"/>
                  </a:cubicBezTo>
                  <a:cubicBezTo>
                    <a:pt x="28" y="13291"/>
                    <a:pt x="1" y="13674"/>
                    <a:pt x="172" y="13989"/>
                  </a:cubicBezTo>
                  <a:cubicBezTo>
                    <a:pt x="339" y="14309"/>
                    <a:pt x="667" y="14507"/>
                    <a:pt x="1023" y="14507"/>
                  </a:cubicBezTo>
                  <a:lnTo>
                    <a:pt x="2000" y="14507"/>
                  </a:lnTo>
                  <a:cubicBezTo>
                    <a:pt x="2514" y="14507"/>
                    <a:pt x="2973" y="14228"/>
                    <a:pt x="3212" y="13773"/>
                  </a:cubicBezTo>
                  <a:cubicBezTo>
                    <a:pt x="3932" y="12391"/>
                    <a:pt x="5202" y="9855"/>
                    <a:pt x="5617" y="8423"/>
                  </a:cubicBezTo>
                  <a:cubicBezTo>
                    <a:pt x="6180" y="6487"/>
                    <a:pt x="5450" y="434"/>
                    <a:pt x="5419" y="173"/>
                  </a:cubicBezTo>
                  <a:cubicBezTo>
                    <a:pt x="5406" y="71"/>
                    <a:pt x="5317" y="1"/>
                    <a:pt x="521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3" name="Google Shape;1753;p34"/>
            <p:cNvSpPr/>
            <p:nvPr/>
          </p:nvSpPr>
          <p:spPr>
            <a:xfrm>
              <a:off x="4214628" y="3404033"/>
              <a:ext cx="249270" cy="489394"/>
            </a:xfrm>
            <a:custGeom>
              <a:rect b="b" l="l" r="r" t="t"/>
              <a:pathLst>
                <a:path extrusionOk="0" h="11505" w="5860">
                  <a:moveTo>
                    <a:pt x="5170" y="1"/>
                  </a:moveTo>
                  <a:lnTo>
                    <a:pt x="5170" y="1"/>
                  </a:lnTo>
                  <a:cubicBezTo>
                    <a:pt x="5170" y="1"/>
                    <a:pt x="4981" y="4621"/>
                    <a:pt x="3522" y="7427"/>
                  </a:cubicBezTo>
                  <a:cubicBezTo>
                    <a:pt x="2337" y="9706"/>
                    <a:pt x="496" y="9904"/>
                    <a:pt x="496" y="9904"/>
                  </a:cubicBezTo>
                  <a:lnTo>
                    <a:pt x="0" y="11084"/>
                  </a:lnTo>
                  <a:cubicBezTo>
                    <a:pt x="68" y="11396"/>
                    <a:pt x="350" y="11505"/>
                    <a:pt x="708" y="11505"/>
                  </a:cubicBezTo>
                  <a:cubicBezTo>
                    <a:pt x="1515" y="11505"/>
                    <a:pt x="2711" y="10953"/>
                    <a:pt x="2711" y="10953"/>
                  </a:cubicBezTo>
                  <a:cubicBezTo>
                    <a:pt x="2711" y="10953"/>
                    <a:pt x="4346" y="7535"/>
                    <a:pt x="5103" y="5639"/>
                  </a:cubicBezTo>
                  <a:cubicBezTo>
                    <a:pt x="5859" y="3739"/>
                    <a:pt x="5170" y="1"/>
                    <a:pt x="5170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4" name="Google Shape;1754;p34"/>
            <p:cNvSpPr/>
            <p:nvPr/>
          </p:nvSpPr>
          <p:spPr>
            <a:xfrm>
              <a:off x="4018232" y="3378766"/>
              <a:ext cx="252928" cy="517852"/>
            </a:xfrm>
            <a:custGeom>
              <a:rect b="b" l="l" r="r" t="t"/>
              <a:pathLst>
                <a:path extrusionOk="0" h="12174" w="5946">
                  <a:moveTo>
                    <a:pt x="3014" y="0"/>
                  </a:moveTo>
                  <a:cubicBezTo>
                    <a:pt x="3014" y="0"/>
                    <a:pt x="3131" y="3139"/>
                    <a:pt x="3014" y="5553"/>
                  </a:cubicBezTo>
                  <a:cubicBezTo>
                    <a:pt x="2946" y="6981"/>
                    <a:pt x="1375" y="9485"/>
                    <a:pt x="352" y="10971"/>
                  </a:cubicBezTo>
                  <a:cubicBezTo>
                    <a:pt x="1" y="11480"/>
                    <a:pt x="366" y="12173"/>
                    <a:pt x="983" y="12173"/>
                  </a:cubicBezTo>
                  <a:lnTo>
                    <a:pt x="1960" y="12173"/>
                  </a:lnTo>
                  <a:cubicBezTo>
                    <a:pt x="2397" y="12173"/>
                    <a:pt x="2793" y="11934"/>
                    <a:pt x="2996" y="11547"/>
                  </a:cubicBezTo>
                  <a:cubicBezTo>
                    <a:pt x="3622" y="10340"/>
                    <a:pt x="4964" y="7683"/>
                    <a:pt x="5387" y="6233"/>
                  </a:cubicBezTo>
                  <a:cubicBezTo>
                    <a:pt x="5946" y="4315"/>
                    <a:pt x="5468" y="45"/>
                    <a:pt x="5468" y="45"/>
                  </a:cubicBezTo>
                  <a:lnTo>
                    <a:pt x="3014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5" name="Google Shape;1755;p34"/>
            <p:cNvSpPr/>
            <p:nvPr/>
          </p:nvSpPr>
          <p:spPr>
            <a:xfrm>
              <a:off x="4016531" y="3370471"/>
              <a:ext cx="262882" cy="534569"/>
            </a:xfrm>
            <a:custGeom>
              <a:rect b="b" l="l" r="r" t="t"/>
              <a:pathLst>
                <a:path extrusionOk="0" h="12567" w="6180">
                  <a:moveTo>
                    <a:pt x="3064" y="1"/>
                  </a:moveTo>
                  <a:cubicBezTo>
                    <a:pt x="3059" y="1"/>
                    <a:pt x="3054" y="1"/>
                    <a:pt x="3049" y="2"/>
                  </a:cubicBezTo>
                  <a:cubicBezTo>
                    <a:pt x="2937" y="6"/>
                    <a:pt x="2856" y="96"/>
                    <a:pt x="2860" y="204"/>
                  </a:cubicBezTo>
                  <a:cubicBezTo>
                    <a:pt x="2860" y="236"/>
                    <a:pt x="2973" y="3361"/>
                    <a:pt x="2860" y="5739"/>
                  </a:cubicBezTo>
                  <a:cubicBezTo>
                    <a:pt x="2788" y="7135"/>
                    <a:pt x="1180" y="9666"/>
                    <a:pt x="230" y="11053"/>
                  </a:cubicBezTo>
                  <a:cubicBezTo>
                    <a:pt x="23" y="11350"/>
                    <a:pt x="0" y="11733"/>
                    <a:pt x="172" y="12048"/>
                  </a:cubicBezTo>
                  <a:cubicBezTo>
                    <a:pt x="338" y="12368"/>
                    <a:pt x="667" y="12566"/>
                    <a:pt x="1023" y="12566"/>
                  </a:cubicBezTo>
                  <a:lnTo>
                    <a:pt x="2000" y="12566"/>
                  </a:lnTo>
                  <a:cubicBezTo>
                    <a:pt x="2513" y="12566"/>
                    <a:pt x="2973" y="12287"/>
                    <a:pt x="3211" y="11832"/>
                  </a:cubicBezTo>
                  <a:cubicBezTo>
                    <a:pt x="3932" y="10450"/>
                    <a:pt x="5202" y="7914"/>
                    <a:pt x="5616" y="6482"/>
                  </a:cubicBezTo>
                  <a:cubicBezTo>
                    <a:pt x="6179" y="4550"/>
                    <a:pt x="5724" y="393"/>
                    <a:pt x="5706" y="218"/>
                  </a:cubicBezTo>
                  <a:cubicBezTo>
                    <a:pt x="5694" y="118"/>
                    <a:pt x="5612" y="41"/>
                    <a:pt x="5514" y="41"/>
                  </a:cubicBezTo>
                  <a:cubicBezTo>
                    <a:pt x="5506" y="41"/>
                    <a:pt x="5498" y="41"/>
                    <a:pt x="5490" y="42"/>
                  </a:cubicBezTo>
                  <a:cubicBezTo>
                    <a:pt x="5382" y="56"/>
                    <a:pt x="5301" y="150"/>
                    <a:pt x="5315" y="258"/>
                  </a:cubicBezTo>
                  <a:cubicBezTo>
                    <a:pt x="5319" y="303"/>
                    <a:pt x="5778" y="4514"/>
                    <a:pt x="5238" y="6374"/>
                  </a:cubicBezTo>
                  <a:cubicBezTo>
                    <a:pt x="4815" y="7824"/>
                    <a:pt x="3437" y="10549"/>
                    <a:pt x="2860" y="11652"/>
                  </a:cubicBezTo>
                  <a:cubicBezTo>
                    <a:pt x="2694" y="11972"/>
                    <a:pt x="2365" y="12175"/>
                    <a:pt x="2000" y="12175"/>
                  </a:cubicBezTo>
                  <a:lnTo>
                    <a:pt x="1023" y="12175"/>
                  </a:lnTo>
                  <a:cubicBezTo>
                    <a:pt x="807" y="12175"/>
                    <a:pt x="617" y="12057"/>
                    <a:pt x="518" y="11868"/>
                  </a:cubicBezTo>
                  <a:cubicBezTo>
                    <a:pt x="419" y="11675"/>
                    <a:pt x="433" y="11454"/>
                    <a:pt x="554" y="11274"/>
                  </a:cubicBezTo>
                  <a:cubicBezTo>
                    <a:pt x="1748" y="9540"/>
                    <a:pt x="3184" y="7176"/>
                    <a:pt x="3252" y="5757"/>
                  </a:cubicBezTo>
                  <a:cubicBezTo>
                    <a:pt x="3369" y="3361"/>
                    <a:pt x="3252" y="222"/>
                    <a:pt x="3252" y="191"/>
                  </a:cubicBezTo>
                  <a:cubicBezTo>
                    <a:pt x="3248" y="88"/>
                    <a:pt x="3166" y="1"/>
                    <a:pt x="3064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6" name="Google Shape;1756;p34"/>
            <p:cNvSpPr/>
            <p:nvPr/>
          </p:nvSpPr>
          <p:spPr>
            <a:xfrm>
              <a:off x="4022656" y="3418028"/>
              <a:ext cx="238720" cy="482545"/>
            </a:xfrm>
            <a:custGeom>
              <a:rect b="b" l="l" r="r" t="t"/>
              <a:pathLst>
                <a:path extrusionOk="0" h="11344" w="5612">
                  <a:moveTo>
                    <a:pt x="5337" y="0"/>
                  </a:moveTo>
                  <a:cubicBezTo>
                    <a:pt x="5337" y="0"/>
                    <a:pt x="5202" y="3905"/>
                    <a:pt x="3937" y="6548"/>
                  </a:cubicBezTo>
                  <a:cubicBezTo>
                    <a:pt x="2818" y="8882"/>
                    <a:pt x="1850" y="9434"/>
                    <a:pt x="1109" y="9434"/>
                  </a:cubicBezTo>
                  <a:cubicBezTo>
                    <a:pt x="1012" y="9434"/>
                    <a:pt x="918" y="9424"/>
                    <a:pt x="829" y="9408"/>
                  </a:cubicBezTo>
                  <a:cubicBezTo>
                    <a:pt x="829" y="9408"/>
                    <a:pt x="1" y="10345"/>
                    <a:pt x="167" y="10674"/>
                  </a:cubicBezTo>
                  <a:cubicBezTo>
                    <a:pt x="298" y="10931"/>
                    <a:pt x="843" y="11343"/>
                    <a:pt x="1477" y="11343"/>
                  </a:cubicBezTo>
                  <a:cubicBezTo>
                    <a:pt x="1653" y="11343"/>
                    <a:pt x="1836" y="11312"/>
                    <a:pt x="2018" y="11237"/>
                  </a:cubicBezTo>
                  <a:cubicBezTo>
                    <a:pt x="2865" y="10894"/>
                    <a:pt x="3414" y="9516"/>
                    <a:pt x="3414" y="9516"/>
                  </a:cubicBezTo>
                  <a:cubicBezTo>
                    <a:pt x="3414" y="9516"/>
                    <a:pt x="5450" y="5531"/>
                    <a:pt x="5531" y="3905"/>
                  </a:cubicBezTo>
                  <a:cubicBezTo>
                    <a:pt x="5612" y="2284"/>
                    <a:pt x="5337" y="0"/>
                    <a:pt x="5337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7" name="Google Shape;1757;p34"/>
            <p:cNvSpPr/>
            <p:nvPr/>
          </p:nvSpPr>
          <p:spPr>
            <a:xfrm>
              <a:off x="4272862" y="3477624"/>
              <a:ext cx="500198" cy="426438"/>
            </a:xfrm>
            <a:custGeom>
              <a:rect b="b" l="l" r="r" t="t"/>
              <a:pathLst>
                <a:path extrusionOk="0" h="10025" w="11759">
                  <a:moveTo>
                    <a:pt x="8211" y="1"/>
                  </a:moveTo>
                  <a:cubicBezTo>
                    <a:pt x="7105" y="1"/>
                    <a:pt x="5935" y="369"/>
                    <a:pt x="5013" y="1545"/>
                  </a:cubicBezTo>
                  <a:cubicBezTo>
                    <a:pt x="2536" y="4702"/>
                    <a:pt x="6377" y="8291"/>
                    <a:pt x="6377" y="8291"/>
                  </a:cubicBezTo>
                  <a:lnTo>
                    <a:pt x="1140" y="8291"/>
                  </a:lnTo>
                  <a:cubicBezTo>
                    <a:pt x="509" y="8291"/>
                    <a:pt x="0" y="8804"/>
                    <a:pt x="0" y="9430"/>
                  </a:cubicBezTo>
                  <a:cubicBezTo>
                    <a:pt x="0" y="9759"/>
                    <a:pt x="266" y="10025"/>
                    <a:pt x="595" y="10025"/>
                  </a:cubicBezTo>
                  <a:lnTo>
                    <a:pt x="7526" y="10025"/>
                  </a:lnTo>
                  <a:lnTo>
                    <a:pt x="11759" y="1049"/>
                  </a:lnTo>
                  <a:cubicBezTo>
                    <a:pt x="11759" y="1049"/>
                    <a:pt x="10077" y="1"/>
                    <a:pt x="8211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8" name="Google Shape;1758;p34"/>
            <p:cNvSpPr/>
            <p:nvPr/>
          </p:nvSpPr>
          <p:spPr>
            <a:xfrm>
              <a:off x="4257931" y="3518588"/>
              <a:ext cx="697700" cy="379264"/>
            </a:xfrm>
            <a:custGeom>
              <a:rect b="b" l="l" r="r" t="t"/>
              <a:pathLst>
                <a:path extrusionOk="0" h="8916" w="16402">
                  <a:moveTo>
                    <a:pt x="14010" y="1"/>
                  </a:moveTo>
                  <a:cubicBezTo>
                    <a:pt x="14011" y="1"/>
                    <a:pt x="15825" y="5139"/>
                    <a:pt x="13596" y="6833"/>
                  </a:cubicBezTo>
                  <a:cubicBezTo>
                    <a:pt x="13239" y="7103"/>
                    <a:pt x="12767" y="7224"/>
                    <a:pt x="12227" y="7224"/>
                  </a:cubicBezTo>
                  <a:cubicBezTo>
                    <a:pt x="9395" y="7224"/>
                    <a:pt x="4684" y="3899"/>
                    <a:pt x="4805" y="1383"/>
                  </a:cubicBezTo>
                  <a:lnTo>
                    <a:pt x="4805" y="1383"/>
                  </a:lnTo>
                  <a:cubicBezTo>
                    <a:pt x="4805" y="1384"/>
                    <a:pt x="3860" y="4005"/>
                    <a:pt x="6499" y="6936"/>
                  </a:cubicBezTo>
                  <a:cubicBezTo>
                    <a:pt x="6499" y="6936"/>
                    <a:pt x="7201" y="7801"/>
                    <a:pt x="6872" y="8130"/>
                  </a:cubicBezTo>
                  <a:cubicBezTo>
                    <a:pt x="6712" y="8290"/>
                    <a:pt x="5303" y="8416"/>
                    <a:pt x="3842" y="8416"/>
                  </a:cubicBezTo>
                  <a:cubicBezTo>
                    <a:pt x="2269" y="8416"/>
                    <a:pt x="635" y="8270"/>
                    <a:pt x="432" y="7864"/>
                  </a:cubicBezTo>
                  <a:lnTo>
                    <a:pt x="432" y="7864"/>
                  </a:lnTo>
                  <a:cubicBezTo>
                    <a:pt x="432" y="7864"/>
                    <a:pt x="0" y="8832"/>
                    <a:pt x="1383" y="8895"/>
                  </a:cubicBezTo>
                  <a:cubicBezTo>
                    <a:pt x="1705" y="8910"/>
                    <a:pt x="2514" y="8916"/>
                    <a:pt x="3565" y="8916"/>
                  </a:cubicBezTo>
                  <a:cubicBezTo>
                    <a:pt x="7020" y="8916"/>
                    <a:pt x="13093" y="8855"/>
                    <a:pt x="13141" y="8855"/>
                  </a:cubicBezTo>
                  <a:cubicBezTo>
                    <a:pt x="13145" y="8855"/>
                    <a:pt x="13153" y="8855"/>
                    <a:pt x="13166" y="8855"/>
                  </a:cubicBezTo>
                  <a:cubicBezTo>
                    <a:pt x="13388" y="8855"/>
                    <a:pt x="14948" y="8819"/>
                    <a:pt x="15515" y="7490"/>
                  </a:cubicBezTo>
                  <a:cubicBezTo>
                    <a:pt x="16114" y="6089"/>
                    <a:pt x="16402" y="2933"/>
                    <a:pt x="14010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9" name="Google Shape;1759;p34"/>
            <p:cNvSpPr/>
            <p:nvPr/>
          </p:nvSpPr>
          <p:spPr>
            <a:xfrm>
              <a:off x="4264439" y="3461374"/>
              <a:ext cx="518234" cy="443071"/>
            </a:xfrm>
            <a:custGeom>
              <a:rect b="b" l="l" r="r" t="t"/>
              <a:pathLst>
                <a:path extrusionOk="0" h="10416" w="12183">
                  <a:moveTo>
                    <a:pt x="8414" y="0"/>
                  </a:moveTo>
                  <a:cubicBezTo>
                    <a:pt x="7040" y="0"/>
                    <a:pt x="5894" y="548"/>
                    <a:pt x="5058" y="1616"/>
                  </a:cubicBezTo>
                  <a:cubicBezTo>
                    <a:pt x="3995" y="2972"/>
                    <a:pt x="3900" y="4620"/>
                    <a:pt x="4787" y="6385"/>
                  </a:cubicBezTo>
                  <a:cubicBezTo>
                    <a:pt x="5215" y="7232"/>
                    <a:pt x="5765" y="7907"/>
                    <a:pt x="6107" y="8290"/>
                  </a:cubicBezTo>
                  <a:lnTo>
                    <a:pt x="1338" y="8290"/>
                  </a:lnTo>
                  <a:cubicBezTo>
                    <a:pt x="599" y="8290"/>
                    <a:pt x="0" y="8889"/>
                    <a:pt x="0" y="9623"/>
                  </a:cubicBezTo>
                  <a:cubicBezTo>
                    <a:pt x="0" y="10060"/>
                    <a:pt x="356" y="10416"/>
                    <a:pt x="793" y="10416"/>
                  </a:cubicBezTo>
                  <a:lnTo>
                    <a:pt x="9070" y="10416"/>
                  </a:lnTo>
                  <a:cubicBezTo>
                    <a:pt x="9178" y="10416"/>
                    <a:pt x="9268" y="10326"/>
                    <a:pt x="9268" y="10218"/>
                  </a:cubicBezTo>
                  <a:cubicBezTo>
                    <a:pt x="9268" y="10110"/>
                    <a:pt x="9178" y="10020"/>
                    <a:pt x="9070" y="10020"/>
                  </a:cubicBezTo>
                  <a:lnTo>
                    <a:pt x="793" y="10020"/>
                  </a:lnTo>
                  <a:cubicBezTo>
                    <a:pt x="572" y="10020"/>
                    <a:pt x="396" y="9844"/>
                    <a:pt x="396" y="9623"/>
                  </a:cubicBezTo>
                  <a:cubicBezTo>
                    <a:pt x="396" y="9105"/>
                    <a:pt x="815" y="8682"/>
                    <a:pt x="1338" y="8682"/>
                  </a:cubicBezTo>
                  <a:lnTo>
                    <a:pt x="6571" y="8682"/>
                  </a:lnTo>
                  <a:cubicBezTo>
                    <a:pt x="6652" y="8682"/>
                    <a:pt x="6728" y="8632"/>
                    <a:pt x="6755" y="8556"/>
                  </a:cubicBezTo>
                  <a:cubicBezTo>
                    <a:pt x="6787" y="8484"/>
                    <a:pt x="6769" y="8398"/>
                    <a:pt x="6706" y="8340"/>
                  </a:cubicBezTo>
                  <a:cubicBezTo>
                    <a:pt x="6670" y="8308"/>
                    <a:pt x="3031" y="4840"/>
                    <a:pt x="5368" y="1859"/>
                  </a:cubicBezTo>
                  <a:cubicBezTo>
                    <a:pt x="6134" y="881"/>
                    <a:pt x="7150" y="391"/>
                    <a:pt x="8400" y="391"/>
                  </a:cubicBezTo>
                  <a:cubicBezTo>
                    <a:pt x="8738" y="391"/>
                    <a:pt x="9094" y="427"/>
                    <a:pt x="9466" y="499"/>
                  </a:cubicBezTo>
                  <a:cubicBezTo>
                    <a:pt x="10791" y="756"/>
                    <a:pt x="11844" y="1404"/>
                    <a:pt x="11853" y="1413"/>
                  </a:cubicBezTo>
                  <a:cubicBezTo>
                    <a:pt x="11886" y="1432"/>
                    <a:pt x="11922" y="1441"/>
                    <a:pt x="11958" y="1441"/>
                  </a:cubicBezTo>
                  <a:cubicBezTo>
                    <a:pt x="12024" y="1441"/>
                    <a:pt x="12088" y="1409"/>
                    <a:pt x="12124" y="1350"/>
                  </a:cubicBezTo>
                  <a:cubicBezTo>
                    <a:pt x="12182" y="1256"/>
                    <a:pt x="12155" y="1134"/>
                    <a:pt x="12061" y="1076"/>
                  </a:cubicBezTo>
                  <a:cubicBezTo>
                    <a:pt x="12015" y="1048"/>
                    <a:pt x="10948" y="391"/>
                    <a:pt x="9552" y="116"/>
                  </a:cubicBezTo>
                  <a:cubicBezTo>
                    <a:pt x="9158" y="39"/>
                    <a:pt x="8778" y="0"/>
                    <a:pt x="8414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0" name="Google Shape;1760;p34"/>
            <p:cNvSpPr/>
            <p:nvPr/>
          </p:nvSpPr>
          <p:spPr>
            <a:xfrm>
              <a:off x="4302340" y="3855573"/>
              <a:ext cx="12889" cy="31052"/>
            </a:xfrm>
            <a:custGeom>
              <a:rect b="b" l="l" r="r" t="t"/>
              <a:pathLst>
                <a:path extrusionOk="0" h="730" w="303">
                  <a:moveTo>
                    <a:pt x="302" y="0"/>
                  </a:moveTo>
                  <a:cubicBezTo>
                    <a:pt x="302" y="1"/>
                    <a:pt x="28" y="347"/>
                    <a:pt x="1" y="730"/>
                  </a:cubicBezTo>
                  <a:lnTo>
                    <a:pt x="302" y="0"/>
                  </a:ln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1" name="Google Shape;1761;p34"/>
            <p:cNvSpPr/>
            <p:nvPr/>
          </p:nvSpPr>
          <p:spPr>
            <a:xfrm>
              <a:off x="4293748" y="3847236"/>
              <a:ext cx="31052" cy="47855"/>
            </a:xfrm>
            <a:custGeom>
              <a:rect b="b" l="l" r="r" t="t"/>
              <a:pathLst>
                <a:path extrusionOk="0" h="1125" w="730">
                  <a:moveTo>
                    <a:pt x="507" y="0"/>
                  </a:moveTo>
                  <a:cubicBezTo>
                    <a:pt x="448" y="0"/>
                    <a:pt x="390" y="26"/>
                    <a:pt x="351" y="75"/>
                  </a:cubicBezTo>
                  <a:cubicBezTo>
                    <a:pt x="338" y="93"/>
                    <a:pt x="41" y="471"/>
                    <a:pt x="9" y="912"/>
                  </a:cubicBezTo>
                  <a:cubicBezTo>
                    <a:pt x="0" y="1021"/>
                    <a:pt x="81" y="1115"/>
                    <a:pt x="189" y="1124"/>
                  </a:cubicBezTo>
                  <a:lnTo>
                    <a:pt x="203" y="1124"/>
                  </a:lnTo>
                  <a:cubicBezTo>
                    <a:pt x="306" y="1124"/>
                    <a:pt x="392" y="1048"/>
                    <a:pt x="401" y="939"/>
                  </a:cubicBezTo>
                  <a:cubicBezTo>
                    <a:pt x="423" y="624"/>
                    <a:pt x="658" y="323"/>
                    <a:pt x="662" y="323"/>
                  </a:cubicBezTo>
                  <a:cubicBezTo>
                    <a:pt x="730" y="237"/>
                    <a:pt x="716" y="111"/>
                    <a:pt x="631" y="43"/>
                  </a:cubicBezTo>
                  <a:cubicBezTo>
                    <a:pt x="594" y="14"/>
                    <a:pt x="550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2" name="Google Shape;1762;p34"/>
            <p:cNvSpPr/>
            <p:nvPr/>
          </p:nvSpPr>
          <p:spPr>
            <a:xfrm>
              <a:off x="4237981" y="3854425"/>
              <a:ext cx="12889" cy="31052"/>
            </a:xfrm>
            <a:custGeom>
              <a:rect b="b" l="l" r="r" t="t"/>
              <a:pathLst>
                <a:path extrusionOk="0" h="730" w="303">
                  <a:moveTo>
                    <a:pt x="302" y="0"/>
                  </a:moveTo>
                  <a:cubicBezTo>
                    <a:pt x="302" y="1"/>
                    <a:pt x="28" y="347"/>
                    <a:pt x="1" y="730"/>
                  </a:cubicBezTo>
                  <a:lnTo>
                    <a:pt x="302" y="0"/>
                  </a:ln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3" name="Google Shape;1763;p34"/>
            <p:cNvSpPr/>
            <p:nvPr/>
          </p:nvSpPr>
          <p:spPr>
            <a:xfrm>
              <a:off x="4229346" y="3846087"/>
              <a:ext cx="31095" cy="47855"/>
            </a:xfrm>
            <a:custGeom>
              <a:rect b="b" l="l" r="r" t="t"/>
              <a:pathLst>
                <a:path extrusionOk="0" h="1125" w="731">
                  <a:moveTo>
                    <a:pt x="507" y="0"/>
                  </a:moveTo>
                  <a:cubicBezTo>
                    <a:pt x="449" y="0"/>
                    <a:pt x="391" y="26"/>
                    <a:pt x="352" y="75"/>
                  </a:cubicBezTo>
                  <a:cubicBezTo>
                    <a:pt x="339" y="93"/>
                    <a:pt x="41" y="471"/>
                    <a:pt x="10" y="912"/>
                  </a:cubicBezTo>
                  <a:cubicBezTo>
                    <a:pt x="1" y="1021"/>
                    <a:pt x="82" y="1115"/>
                    <a:pt x="190" y="1124"/>
                  </a:cubicBezTo>
                  <a:lnTo>
                    <a:pt x="204" y="1124"/>
                  </a:lnTo>
                  <a:cubicBezTo>
                    <a:pt x="307" y="1124"/>
                    <a:pt x="393" y="1043"/>
                    <a:pt x="402" y="939"/>
                  </a:cubicBezTo>
                  <a:cubicBezTo>
                    <a:pt x="424" y="624"/>
                    <a:pt x="658" y="322"/>
                    <a:pt x="663" y="322"/>
                  </a:cubicBezTo>
                  <a:cubicBezTo>
                    <a:pt x="730" y="237"/>
                    <a:pt x="717" y="111"/>
                    <a:pt x="631" y="43"/>
                  </a:cubicBezTo>
                  <a:cubicBezTo>
                    <a:pt x="595" y="14"/>
                    <a:pt x="551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4" name="Google Shape;1764;p34"/>
            <p:cNvSpPr/>
            <p:nvPr/>
          </p:nvSpPr>
          <p:spPr>
            <a:xfrm>
              <a:off x="4071605" y="3902059"/>
              <a:ext cx="13512" cy="32597"/>
            </a:xfrm>
            <a:custGeom>
              <a:rect b="b" l="l" r="r" t="t"/>
              <a:pathLst>
                <a:path extrusionOk="0" h="731" w="303">
                  <a:moveTo>
                    <a:pt x="303" y="1"/>
                  </a:moveTo>
                  <a:cubicBezTo>
                    <a:pt x="303" y="1"/>
                    <a:pt x="28" y="343"/>
                    <a:pt x="1" y="731"/>
                  </a:cubicBezTo>
                  <a:lnTo>
                    <a:pt x="303" y="1"/>
                  </a:ln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5" name="Google Shape;1765;p34"/>
            <p:cNvSpPr/>
            <p:nvPr/>
          </p:nvSpPr>
          <p:spPr>
            <a:xfrm>
              <a:off x="4086601" y="3837604"/>
              <a:ext cx="32374" cy="50077"/>
            </a:xfrm>
            <a:custGeom>
              <a:rect b="b" l="l" r="r" t="t"/>
              <a:pathLst>
                <a:path extrusionOk="0" h="1123" w="726">
                  <a:moveTo>
                    <a:pt x="506" y="1"/>
                  </a:moveTo>
                  <a:cubicBezTo>
                    <a:pt x="448" y="1"/>
                    <a:pt x="390" y="26"/>
                    <a:pt x="352" y="73"/>
                  </a:cubicBezTo>
                  <a:cubicBezTo>
                    <a:pt x="338" y="91"/>
                    <a:pt x="36" y="469"/>
                    <a:pt x="5" y="911"/>
                  </a:cubicBezTo>
                  <a:cubicBezTo>
                    <a:pt x="0" y="1023"/>
                    <a:pt x="81" y="1118"/>
                    <a:pt x="189" y="1122"/>
                  </a:cubicBezTo>
                  <a:lnTo>
                    <a:pt x="203" y="1122"/>
                  </a:lnTo>
                  <a:cubicBezTo>
                    <a:pt x="306" y="1122"/>
                    <a:pt x="392" y="1046"/>
                    <a:pt x="401" y="942"/>
                  </a:cubicBezTo>
                  <a:cubicBezTo>
                    <a:pt x="424" y="622"/>
                    <a:pt x="658" y="325"/>
                    <a:pt x="658" y="321"/>
                  </a:cubicBezTo>
                  <a:cubicBezTo>
                    <a:pt x="725" y="235"/>
                    <a:pt x="712" y="113"/>
                    <a:pt x="626" y="46"/>
                  </a:cubicBezTo>
                  <a:cubicBezTo>
                    <a:pt x="592" y="15"/>
                    <a:pt x="549" y="1"/>
                    <a:pt x="50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6" name="Google Shape;1766;p34"/>
            <p:cNvSpPr/>
            <p:nvPr/>
          </p:nvSpPr>
          <p:spPr>
            <a:xfrm>
              <a:off x="4339901" y="3855573"/>
              <a:ext cx="12889" cy="31052"/>
            </a:xfrm>
            <a:custGeom>
              <a:rect b="b" l="l" r="r" t="t"/>
              <a:pathLst>
                <a:path extrusionOk="0" h="730" w="303">
                  <a:moveTo>
                    <a:pt x="302" y="0"/>
                  </a:moveTo>
                  <a:cubicBezTo>
                    <a:pt x="302" y="1"/>
                    <a:pt x="14" y="347"/>
                    <a:pt x="0" y="730"/>
                  </a:cubicBezTo>
                  <a:lnTo>
                    <a:pt x="302" y="0"/>
                  </a:ln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7" name="Google Shape;1767;p34"/>
            <p:cNvSpPr/>
            <p:nvPr/>
          </p:nvSpPr>
          <p:spPr>
            <a:xfrm>
              <a:off x="4331266" y="3847236"/>
              <a:ext cx="30882" cy="47855"/>
            </a:xfrm>
            <a:custGeom>
              <a:rect b="b" l="l" r="r" t="t"/>
              <a:pathLst>
                <a:path extrusionOk="0" h="1125" w="726">
                  <a:moveTo>
                    <a:pt x="504" y="1"/>
                  </a:moveTo>
                  <a:cubicBezTo>
                    <a:pt x="448" y="1"/>
                    <a:pt x="392" y="25"/>
                    <a:pt x="352" y="70"/>
                  </a:cubicBezTo>
                  <a:cubicBezTo>
                    <a:pt x="339" y="88"/>
                    <a:pt x="19" y="471"/>
                    <a:pt x="5" y="921"/>
                  </a:cubicBezTo>
                  <a:cubicBezTo>
                    <a:pt x="1" y="1030"/>
                    <a:pt x="86" y="1120"/>
                    <a:pt x="194" y="1124"/>
                  </a:cubicBezTo>
                  <a:lnTo>
                    <a:pt x="203" y="1124"/>
                  </a:lnTo>
                  <a:cubicBezTo>
                    <a:pt x="307" y="1124"/>
                    <a:pt x="393" y="1043"/>
                    <a:pt x="397" y="935"/>
                  </a:cubicBezTo>
                  <a:cubicBezTo>
                    <a:pt x="411" y="624"/>
                    <a:pt x="649" y="332"/>
                    <a:pt x="654" y="327"/>
                  </a:cubicBezTo>
                  <a:cubicBezTo>
                    <a:pt x="726" y="241"/>
                    <a:pt x="712" y="120"/>
                    <a:pt x="631" y="48"/>
                  </a:cubicBezTo>
                  <a:cubicBezTo>
                    <a:pt x="593" y="16"/>
                    <a:pt x="549" y="1"/>
                    <a:pt x="504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8" name="Google Shape;1768;p34"/>
            <p:cNvSpPr/>
            <p:nvPr/>
          </p:nvSpPr>
          <p:spPr>
            <a:xfrm>
              <a:off x="4513837" y="3515057"/>
              <a:ext cx="143904" cy="102218"/>
            </a:xfrm>
            <a:custGeom>
              <a:rect b="b" l="l" r="r" t="t"/>
              <a:pathLst>
                <a:path extrusionOk="0" h="2403" w="3383">
                  <a:moveTo>
                    <a:pt x="2659" y="1"/>
                  </a:moveTo>
                  <a:cubicBezTo>
                    <a:pt x="2604" y="1"/>
                    <a:pt x="2550" y="9"/>
                    <a:pt x="2496" y="25"/>
                  </a:cubicBezTo>
                  <a:cubicBezTo>
                    <a:pt x="1915" y="210"/>
                    <a:pt x="834" y="647"/>
                    <a:pt x="181" y="1538"/>
                  </a:cubicBezTo>
                  <a:cubicBezTo>
                    <a:pt x="1" y="1782"/>
                    <a:pt x="64" y="2128"/>
                    <a:pt x="311" y="2304"/>
                  </a:cubicBezTo>
                  <a:cubicBezTo>
                    <a:pt x="406" y="2370"/>
                    <a:pt x="515" y="2403"/>
                    <a:pt x="625" y="2403"/>
                  </a:cubicBezTo>
                  <a:cubicBezTo>
                    <a:pt x="740" y="2403"/>
                    <a:pt x="856" y="2366"/>
                    <a:pt x="955" y="2295"/>
                  </a:cubicBezTo>
                  <a:cubicBezTo>
                    <a:pt x="1383" y="1980"/>
                    <a:pt x="2185" y="1430"/>
                    <a:pt x="2905" y="1174"/>
                  </a:cubicBezTo>
                  <a:cubicBezTo>
                    <a:pt x="3243" y="1052"/>
                    <a:pt x="3383" y="651"/>
                    <a:pt x="3185" y="354"/>
                  </a:cubicBezTo>
                  <a:lnTo>
                    <a:pt x="3113" y="246"/>
                  </a:lnTo>
                  <a:cubicBezTo>
                    <a:pt x="3012" y="90"/>
                    <a:pt x="2840" y="1"/>
                    <a:pt x="265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9" name="Google Shape;1769;p34"/>
            <p:cNvSpPr/>
            <p:nvPr/>
          </p:nvSpPr>
          <p:spPr>
            <a:xfrm>
              <a:off x="4045441" y="3835686"/>
              <a:ext cx="32553" cy="50167"/>
            </a:xfrm>
            <a:custGeom>
              <a:rect b="b" l="l" r="r" t="t"/>
              <a:pathLst>
                <a:path extrusionOk="0" h="1125" w="730">
                  <a:moveTo>
                    <a:pt x="507" y="1"/>
                  </a:moveTo>
                  <a:cubicBezTo>
                    <a:pt x="448" y="1"/>
                    <a:pt x="390" y="26"/>
                    <a:pt x="351" y="75"/>
                  </a:cubicBezTo>
                  <a:cubicBezTo>
                    <a:pt x="342" y="93"/>
                    <a:pt x="41" y="472"/>
                    <a:pt x="9" y="913"/>
                  </a:cubicBezTo>
                  <a:cubicBezTo>
                    <a:pt x="0" y="1021"/>
                    <a:pt x="81" y="1116"/>
                    <a:pt x="189" y="1125"/>
                  </a:cubicBezTo>
                  <a:lnTo>
                    <a:pt x="203" y="1125"/>
                  </a:lnTo>
                  <a:cubicBezTo>
                    <a:pt x="306" y="1125"/>
                    <a:pt x="392" y="1048"/>
                    <a:pt x="401" y="945"/>
                  </a:cubicBezTo>
                  <a:cubicBezTo>
                    <a:pt x="423" y="625"/>
                    <a:pt x="658" y="323"/>
                    <a:pt x="662" y="323"/>
                  </a:cubicBezTo>
                  <a:cubicBezTo>
                    <a:pt x="730" y="237"/>
                    <a:pt x="716" y="111"/>
                    <a:pt x="631" y="44"/>
                  </a:cubicBezTo>
                  <a:cubicBezTo>
                    <a:pt x="594" y="15"/>
                    <a:pt x="550" y="1"/>
                    <a:pt x="50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0" name="Google Shape;1770;p34"/>
            <p:cNvSpPr/>
            <p:nvPr/>
          </p:nvSpPr>
          <p:spPr>
            <a:xfrm>
              <a:off x="4479934" y="2591814"/>
              <a:ext cx="238338" cy="230851"/>
            </a:xfrm>
            <a:custGeom>
              <a:rect b="b" l="l" r="r" t="t"/>
              <a:pathLst>
                <a:path extrusionOk="0" h="5427" w="5603">
                  <a:moveTo>
                    <a:pt x="4450" y="1"/>
                  </a:moveTo>
                  <a:cubicBezTo>
                    <a:pt x="4426" y="1"/>
                    <a:pt x="4402" y="2"/>
                    <a:pt x="4378" y="4"/>
                  </a:cubicBezTo>
                  <a:cubicBezTo>
                    <a:pt x="1478" y="301"/>
                    <a:pt x="1" y="2468"/>
                    <a:pt x="1" y="2468"/>
                  </a:cubicBezTo>
                  <a:cubicBezTo>
                    <a:pt x="442" y="3476"/>
                    <a:pt x="4419" y="5426"/>
                    <a:pt x="4419" y="5426"/>
                  </a:cubicBezTo>
                  <a:cubicBezTo>
                    <a:pt x="5603" y="3377"/>
                    <a:pt x="5369" y="1463"/>
                    <a:pt x="5139" y="540"/>
                  </a:cubicBezTo>
                  <a:cubicBezTo>
                    <a:pt x="5059" y="222"/>
                    <a:pt x="4773" y="1"/>
                    <a:pt x="4450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1" name="Google Shape;1771;p34"/>
            <p:cNvSpPr/>
            <p:nvPr/>
          </p:nvSpPr>
          <p:spPr>
            <a:xfrm>
              <a:off x="4470364" y="2583562"/>
              <a:ext cx="256374" cy="250035"/>
            </a:xfrm>
            <a:custGeom>
              <a:rect b="b" l="l" r="r" t="t"/>
              <a:pathLst>
                <a:path extrusionOk="0" h="5878" w="6027">
                  <a:moveTo>
                    <a:pt x="4675" y="394"/>
                  </a:moveTo>
                  <a:cubicBezTo>
                    <a:pt x="4906" y="394"/>
                    <a:pt x="5116" y="554"/>
                    <a:pt x="5175" y="784"/>
                  </a:cubicBezTo>
                  <a:cubicBezTo>
                    <a:pt x="5396" y="1680"/>
                    <a:pt x="5603" y="3450"/>
                    <a:pt x="4562" y="5359"/>
                  </a:cubicBezTo>
                  <a:cubicBezTo>
                    <a:pt x="3423" y="4787"/>
                    <a:pt x="946" y="3441"/>
                    <a:pt x="460" y="2680"/>
                  </a:cubicBezTo>
                  <a:cubicBezTo>
                    <a:pt x="779" y="2270"/>
                    <a:pt x="2194" y="644"/>
                    <a:pt x="4621" y="396"/>
                  </a:cubicBezTo>
                  <a:cubicBezTo>
                    <a:pt x="4639" y="394"/>
                    <a:pt x="4657" y="394"/>
                    <a:pt x="4675" y="394"/>
                  </a:cubicBezTo>
                  <a:close/>
                  <a:moveTo>
                    <a:pt x="4672" y="0"/>
                  </a:moveTo>
                  <a:cubicBezTo>
                    <a:pt x="4642" y="0"/>
                    <a:pt x="4611" y="2"/>
                    <a:pt x="4580" y="5"/>
                  </a:cubicBezTo>
                  <a:cubicBezTo>
                    <a:pt x="1626" y="306"/>
                    <a:pt x="126" y="2459"/>
                    <a:pt x="63" y="2554"/>
                  </a:cubicBezTo>
                  <a:lnTo>
                    <a:pt x="0" y="2644"/>
                  </a:lnTo>
                  <a:lnTo>
                    <a:pt x="45" y="2743"/>
                  </a:lnTo>
                  <a:cubicBezTo>
                    <a:pt x="500" y="3783"/>
                    <a:pt x="4144" y="5593"/>
                    <a:pt x="4558" y="5796"/>
                  </a:cubicBezTo>
                  <a:lnTo>
                    <a:pt x="4720" y="5877"/>
                  </a:lnTo>
                  <a:lnTo>
                    <a:pt x="4815" y="5715"/>
                  </a:lnTo>
                  <a:cubicBezTo>
                    <a:pt x="6026" y="3625"/>
                    <a:pt x="5801" y="1671"/>
                    <a:pt x="5558" y="689"/>
                  </a:cubicBezTo>
                  <a:cubicBezTo>
                    <a:pt x="5457" y="282"/>
                    <a:pt x="5086" y="0"/>
                    <a:pt x="467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2" name="Google Shape;1772;p34"/>
            <p:cNvSpPr/>
            <p:nvPr/>
          </p:nvSpPr>
          <p:spPr>
            <a:xfrm>
              <a:off x="4612099" y="2637585"/>
              <a:ext cx="68443" cy="156368"/>
            </a:xfrm>
            <a:custGeom>
              <a:rect b="b" l="l" r="r" t="t"/>
              <a:pathLst>
                <a:path extrusionOk="0" h="3676" w="1609">
                  <a:moveTo>
                    <a:pt x="812" y="0"/>
                  </a:moveTo>
                  <a:cubicBezTo>
                    <a:pt x="812" y="0"/>
                    <a:pt x="23" y="667"/>
                    <a:pt x="177" y="1356"/>
                  </a:cubicBezTo>
                  <a:cubicBezTo>
                    <a:pt x="177" y="1356"/>
                    <a:pt x="884" y="1842"/>
                    <a:pt x="686" y="2094"/>
                  </a:cubicBezTo>
                  <a:cubicBezTo>
                    <a:pt x="483" y="2342"/>
                    <a:pt x="1" y="2608"/>
                    <a:pt x="1" y="2608"/>
                  </a:cubicBezTo>
                  <a:cubicBezTo>
                    <a:pt x="1" y="2608"/>
                    <a:pt x="670" y="3676"/>
                    <a:pt x="982" y="3676"/>
                  </a:cubicBezTo>
                  <a:cubicBezTo>
                    <a:pt x="995" y="3676"/>
                    <a:pt x="1007" y="3674"/>
                    <a:pt x="1019" y="3670"/>
                  </a:cubicBezTo>
                  <a:cubicBezTo>
                    <a:pt x="1019" y="3670"/>
                    <a:pt x="1609" y="2639"/>
                    <a:pt x="1591" y="1581"/>
                  </a:cubicBezTo>
                  <a:cubicBezTo>
                    <a:pt x="1573" y="522"/>
                    <a:pt x="812" y="0"/>
                    <a:pt x="81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3" name="Google Shape;1773;p34"/>
            <p:cNvSpPr/>
            <p:nvPr/>
          </p:nvSpPr>
          <p:spPr>
            <a:xfrm>
              <a:off x="4594318" y="2614785"/>
              <a:ext cx="68400" cy="143309"/>
            </a:xfrm>
            <a:custGeom>
              <a:rect b="b" l="l" r="r" t="t"/>
              <a:pathLst>
                <a:path extrusionOk="0" h="3369" w="1608">
                  <a:moveTo>
                    <a:pt x="1388" y="0"/>
                  </a:moveTo>
                  <a:cubicBezTo>
                    <a:pt x="1344" y="0"/>
                    <a:pt x="1299" y="15"/>
                    <a:pt x="1261" y="45"/>
                  </a:cubicBezTo>
                  <a:cubicBezTo>
                    <a:pt x="1221" y="81"/>
                    <a:pt x="302" y="860"/>
                    <a:pt x="396" y="1910"/>
                  </a:cubicBezTo>
                  <a:cubicBezTo>
                    <a:pt x="405" y="1968"/>
                    <a:pt x="437" y="2022"/>
                    <a:pt x="487" y="2054"/>
                  </a:cubicBezTo>
                  <a:cubicBezTo>
                    <a:pt x="734" y="2220"/>
                    <a:pt x="950" y="2473"/>
                    <a:pt x="919" y="2554"/>
                  </a:cubicBezTo>
                  <a:cubicBezTo>
                    <a:pt x="860" y="2702"/>
                    <a:pt x="441" y="2900"/>
                    <a:pt x="162" y="2981"/>
                  </a:cubicBezTo>
                  <a:cubicBezTo>
                    <a:pt x="59" y="3013"/>
                    <a:pt x="0" y="3126"/>
                    <a:pt x="32" y="3229"/>
                  </a:cubicBezTo>
                  <a:cubicBezTo>
                    <a:pt x="59" y="3315"/>
                    <a:pt x="135" y="3369"/>
                    <a:pt x="221" y="3369"/>
                  </a:cubicBezTo>
                  <a:cubicBezTo>
                    <a:pt x="239" y="3369"/>
                    <a:pt x="257" y="3364"/>
                    <a:pt x="275" y="3360"/>
                  </a:cubicBezTo>
                  <a:cubicBezTo>
                    <a:pt x="419" y="3319"/>
                    <a:pt x="1131" y="3085"/>
                    <a:pt x="1284" y="2702"/>
                  </a:cubicBezTo>
                  <a:cubicBezTo>
                    <a:pt x="1437" y="2324"/>
                    <a:pt x="995" y="1941"/>
                    <a:pt x="784" y="1784"/>
                  </a:cubicBezTo>
                  <a:cubicBezTo>
                    <a:pt x="770" y="986"/>
                    <a:pt x="1509" y="356"/>
                    <a:pt x="1513" y="347"/>
                  </a:cubicBezTo>
                  <a:cubicBezTo>
                    <a:pt x="1599" y="279"/>
                    <a:pt x="1608" y="153"/>
                    <a:pt x="1540" y="72"/>
                  </a:cubicBezTo>
                  <a:cubicBezTo>
                    <a:pt x="1500" y="24"/>
                    <a:pt x="1444" y="0"/>
                    <a:pt x="1388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4" name="Google Shape;1774;p34"/>
            <p:cNvSpPr/>
            <p:nvPr/>
          </p:nvSpPr>
          <p:spPr>
            <a:xfrm>
              <a:off x="4031674" y="2513204"/>
              <a:ext cx="239869" cy="223237"/>
            </a:xfrm>
            <a:custGeom>
              <a:rect b="b" l="l" r="r" t="t"/>
              <a:pathLst>
                <a:path extrusionOk="0" h="5248" w="5639">
                  <a:moveTo>
                    <a:pt x="1849" y="0"/>
                  </a:moveTo>
                  <a:cubicBezTo>
                    <a:pt x="1600" y="0"/>
                    <a:pt x="1359" y="131"/>
                    <a:pt x="1230" y="357"/>
                  </a:cubicBezTo>
                  <a:cubicBezTo>
                    <a:pt x="757" y="1177"/>
                    <a:pt x="0" y="2956"/>
                    <a:pt x="577" y="5248"/>
                  </a:cubicBezTo>
                  <a:cubicBezTo>
                    <a:pt x="577" y="5248"/>
                    <a:pt x="4936" y="4473"/>
                    <a:pt x="5639" y="3627"/>
                  </a:cubicBezTo>
                  <a:cubicBezTo>
                    <a:pt x="5639" y="3627"/>
                    <a:pt x="4815" y="1136"/>
                    <a:pt x="2112" y="51"/>
                  </a:cubicBezTo>
                  <a:cubicBezTo>
                    <a:pt x="2027" y="17"/>
                    <a:pt x="1937" y="0"/>
                    <a:pt x="1849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5" name="Google Shape;1775;p34"/>
            <p:cNvSpPr/>
            <p:nvPr/>
          </p:nvSpPr>
          <p:spPr>
            <a:xfrm>
              <a:off x="4023039" y="2504952"/>
              <a:ext cx="257905" cy="241273"/>
            </a:xfrm>
            <a:custGeom>
              <a:rect b="b" l="l" r="r" t="t"/>
              <a:pathLst>
                <a:path extrusionOk="0" h="5672" w="6063">
                  <a:moveTo>
                    <a:pt x="2050" y="393"/>
                  </a:moveTo>
                  <a:cubicBezTo>
                    <a:pt x="2113" y="393"/>
                    <a:pt x="2180" y="407"/>
                    <a:pt x="2239" y="429"/>
                  </a:cubicBezTo>
                  <a:cubicBezTo>
                    <a:pt x="4504" y="1339"/>
                    <a:pt x="5414" y="3289"/>
                    <a:pt x="5612" y="3776"/>
                  </a:cubicBezTo>
                  <a:cubicBezTo>
                    <a:pt x="4932" y="4370"/>
                    <a:pt x="2180" y="4983"/>
                    <a:pt x="928" y="5217"/>
                  </a:cubicBezTo>
                  <a:cubicBezTo>
                    <a:pt x="455" y="3091"/>
                    <a:pt x="1140" y="1452"/>
                    <a:pt x="1604" y="650"/>
                  </a:cubicBezTo>
                  <a:cubicBezTo>
                    <a:pt x="1694" y="488"/>
                    <a:pt x="1870" y="393"/>
                    <a:pt x="2050" y="393"/>
                  </a:cubicBezTo>
                  <a:close/>
                  <a:moveTo>
                    <a:pt x="2052" y="0"/>
                  </a:moveTo>
                  <a:cubicBezTo>
                    <a:pt x="1734" y="0"/>
                    <a:pt x="1428" y="166"/>
                    <a:pt x="1262" y="452"/>
                  </a:cubicBezTo>
                  <a:cubicBezTo>
                    <a:pt x="757" y="1330"/>
                    <a:pt x="1" y="3145"/>
                    <a:pt x="586" y="5491"/>
                  </a:cubicBezTo>
                  <a:lnTo>
                    <a:pt x="631" y="5672"/>
                  </a:lnTo>
                  <a:lnTo>
                    <a:pt x="816" y="5636"/>
                  </a:lnTo>
                  <a:cubicBezTo>
                    <a:pt x="1266" y="5559"/>
                    <a:pt x="5265" y="4825"/>
                    <a:pt x="5990" y="3947"/>
                  </a:cubicBezTo>
                  <a:lnTo>
                    <a:pt x="6062" y="3866"/>
                  </a:lnTo>
                  <a:lnTo>
                    <a:pt x="6026" y="3762"/>
                  </a:lnTo>
                  <a:cubicBezTo>
                    <a:pt x="5995" y="3654"/>
                    <a:pt x="5144" y="1173"/>
                    <a:pt x="2387" y="65"/>
                  </a:cubicBezTo>
                  <a:cubicBezTo>
                    <a:pt x="2278" y="21"/>
                    <a:pt x="2164" y="0"/>
                    <a:pt x="205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6" name="Google Shape;1776;p34"/>
            <p:cNvSpPr/>
            <p:nvPr/>
          </p:nvSpPr>
          <p:spPr>
            <a:xfrm>
              <a:off x="4060072" y="2549544"/>
              <a:ext cx="92217" cy="155672"/>
            </a:xfrm>
            <a:custGeom>
              <a:rect b="b" l="l" r="r" t="t"/>
              <a:pathLst>
                <a:path extrusionOk="0" h="3491" w="2068">
                  <a:moveTo>
                    <a:pt x="1496" y="0"/>
                  </a:moveTo>
                  <a:cubicBezTo>
                    <a:pt x="1496" y="0"/>
                    <a:pt x="622" y="293"/>
                    <a:pt x="311" y="1306"/>
                  </a:cubicBezTo>
                  <a:cubicBezTo>
                    <a:pt x="0" y="2320"/>
                    <a:pt x="284" y="3468"/>
                    <a:pt x="284" y="3468"/>
                  </a:cubicBezTo>
                  <a:cubicBezTo>
                    <a:pt x="306" y="3483"/>
                    <a:pt x="334" y="3490"/>
                    <a:pt x="367" y="3490"/>
                  </a:cubicBezTo>
                  <a:cubicBezTo>
                    <a:pt x="707" y="3490"/>
                    <a:pt x="1554" y="2729"/>
                    <a:pt x="1554" y="2729"/>
                  </a:cubicBezTo>
                  <a:cubicBezTo>
                    <a:pt x="1554" y="2729"/>
                    <a:pt x="1167" y="2342"/>
                    <a:pt x="1041" y="2045"/>
                  </a:cubicBezTo>
                  <a:cubicBezTo>
                    <a:pt x="915" y="1752"/>
                    <a:pt x="1730" y="1477"/>
                    <a:pt x="1730" y="1477"/>
                  </a:cubicBezTo>
                  <a:cubicBezTo>
                    <a:pt x="2067" y="860"/>
                    <a:pt x="1496" y="0"/>
                    <a:pt x="149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7" name="Google Shape;1777;p34"/>
            <p:cNvSpPr/>
            <p:nvPr/>
          </p:nvSpPr>
          <p:spPr>
            <a:xfrm>
              <a:off x="4098118" y="2540471"/>
              <a:ext cx="63679" cy="152114"/>
            </a:xfrm>
            <a:custGeom>
              <a:rect b="b" l="l" r="r" t="t"/>
              <a:pathLst>
                <a:path extrusionOk="0" h="3576" w="1497">
                  <a:moveTo>
                    <a:pt x="636" y="0"/>
                  </a:moveTo>
                  <a:cubicBezTo>
                    <a:pt x="597" y="0"/>
                    <a:pt x="558" y="12"/>
                    <a:pt x="523" y="36"/>
                  </a:cubicBezTo>
                  <a:cubicBezTo>
                    <a:pt x="433" y="94"/>
                    <a:pt x="411" y="216"/>
                    <a:pt x="469" y="306"/>
                  </a:cubicBezTo>
                  <a:cubicBezTo>
                    <a:pt x="478" y="315"/>
                    <a:pt x="1014" y="1126"/>
                    <a:pt x="776" y="1891"/>
                  </a:cubicBezTo>
                  <a:cubicBezTo>
                    <a:pt x="532" y="1981"/>
                    <a:pt x="1" y="2229"/>
                    <a:pt x="41" y="2634"/>
                  </a:cubicBezTo>
                  <a:cubicBezTo>
                    <a:pt x="87" y="3044"/>
                    <a:pt x="708" y="3463"/>
                    <a:pt x="830" y="3544"/>
                  </a:cubicBezTo>
                  <a:cubicBezTo>
                    <a:pt x="861" y="3567"/>
                    <a:pt x="902" y="3576"/>
                    <a:pt x="938" y="3576"/>
                  </a:cubicBezTo>
                  <a:cubicBezTo>
                    <a:pt x="1001" y="3576"/>
                    <a:pt x="1064" y="3544"/>
                    <a:pt x="1104" y="3485"/>
                  </a:cubicBezTo>
                  <a:cubicBezTo>
                    <a:pt x="1163" y="3395"/>
                    <a:pt x="1136" y="3274"/>
                    <a:pt x="1046" y="3215"/>
                  </a:cubicBezTo>
                  <a:cubicBezTo>
                    <a:pt x="798" y="3058"/>
                    <a:pt x="451" y="2751"/>
                    <a:pt x="433" y="2594"/>
                  </a:cubicBezTo>
                  <a:cubicBezTo>
                    <a:pt x="424" y="2504"/>
                    <a:pt x="708" y="2324"/>
                    <a:pt x="992" y="2234"/>
                  </a:cubicBezTo>
                  <a:cubicBezTo>
                    <a:pt x="1046" y="2216"/>
                    <a:pt x="1091" y="2170"/>
                    <a:pt x="1113" y="2116"/>
                  </a:cubicBezTo>
                  <a:cubicBezTo>
                    <a:pt x="1496" y="1135"/>
                    <a:pt x="825" y="130"/>
                    <a:pt x="798" y="85"/>
                  </a:cubicBezTo>
                  <a:cubicBezTo>
                    <a:pt x="759" y="30"/>
                    <a:pt x="698" y="0"/>
                    <a:pt x="63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8" name="Google Shape;1778;p34"/>
            <p:cNvSpPr/>
            <p:nvPr/>
          </p:nvSpPr>
          <p:spPr>
            <a:xfrm>
              <a:off x="3997006" y="2639414"/>
              <a:ext cx="691022" cy="473187"/>
            </a:xfrm>
            <a:custGeom>
              <a:rect b="b" l="l" r="r" t="t"/>
              <a:pathLst>
                <a:path extrusionOk="0" h="11124" w="16245">
                  <a:moveTo>
                    <a:pt x="5538" y="0"/>
                  </a:moveTo>
                  <a:cubicBezTo>
                    <a:pt x="2989" y="0"/>
                    <a:pt x="763" y="1879"/>
                    <a:pt x="396" y="4479"/>
                  </a:cubicBezTo>
                  <a:cubicBezTo>
                    <a:pt x="0" y="7320"/>
                    <a:pt x="1977" y="9950"/>
                    <a:pt x="4823" y="10351"/>
                  </a:cubicBezTo>
                  <a:lnTo>
                    <a:pt x="9971" y="11072"/>
                  </a:lnTo>
                  <a:cubicBezTo>
                    <a:pt x="10217" y="11106"/>
                    <a:pt x="10461" y="11123"/>
                    <a:pt x="10702" y="11123"/>
                  </a:cubicBezTo>
                  <a:cubicBezTo>
                    <a:pt x="13251" y="11123"/>
                    <a:pt x="15477" y="9245"/>
                    <a:pt x="15844" y="6649"/>
                  </a:cubicBezTo>
                  <a:cubicBezTo>
                    <a:pt x="16244" y="3808"/>
                    <a:pt x="14263" y="1178"/>
                    <a:pt x="11421" y="777"/>
                  </a:cubicBezTo>
                  <a:lnTo>
                    <a:pt x="6269" y="52"/>
                  </a:lnTo>
                  <a:cubicBezTo>
                    <a:pt x="6023" y="17"/>
                    <a:pt x="5779" y="0"/>
                    <a:pt x="553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9" name="Google Shape;1779;p34"/>
            <p:cNvSpPr/>
            <p:nvPr/>
          </p:nvSpPr>
          <p:spPr>
            <a:xfrm>
              <a:off x="4015552" y="2791572"/>
              <a:ext cx="663670" cy="321371"/>
            </a:xfrm>
            <a:custGeom>
              <a:rect b="b" l="l" r="r" t="t"/>
              <a:pathLst>
                <a:path extrusionOk="0" h="7555" w="15602">
                  <a:moveTo>
                    <a:pt x="14935" y="1"/>
                  </a:moveTo>
                  <a:lnTo>
                    <a:pt x="14935" y="1"/>
                  </a:lnTo>
                  <a:cubicBezTo>
                    <a:pt x="14998" y="460"/>
                    <a:pt x="14998" y="938"/>
                    <a:pt x="14930" y="1419"/>
                  </a:cubicBezTo>
                  <a:lnTo>
                    <a:pt x="14930" y="1424"/>
                  </a:lnTo>
                  <a:cubicBezTo>
                    <a:pt x="14564" y="4020"/>
                    <a:pt x="12341" y="5898"/>
                    <a:pt x="9790" y="5898"/>
                  </a:cubicBezTo>
                  <a:cubicBezTo>
                    <a:pt x="9548" y="5898"/>
                    <a:pt x="9304" y="5881"/>
                    <a:pt x="9058" y="5846"/>
                  </a:cubicBezTo>
                  <a:lnTo>
                    <a:pt x="3910" y="5121"/>
                  </a:lnTo>
                  <a:cubicBezTo>
                    <a:pt x="2163" y="4874"/>
                    <a:pt x="744" y="3788"/>
                    <a:pt x="1" y="2325"/>
                  </a:cubicBezTo>
                  <a:lnTo>
                    <a:pt x="1" y="2325"/>
                  </a:lnTo>
                  <a:cubicBezTo>
                    <a:pt x="303" y="4576"/>
                    <a:pt x="2068" y="6445"/>
                    <a:pt x="4428" y="6779"/>
                  </a:cubicBezTo>
                  <a:lnTo>
                    <a:pt x="9575" y="7504"/>
                  </a:lnTo>
                  <a:cubicBezTo>
                    <a:pt x="9819" y="7538"/>
                    <a:pt x="10062" y="7554"/>
                    <a:pt x="10301" y="7554"/>
                  </a:cubicBezTo>
                  <a:cubicBezTo>
                    <a:pt x="12852" y="7554"/>
                    <a:pt x="15082" y="5679"/>
                    <a:pt x="15448" y="3077"/>
                  </a:cubicBezTo>
                  <a:cubicBezTo>
                    <a:pt x="15601" y="1982"/>
                    <a:pt x="15403" y="915"/>
                    <a:pt x="14935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0" name="Google Shape;1780;p34"/>
            <p:cNvSpPr/>
            <p:nvPr/>
          </p:nvSpPr>
          <p:spPr>
            <a:xfrm>
              <a:off x="3998920" y="2631247"/>
              <a:ext cx="690639" cy="490075"/>
            </a:xfrm>
            <a:custGeom>
              <a:rect b="b" l="l" r="r" t="t"/>
              <a:pathLst>
                <a:path extrusionOk="0" h="11521" w="16236">
                  <a:moveTo>
                    <a:pt x="5530" y="397"/>
                  </a:moveTo>
                  <a:cubicBezTo>
                    <a:pt x="5765" y="397"/>
                    <a:pt x="6003" y="410"/>
                    <a:pt x="6238" y="446"/>
                  </a:cubicBezTo>
                  <a:lnTo>
                    <a:pt x="11390" y="1171"/>
                  </a:lnTo>
                  <a:cubicBezTo>
                    <a:pt x="12709" y="1356"/>
                    <a:pt x="13885" y="2045"/>
                    <a:pt x="14686" y="3112"/>
                  </a:cubicBezTo>
                  <a:cubicBezTo>
                    <a:pt x="15492" y="4180"/>
                    <a:pt x="15830" y="5495"/>
                    <a:pt x="15645" y="6819"/>
                  </a:cubicBezTo>
                  <a:cubicBezTo>
                    <a:pt x="15294" y="9314"/>
                    <a:pt x="13146" y="11124"/>
                    <a:pt x="10696" y="11124"/>
                  </a:cubicBezTo>
                  <a:cubicBezTo>
                    <a:pt x="10462" y="11124"/>
                    <a:pt x="10228" y="11111"/>
                    <a:pt x="9993" y="11075"/>
                  </a:cubicBezTo>
                  <a:lnTo>
                    <a:pt x="4846" y="10350"/>
                  </a:lnTo>
                  <a:cubicBezTo>
                    <a:pt x="3522" y="10165"/>
                    <a:pt x="2351" y="9476"/>
                    <a:pt x="1549" y="8409"/>
                  </a:cubicBezTo>
                  <a:cubicBezTo>
                    <a:pt x="743" y="7341"/>
                    <a:pt x="405" y="6026"/>
                    <a:pt x="590" y="4702"/>
                  </a:cubicBezTo>
                  <a:cubicBezTo>
                    <a:pt x="775" y="3378"/>
                    <a:pt x="1464" y="2207"/>
                    <a:pt x="2531" y="1401"/>
                  </a:cubicBezTo>
                  <a:cubicBezTo>
                    <a:pt x="3409" y="744"/>
                    <a:pt x="4454" y="397"/>
                    <a:pt x="5530" y="397"/>
                  </a:cubicBezTo>
                  <a:close/>
                  <a:moveTo>
                    <a:pt x="5531" y="0"/>
                  </a:moveTo>
                  <a:cubicBezTo>
                    <a:pt x="4367" y="0"/>
                    <a:pt x="3240" y="377"/>
                    <a:pt x="2297" y="1090"/>
                  </a:cubicBezTo>
                  <a:cubicBezTo>
                    <a:pt x="1144" y="1955"/>
                    <a:pt x="401" y="3220"/>
                    <a:pt x="198" y="4648"/>
                  </a:cubicBezTo>
                  <a:cubicBezTo>
                    <a:pt x="0" y="6076"/>
                    <a:pt x="365" y="7494"/>
                    <a:pt x="1234" y="8647"/>
                  </a:cubicBezTo>
                  <a:cubicBezTo>
                    <a:pt x="2099" y="9796"/>
                    <a:pt x="3364" y="10543"/>
                    <a:pt x="4792" y="10741"/>
                  </a:cubicBezTo>
                  <a:lnTo>
                    <a:pt x="9939" y="11466"/>
                  </a:lnTo>
                  <a:cubicBezTo>
                    <a:pt x="10192" y="11502"/>
                    <a:pt x="10444" y="11520"/>
                    <a:pt x="10696" y="11520"/>
                  </a:cubicBezTo>
                  <a:cubicBezTo>
                    <a:pt x="13340" y="11520"/>
                    <a:pt x="15654" y="9566"/>
                    <a:pt x="16033" y="6873"/>
                  </a:cubicBezTo>
                  <a:cubicBezTo>
                    <a:pt x="16235" y="5445"/>
                    <a:pt x="15871" y="4027"/>
                    <a:pt x="15001" y="2874"/>
                  </a:cubicBezTo>
                  <a:cubicBezTo>
                    <a:pt x="14132" y="1725"/>
                    <a:pt x="12871" y="978"/>
                    <a:pt x="11444" y="780"/>
                  </a:cubicBezTo>
                  <a:lnTo>
                    <a:pt x="6296" y="54"/>
                  </a:lnTo>
                  <a:cubicBezTo>
                    <a:pt x="6040" y="18"/>
                    <a:pt x="5785" y="0"/>
                    <a:pt x="553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1" name="Google Shape;1781;p34"/>
            <p:cNvSpPr/>
            <p:nvPr/>
          </p:nvSpPr>
          <p:spPr>
            <a:xfrm>
              <a:off x="4277839" y="2762051"/>
              <a:ext cx="85841" cy="43771"/>
            </a:xfrm>
            <a:custGeom>
              <a:rect b="b" l="l" r="r" t="t"/>
              <a:pathLst>
                <a:path extrusionOk="0" h="1029" w="2018">
                  <a:moveTo>
                    <a:pt x="467" y="1"/>
                  </a:moveTo>
                  <a:cubicBezTo>
                    <a:pt x="253" y="1"/>
                    <a:pt x="65" y="159"/>
                    <a:pt x="36" y="380"/>
                  </a:cubicBezTo>
                  <a:cubicBezTo>
                    <a:pt x="0" y="618"/>
                    <a:pt x="167" y="839"/>
                    <a:pt x="410" y="875"/>
                  </a:cubicBezTo>
                  <a:lnTo>
                    <a:pt x="1486" y="1024"/>
                  </a:lnTo>
                  <a:cubicBezTo>
                    <a:pt x="1508" y="1027"/>
                    <a:pt x="1530" y="1029"/>
                    <a:pt x="1551" y="1029"/>
                  </a:cubicBezTo>
                  <a:cubicBezTo>
                    <a:pt x="1765" y="1029"/>
                    <a:pt x="1953" y="871"/>
                    <a:pt x="1982" y="650"/>
                  </a:cubicBezTo>
                  <a:cubicBezTo>
                    <a:pt x="2018" y="411"/>
                    <a:pt x="1851" y="190"/>
                    <a:pt x="1608" y="159"/>
                  </a:cubicBezTo>
                  <a:lnTo>
                    <a:pt x="532" y="6"/>
                  </a:lnTo>
                  <a:cubicBezTo>
                    <a:pt x="510" y="3"/>
                    <a:pt x="488" y="1"/>
                    <a:pt x="46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2" name="Google Shape;1782;p34"/>
            <p:cNvSpPr/>
            <p:nvPr/>
          </p:nvSpPr>
          <p:spPr>
            <a:xfrm>
              <a:off x="4269033" y="2753714"/>
              <a:ext cx="103494" cy="60531"/>
            </a:xfrm>
            <a:custGeom>
              <a:rect b="b" l="l" r="r" t="t"/>
              <a:pathLst>
                <a:path extrusionOk="0" h="1423" w="2433">
                  <a:moveTo>
                    <a:pt x="679" y="393"/>
                  </a:moveTo>
                  <a:cubicBezTo>
                    <a:pt x="690" y="393"/>
                    <a:pt x="701" y="394"/>
                    <a:pt x="712" y="395"/>
                  </a:cubicBezTo>
                  <a:lnTo>
                    <a:pt x="1788" y="549"/>
                  </a:lnTo>
                  <a:cubicBezTo>
                    <a:pt x="1919" y="567"/>
                    <a:pt x="2013" y="688"/>
                    <a:pt x="1995" y="819"/>
                  </a:cubicBezTo>
                  <a:cubicBezTo>
                    <a:pt x="1979" y="942"/>
                    <a:pt x="1876" y="1028"/>
                    <a:pt x="1755" y="1028"/>
                  </a:cubicBezTo>
                  <a:cubicBezTo>
                    <a:pt x="1743" y="1028"/>
                    <a:pt x="1732" y="1028"/>
                    <a:pt x="1720" y="1026"/>
                  </a:cubicBezTo>
                  <a:lnTo>
                    <a:pt x="644" y="873"/>
                  </a:lnTo>
                  <a:cubicBezTo>
                    <a:pt x="514" y="855"/>
                    <a:pt x="419" y="733"/>
                    <a:pt x="437" y="603"/>
                  </a:cubicBezTo>
                  <a:cubicBezTo>
                    <a:pt x="446" y="540"/>
                    <a:pt x="482" y="481"/>
                    <a:pt x="532" y="441"/>
                  </a:cubicBezTo>
                  <a:cubicBezTo>
                    <a:pt x="573" y="411"/>
                    <a:pt x="626" y="393"/>
                    <a:pt x="679" y="393"/>
                  </a:cubicBezTo>
                  <a:close/>
                  <a:moveTo>
                    <a:pt x="670" y="1"/>
                  </a:moveTo>
                  <a:cubicBezTo>
                    <a:pt x="535" y="1"/>
                    <a:pt x="402" y="46"/>
                    <a:pt x="293" y="130"/>
                  </a:cubicBezTo>
                  <a:cubicBezTo>
                    <a:pt x="158" y="229"/>
                    <a:pt x="72" y="377"/>
                    <a:pt x="50" y="549"/>
                  </a:cubicBezTo>
                  <a:cubicBezTo>
                    <a:pt x="0" y="895"/>
                    <a:pt x="243" y="1215"/>
                    <a:pt x="590" y="1265"/>
                  </a:cubicBezTo>
                  <a:lnTo>
                    <a:pt x="1666" y="1418"/>
                  </a:lnTo>
                  <a:cubicBezTo>
                    <a:pt x="1698" y="1422"/>
                    <a:pt x="1725" y="1422"/>
                    <a:pt x="1757" y="1422"/>
                  </a:cubicBezTo>
                  <a:cubicBezTo>
                    <a:pt x="2067" y="1422"/>
                    <a:pt x="2342" y="1193"/>
                    <a:pt x="2382" y="877"/>
                  </a:cubicBezTo>
                  <a:cubicBezTo>
                    <a:pt x="2432" y="531"/>
                    <a:pt x="2189" y="206"/>
                    <a:pt x="1842" y="157"/>
                  </a:cubicBezTo>
                  <a:lnTo>
                    <a:pt x="766" y="8"/>
                  </a:lnTo>
                  <a:cubicBezTo>
                    <a:pt x="734" y="3"/>
                    <a:pt x="702" y="1"/>
                    <a:pt x="67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3" name="Google Shape;1783;p34"/>
            <p:cNvSpPr/>
            <p:nvPr/>
          </p:nvSpPr>
          <p:spPr>
            <a:xfrm>
              <a:off x="4302723" y="2785362"/>
              <a:ext cx="119573" cy="109917"/>
            </a:xfrm>
            <a:custGeom>
              <a:rect b="b" l="l" r="r" t="t"/>
              <a:pathLst>
                <a:path extrusionOk="0" h="2584" w="2811">
                  <a:moveTo>
                    <a:pt x="418" y="0"/>
                  </a:moveTo>
                  <a:cubicBezTo>
                    <a:pt x="320" y="0"/>
                    <a:pt x="238" y="72"/>
                    <a:pt x="226" y="169"/>
                  </a:cubicBezTo>
                  <a:lnTo>
                    <a:pt x="100" y="1066"/>
                  </a:lnTo>
                  <a:cubicBezTo>
                    <a:pt x="1" y="1791"/>
                    <a:pt x="505" y="2457"/>
                    <a:pt x="1226" y="2561"/>
                  </a:cubicBezTo>
                  <a:lnTo>
                    <a:pt x="1307" y="2570"/>
                  </a:lnTo>
                  <a:cubicBezTo>
                    <a:pt x="1370" y="2579"/>
                    <a:pt x="1428" y="2583"/>
                    <a:pt x="1491" y="2583"/>
                  </a:cubicBezTo>
                  <a:cubicBezTo>
                    <a:pt x="2140" y="2583"/>
                    <a:pt x="2707" y="2106"/>
                    <a:pt x="2797" y="1448"/>
                  </a:cubicBezTo>
                  <a:cubicBezTo>
                    <a:pt x="2811" y="1340"/>
                    <a:pt x="2739" y="1241"/>
                    <a:pt x="2631" y="1223"/>
                  </a:cubicBezTo>
                  <a:cubicBezTo>
                    <a:pt x="2622" y="1222"/>
                    <a:pt x="2614" y="1222"/>
                    <a:pt x="2606" y="1222"/>
                  </a:cubicBezTo>
                  <a:cubicBezTo>
                    <a:pt x="2508" y="1222"/>
                    <a:pt x="2422" y="1294"/>
                    <a:pt x="2406" y="1390"/>
                  </a:cubicBezTo>
                  <a:cubicBezTo>
                    <a:pt x="2344" y="1857"/>
                    <a:pt x="1941" y="2191"/>
                    <a:pt x="1485" y="2191"/>
                  </a:cubicBezTo>
                  <a:cubicBezTo>
                    <a:pt x="1444" y="2191"/>
                    <a:pt x="1403" y="2188"/>
                    <a:pt x="1361" y="2182"/>
                  </a:cubicBezTo>
                  <a:lnTo>
                    <a:pt x="1280" y="2169"/>
                  </a:lnTo>
                  <a:cubicBezTo>
                    <a:pt x="771" y="2097"/>
                    <a:pt x="420" y="1629"/>
                    <a:pt x="492" y="1124"/>
                  </a:cubicBezTo>
                  <a:lnTo>
                    <a:pt x="618" y="223"/>
                  </a:lnTo>
                  <a:cubicBezTo>
                    <a:pt x="631" y="115"/>
                    <a:pt x="555" y="16"/>
                    <a:pt x="451" y="3"/>
                  </a:cubicBezTo>
                  <a:cubicBezTo>
                    <a:pt x="440" y="1"/>
                    <a:pt x="429" y="0"/>
                    <a:pt x="418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4" name="Google Shape;1784;p34"/>
            <p:cNvSpPr/>
            <p:nvPr/>
          </p:nvSpPr>
          <p:spPr>
            <a:xfrm>
              <a:off x="4204462" y="2785362"/>
              <a:ext cx="125145" cy="96135"/>
            </a:xfrm>
            <a:custGeom>
              <a:rect b="b" l="l" r="r" t="t"/>
              <a:pathLst>
                <a:path extrusionOk="0" h="2260" w="2942">
                  <a:moveTo>
                    <a:pt x="2728" y="0"/>
                  </a:moveTo>
                  <a:cubicBezTo>
                    <a:pt x="2630" y="0"/>
                    <a:pt x="2548" y="72"/>
                    <a:pt x="2536" y="169"/>
                  </a:cubicBezTo>
                  <a:lnTo>
                    <a:pt x="2410" y="1066"/>
                  </a:lnTo>
                  <a:cubicBezTo>
                    <a:pt x="2374" y="1313"/>
                    <a:pt x="2248" y="1529"/>
                    <a:pt x="2050" y="1678"/>
                  </a:cubicBezTo>
                  <a:cubicBezTo>
                    <a:pt x="1888" y="1799"/>
                    <a:pt x="1696" y="1864"/>
                    <a:pt x="1499" y="1864"/>
                  </a:cubicBezTo>
                  <a:cubicBezTo>
                    <a:pt x="1455" y="1864"/>
                    <a:pt x="1410" y="1860"/>
                    <a:pt x="1365" y="1854"/>
                  </a:cubicBezTo>
                  <a:lnTo>
                    <a:pt x="1279" y="1845"/>
                  </a:lnTo>
                  <a:cubicBezTo>
                    <a:pt x="775" y="1773"/>
                    <a:pt x="424" y="1304"/>
                    <a:pt x="491" y="800"/>
                  </a:cubicBezTo>
                  <a:cubicBezTo>
                    <a:pt x="509" y="692"/>
                    <a:pt x="433" y="588"/>
                    <a:pt x="325" y="575"/>
                  </a:cubicBezTo>
                  <a:cubicBezTo>
                    <a:pt x="316" y="574"/>
                    <a:pt x="307" y="573"/>
                    <a:pt x="299" y="573"/>
                  </a:cubicBezTo>
                  <a:cubicBezTo>
                    <a:pt x="201" y="573"/>
                    <a:pt x="116" y="642"/>
                    <a:pt x="104" y="741"/>
                  </a:cubicBezTo>
                  <a:cubicBezTo>
                    <a:pt x="0" y="1462"/>
                    <a:pt x="505" y="2133"/>
                    <a:pt x="1225" y="2237"/>
                  </a:cubicBezTo>
                  <a:lnTo>
                    <a:pt x="1306" y="2246"/>
                  </a:lnTo>
                  <a:cubicBezTo>
                    <a:pt x="1370" y="2255"/>
                    <a:pt x="1433" y="2259"/>
                    <a:pt x="1496" y="2259"/>
                  </a:cubicBezTo>
                  <a:cubicBezTo>
                    <a:pt x="1779" y="2259"/>
                    <a:pt x="2054" y="2169"/>
                    <a:pt x="2288" y="1993"/>
                  </a:cubicBezTo>
                  <a:cubicBezTo>
                    <a:pt x="2567" y="1782"/>
                    <a:pt x="2752" y="1471"/>
                    <a:pt x="2802" y="1124"/>
                  </a:cubicBezTo>
                  <a:lnTo>
                    <a:pt x="2928" y="223"/>
                  </a:lnTo>
                  <a:cubicBezTo>
                    <a:pt x="2941" y="115"/>
                    <a:pt x="2865" y="16"/>
                    <a:pt x="2761" y="3"/>
                  </a:cubicBezTo>
                  <a:cubicBezTo>
                    <a:pt x="2750" y="1"/>
                    <a:pt x="2739" y="0"/>
                    <a:pt x="2728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5" name="Google Shape;1785;p34"/>
            <p:cNvSpPr/>
            <p:nvPr/>
          </p:nvSpPr>
          <p:spPr>
            <a:xfrm>
              <a:off x="4292004" y="2765241"/>
              <a:ext cx="28032" cy="14973"/>
            </a:xfrm>
            <a:custGeom>
              <a:rect b="b" l="l" r="r" t="t"/>
              <a:pathLst>
                <a:path extrusionOk="0" h="352" w="659">
                  <a:moveTo>
                    <a:pt x="165" y="1"/>
                  </a:moveTo>
                  <a:cubicBezTo>
                    <a:pt x="90" y="1"/>
                    <a:pt x="26" y="56"/>
                    <a:pt x="14" y="134"/>
                  </a:cubicBezTo>
                  <a:cubicBezTo>
                    <a:pt x="1" y="215"/>
                    <a:pt x="59" y="296"/>
                    <a:pt x="145" y="305"/>
                  </a:cubicBezTo>
                  <a:lnTo>
                    <a:pt x="473" y="350"/>
                  </a:lnTo>
                  <a:cubicBezTo>
                    <a:pt x="482" y="351"/>
                    <a:pt x="490" y="352"/>
                    <a:pt x="498" y="352"/>
                  </a:cubicBezTo>
                  <a:cubicBezTo>
                    <a:pt x="573" y="352"/>
                    <a:pt x="637" y="296"/>
                    <a:pt x="649" y="219"/>
                  </a:cubicBezTo>
                  <a:cubicBezTo>
                    <a:pt x="658" y="138"/>
                    <a:pt x="600" y="57"/>
                    <a:pt x="514" y="48"/>
                  </a:cubicBezTo>
                  <a:lnTo>
                    <a:pt x="190" y="3"/>
                  </a:lnTo>
                  <a:cubicBezTo>
                    <a:pt x="181" y="2"/>
                    <a:pt x="173" y="1"/>
                    <a:pt x="16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6" name="Google Shape;1786;p34"/>
            <p:cNvSpPr/>
            <p:nvPr/>
          </p:nvSpPr>
          <p:spPr>
            <a:xfrm>
              <a:off x="4024247" y="2795569"/>
              <a:ext cx="78527" cy="69832"/>
            </a:xfrm>
            <a:custGeom>
              <a:rect b="b" l="l" r="r" t="t"/>
              <a:pathLst>
                <a:path extrusionOk="0" h="1566" w="1761">
                  <a:moveTo>
                    <a:pt x="880" y="0"/>
                  </a:moveTo>
                  <a:cubicBezTo>
                    <a:pt x="551" y="0"/>
                    <a:pt x="243" y="208"/>
                    <a:pt x="135" y="540"/>
                  </a:cubicBezTo>
                  <a:cubicBezTo>
                    <a:pt x="0" y="950"/>
                    <a:pt x="225" y="1391"/>
                    <a:pt x="635" y="1526"/>
                  </a:cubicBezTo>
                  <a:cubicBezTo>
                    <a:pt x="717" y="1553"/>
                    <a:pt x="801" y="1566"/>
                    <a:pt x="883" y="1566"/>
                  </a:cubicBezTo>
                  <a:cubicBezTo>
                    <a:pt x="1213" y="1566"/>
                    <a:pt x="1518" y="1358"/>
                    <a:pt x="1626" y="1026"/>
                  </a:cubicBezTo>
                  <a:cubicBezTo>
                    <a:pt x="1761" y="617"/>
                    <a:pt x="1536" y="171"/>
                    <a:pt x="1126" y="40"/>
                  </a:cubicBezTo>
                  <a:cubicBezTo>
                    <a:pt x="1044" y="13"/>
                    <a:pt x="962" y="0"/>
                    <a:pt x="88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7" name="Google Shape;1787;p34"/>
            <p:cNvSpPr/>
            <p:nvPr/>
          </p:nvSpPr>
          <p:spPr>
            <a:xfrm>
              <a:off x="4537785" y="2891069"/>
              <a:ext cx="74738" cy="66699"/>
            </a:xfrm>
            <a:custGeom>
              <a:rect b="b" l="l" r="r" t="t"/>
              <a:pathLst>
                <a:path extrusionOk="0" h="1568" w="1757">
                  <a:moveTo>
                    <a:pt x="878" y="0"/>
                  </a:moveTo>
                  <a:cubicBezTo>
                    <a:pt x="549" y="0"/>
                    <a:pt x="240" y="211"/>
                    <a:pt x="131" y="540"/>
                  </a:cubicBezTo>
                  <a:cubicBezTo>
                    <a:pt x="1" y="949"/>
                    <a:pt x="221" y="1395"/>
                    <a:pt x="636" y="1530"/>
                  </a:cubicBezTo>
                  <a:cubicBezTo>
                    <a:pt x="715" y="1556"/>
                    <a:pt x="796" y="1568"/>
                    <a:pt x="876" y="1568"/>
                  </a:cubicBezTo>
                  <a:cubicBezTo>
                    <a:pt x="1205" y="1568"/>
                    <a:pt x="1513" y="1360"/>
                    <a:pt x="1622" y="1026"/>
                  </a:cubicBezTo>
                  <a:cubicBezTo>
                    <a:pt x="1757" y="616"/>
                    <a:pt x="1532" y="175"/>
                    <a:pt x="1122" y="40"/>
                  </a:cubicBezTo>
                  <a:cubicBezTo>
                    <a:pt x="1041" y="13"/>
                    <a:pt x="959" y="0"/>
                    <a:pt x="87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8" name="Google Shape;1788;p34"/>
            <p:cNvSpPr/>
            <p:nvPr/>
          </p:nvSpPr>
          <p:spPr>
            <a:xfrm>
              <a:off x="4060387" y="2745036"/>
              <a:ext cx="128804" cy="83586"/>
            </a:xfrm>
            <a:custGeom>
              <a:rect b="b" l="l" r="r" t="t"/>
              <a:pathLst>
                <a:path extrusionOk="0" h="1965" w="3028">
                  <a:moveTo>
                    <a:pt x="222" y="1"/>
                  </a:moveTo>
                  <a:cubicBezTo>
                    <a:pt x="203" y="1"/>
                    <a:pt x="183" y="3"/>
                    <a:pt x="163" y="10"/>
                  </a:cubicBezTo>
                  <a:cubicBezTo>
                    <a:pt x="59" y="41"/>
                    <a:pt x="1" y="149"/>
                    <a:pt x="32" y="253"/>
                  </a:cubicBezTo>
                  <a:cubicBezTo>
                    <a:pt x="37" y="271"/>
                    <a:pt x="176" y="708"/>
                    <a:pt x="699" y="906"/>
                  </a:cubicBezTo>
                  <a:cubicBezTo>
                    <a:pt x="719" y="913"/>
                    <a:pt x="740" y="917"/>
                    <a:pt x="761" y="917"/>
                  </a:cubicBezTo>
                  <a:cubicBezTo>
                    <a:pt x="778" y="917"/>
                    <a:pt x="795" y="914"/>
                    <a:pt x="811" y="910"/>
                  </a:cubicBezTo>
                  <a:cubicBezTo>
                    <a:pt x="816" y="910"/>
                    <a:pt x="1035" y="863"/>
                    <a:pt x="1319" y="863"/>
                  </a:cubicBezTo>
                  <a:cubicBezTo>
                    <a:pt x="1597" y="863"/>
                    <a:pt x="1936" y="908"/>
                    <a:pt x="2198" y="1086"/>
                  </a:cubicBezTo>
                  <a:cubicBezTo>
                    <a:pt x="2433" y="1244"/>
                    <a:pt x="2568" y="1473"/>
                    <a:pt x="2622" y="1797"/>
                  </a:cubicBezTo>
                  <a:cubicBezTo>
                    <a:pt x="2635" y="1892"/>
                    <a:pt x="2721" y="1964"/>
                    <a:pt x="2815" y="1964"/>
                  </a:cubicBezTo>
                  <a:cubicBezTo>
                    <a:pt x="2824" y="1964"/>
                    <a:pt x="2838" y="1960"/>
                    <a:pt x="2847" y="1960"/>
                  </a:cubicBezTo>
                  <a:cubicBezTo>
                    <a:pt x="2955" y="1942"/>
                    <a:pt x="3027" y="1842"/>
                    <a:pt x="3009" y="1734"/>
                  </a:cubicBezTo>
                  <a:cubicBezTo>
                    <a:pt x="2942" y="1302"/>
                    <a:pt x="2743" y="978"/>
                    <a:pt x="2419" y="757"/>
                  </a:cubicBezTo>
                  <a:cubicBezTo>
                    <a:pt x="2075" y="527"/>
                    <a:pt x="1652" y="469"/>
                    <a:pt x="1315" y="469"/>
                  </a:cubicBezTo>
                  <a:cubicBezTo>
                    <a:pt x="1079" y="469"/>
                    <a:pt x="885" y="497"/>
                    <a:pt x="789" y="514"/>
                  </a:cubicBezTo>
                  <a:cubicBezTo>
                    <a:pt x="496" y="383"/>
                    <a:pt x="411" y="149"/>
                    <a:pt x="406" y="136"/>
                  </a:cubicBezTo>
                  <a:cubicBezTo>
                    <a:pt x="381" y="52"/>
                    <a:pt x="305" y="1"/>
                    <a:pt x="22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9" name="Google Shape;1789;p34"/>
            <p:cNvSpPr/>
            <p:nvPr/>
          </p:nvSpPr>
          <p:spPr>
            <a:xfrm>
              <a:off x="4444118" y="2816287"/>
              <a:ext cx="146414" cy="43176"/>
            </a:xfrm>
            <a:custGeom>
              <a:rect b="b" l="l" r="r" t="t"/>
              <a:pathLst>
                <a:path extrusionOk="0" h="1015" w="3442">
                  <a:moveTo>
                    <a:pt x="1285" y="0"/>
                  </a:moveTo>
                  <a:cubicBezTo>
                    <a:pt x="1182" y="0"/>
                    <a:pt x="1077" y="10"/>
                    <a:pt x="973" y="32"/>
                  </a:cubicBezTo>
                  <a:cubicBezTo>
                    <a:pt x="590" y="113"/>
                    <a:pt x="284" y="343"/>
                    <a:pt x="59" y="712"/>
                  </a:cubicBezTo>
                  <a:cubicBezTo>
                    <a:pt x="0" y="807"/>
                    <a:pt x="27" y="929"/>
                    <a:pt x="122" y="983"/>
                  </a:cubicBezTo>
                  <a:cubicBezTo>
                    <a:pt x="153" y="1005"/>
                    <a:pt x="190" y="1014"/>
                    <a:pt x="226" y="1014"/>
                  </a:cubicBezTo>
                  <a:cubicBezTo>
                    <a:pt x="293" y="1014"/>
                    <a:pt x="356" y="978"/>
                    <a:pt x="392" y="920"/>
                  </a:cubicBezTo>
                  <a:cubicBezTo>
                    <a:pt x="563" y="640"/>
                    <a:pt x="779" y="474"/>
                    <a:pt x="1050" y="420"/>
                  </a:cubicBezTo>
                  <a:cubicBezTo>
                    <a:pt x="1127" y="403"/>
                    <a:pt x="1205" y="396"/>
                    <a:pt x="1283" y="396"/>
                  </a:cubicBezTo>
                  <a:cubicBezTo>
                    <a:pt x="1844" y="396"/>
                    <a:pt x="2397" y="771"/>
                    <a:pt x="2401" y="775"/>
                  </a:cubicBezTo>
                  <a:cubicBezTo>
                    <a:pt x="2432" y="798"/>
                    <a:pt x="2468" y="811"/>
                    <a:pt x="2509" y="811"/>
                  </a:cubicBezTo>
                  <a:cubicBezTo>
                    <a:pt x="2520" y="812"/>
                    <a:pt x="2530" y="812"/>
                    <a:pt x="2541" y="812"/>
                  </a:cubicBezTo>
                  <a:cubicBezTo>
                    <a:pt x="3078" y="812"/>
                    <a:pt x="3360" y="478"/>
                    <a:pt x="3374" y="460"/>
                  </a:cubicBezTo>
                  <a:cubicBezTo>
                    <a:pt x="3441" y="379"/>
                    <a:pt x="3428" y="253"/>
                    <a:pt x="3346" y="185"/>
                  </a:cubicBezTo>
                  <a:cubicBezTo>
                    <a:pt x="3309" y="156"/>
                    <a:pt x="3263" y="141"/>
                    <a:pt x="3218" y="141"/>
                  </a:cubicBezTo>
                  <a:cubicBezTo>
                    <a:pt x="3161" y="141"/>
                    <a:pt x="3105" y="165"/>
                    <a:pt x="3067" y="213"/>
                  </a:cubicBezTo>
                  <a:cubicBezTo>
                    <a:pt x="3067" y="217"/>
                    <a:pt x="2901" y="406"/>
                    <a:pt x="2572" y="420"/>
                  </a:cubicBezTo>
                  <a:cubicBezTo>
                    <a:pt x="2404" y="309"/>
                    <a:pt x="1866" y="0"/>
                    <a:pt x="1285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0" name="Google Shape;1790;p34"/>
            <p:cNvSpPr/>
            <p:nvPr/>
          </p:nvSpPr>
          <p:spPr>
            <a:xfrm>
              <a:off x="4265375" y="2670552"/>
              <a:ext cx="148711" cy="47472"/>
            </a:xfrm>
            <a:custGeom>
              <a:rect b="b" l="l" r="r" t="t"/>
              <a:pathLst>
                <a:path extrusionOk="0" h="1116" w="3496">
                  <a:moveTo>
                    <a:pt x="368" y="1"/>
                  </a:moveTo>
                  <a:cubicBezTo>
                    <a:pt x="200" y="1"/>
                    <a:pt x="56" y="120"/>
                    <a:pt x="28" y="288"/>
                  </a:cubicBezTo>
                  <a:cubicBezTo>
                    <a:pt x="1" y="473"/>
                    <a:pt x="127" y="648"/>
                    <a:pt x="311" y="680"/>
                  </a:cubicBezTo>
                  <a:lnTo>
                    <a:pt x="3076" y="1112"/>
                  </a:lnTo>
                  <a:cubicBezTo>
                    <a:pt x="3093" y="1114"/>
                    <a:pt x="3110" y="1116"/>
                    <a:pt x="3126" y="1116"/>
                  </a:cubicBezTo>
                  <a:cubicBezTo>
                    <a:pt x="3292" y="1116"/>
                    <a:pt x="3439" y="996"/>
                    <a:pt x="3464" y="828"/>
                  </a:cubicBezTo>
                  <a:cubicBezTo>
                    <a:pt x="3495" y="644"/>
                    <a:pt x="3369" y="468"/>
                    <a:pt x="3180" y="441"/>
                  </a:cubicBezTo>
                  <a:lnTo>
                    <a:pt x="419" y="4"/>
                  </a:lnTo>
                  <a:cubicBezTo>
                    <a:pt x="402" y="2"/>
                    <a:pt x="385" y="1"/>
                    <a:pt x="368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1" name="Google Shape;1791;p34"/>
            <p:cNvSpPr/>
            <p:nvPr/>
          </p:nvSpPr>
          <p:spPr>
            <a:xfrm>
              <a:off x="4422083" y="2695224"/>
              <a:ext cx="46026" cy="31308"/>
            </a:xfrm>
            <a:custGeom>
              <a:rect b="b" l="l" r="r" t="t"/>
              <a:pathLst>
                <a:path extrusionOk="0" h="736" w="1082">
                  <a:moveTo>
                    <a:pt x="363" y="0"/>
                  </a:moveTo>
                  <a:cubicBezTo>
                    <a:pt x="200" y="0"/>
                    <a:pt x="56" y="119"/>
                    <a:pt x="27" y="289"/>
                  </a:cubicBezTo>
                  <a:cubicBezTo>
                    <a:pt x="0" y="473"/>
                    <a:pt x="127" y="649"/>
                    <a:pt x="311" y="676"/>
                  </a:cubicBezTo>
                  <a:lnTo>
                    <a:pt x="662" y="730"/>
                  </a:lnTo>
                  <a:cubicBezTo>
                    <a:pt x="682" y="733"/>
                    <a:pt x="700" y="735"/>
                    <a:pt x="719" y="735"/>
                  </a:cubicBezTo>
                  <a:cubicBezTo>
                    <a:pt x="882" y="735"/>
                    <a:pt x="1026" y="616"/>
                    <a:pt x="1054" y="446"/>
                  </a:cubicBezTo>
                  <a:cubicBezTo>
                    <a:pt x="1081" y="262"/>
                    <a:pt x="955" y="86"/>
                    <a:pt x="771" y="59"/>
                  </a:cubicBezTo>
                  <a:lnTo>
                    <a:pt x="419" y="5"/>
                  </a:lnTo>
                  <a:cubicBezTo>
                    <a:pt x="400" y="2"/>
                    <a:pt x="381" y="0"/>
                    <a:pt x="36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92" name="Google Shape;1792;p34"/>
          <p:cNvGrpSpPr/>
          <p:nvPr/>
        </p:nvGrpSpPr>
        <p:grpSpPr>
          <a:xfrm>
            <a:off x="4260284" y="1932028"/>
            <a:ext cx="772041" cy="509938"/>
            <a:chOff x="4245228" y="1669210"/>
            <a:chExt cx="809352" cy="534582"/>
          </a:xfrm>
        </p:grpSpPr>
        <p:sp>
          <p:nvSpPr>
            <p:cNvPr id="1793" name="Google Shape;1793;p34"/>
            <p:cNvSpPr/>
            <p:nvPr/>
          </p:nvSpPr>
          <p:spPr>
            <a:xfrm flipH="1">
              <a:off x="4245228" y="1977676"/>
              <a:ext cx="304846" cy="226117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4" name="Google Shape;1794;p34"/>
            <p:cNvSpPr/>
            <p:nvPr/>
          </p:nvSpPr>
          <p:spPr>
            <a:xfrm flipH="1">
              <a:off x="4245228" y="1966503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5" name="Google Shape;1795;p34"/>
            <p:cNvSpPr/>
            <p:nvPr/>
          </p:nvSpPr>
          <p:spPr>
            <a:xfrm flipH="1">
              <a:off x="4252829" y="1977741"/>
              <a:ext cx="227611" cy="146219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6" name="Google Shape;1796;p34"/>
            <p:cNvSpPr/>
            <p:nvPr/>
          </p:nvSpPr>
          <p:spPr>
            <a:xfrm flipH="1">
              <a:off x="4316291" y="1977676"/>
              <a:ext cx="233782" cy="226117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7" name="Google Shape;1797;p34"/>
            <p:cNvSpPr/>
            <p:nvPr/>
          </p:nvSpPr>
          <p:spPr>
            <a:xfrm flipH="1">
              <a:off x="4279983" y="2040359"/>
              <a:ext cx="55084" cy="56838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8" name="Google Shape;1798;p34"/>
            <p:cNvSpPr/>
            <p:nvPr/>
          </p:nvSpPr>
          <p:spPr>
            <a:xfrm flipH="1">
              <a:off x="4285570" y="2108499"/>
              <a:ext cx="45990" cy="40793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9" name="Google Shape;1799;p34"/>
            <p:cNvSpPr/>
            <p:nvPr/>
          </p:nvSpPr>
          <p:spPr>
            <a:xfrm>
              <a:off x="4578580" y="1686658"/>
              <a:ext cx="475999" cy="353113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0" name="Google Shape;1800;p34"/>
            <p:cNvSpPr/>
            <p:nvPr/>
          </p:nvSpPr>
          <p:spPr>
            <a:xfrm>
              <a:off x="4578580" y="1669210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1" name="Google Shape;1801;p34"/>
            <p:cNvSpPr/>
            <p:nvPr/>
          </p:nvSpPr>
          <p:spPr>
            <a:xfrm>
              <a:off x="4687309" y="1686759"/>
              <a:ext cx="355402" cy="228341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2" name="Google Shape;1802;p34"/>
            <p:cNvSpPr/>
            <p:nvPr/>
          </p:nvSpPr>
          <p:spPr>
            <a:xfrm>
              <a:off x="4578580" y="1686658"/>
              <a:ext cx="365038" cy="353113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3" name="Google Shape;1803;p34"/>
            <p:cNvSpPr/>
            <p:nvPr/>
          </p:nvSpPr>
          <p:spPr>
            <a:xfrm>
              <a:off x="4914301" y="1784545"/>
              <a:ext cx="86011" cy="88760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4" name="Google Shape;1804;p34"/>
            <p:cNvSpPr/>
            <p:nvPr/>
          </p:nvSpPr>
          <p:spPr>
            <a:xfrm>
              <a:off x="4919778" y="1890954"/>
              <a:ext cx="71811" cy="63704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5" name="Google Shape;1805;p34"/>
            <p:cNvSpPr/>
            <p:nvPr/>
          </p:nvSpPr>
          <p:spPr>
            <a:xfrm>
              <a:off x="4578580" y="1669210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6" name="Google Shape;1806;p34"/>
            <p:cNvSpPr/>
            <p:nvPr/>
          </p:nvSpPr>
          <p:spPr>
            <a:xfrm flipH="1">
              <a:off x="4245228" y="1966503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10" name="Shape 18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1" name="Google Shape;1811;p35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1812" name="Google Shape;1812;p35"/>
          <p:cNvGrpSpPr/>
          <p:nvPr/>
        </p:nvGrpSpPr>
        <p:grpSpPr>
          <a:xfrm>
            <a:off x="3828676" y="2652050"/>
            <a:ext cx="1496462" cy="1787100"/>
            <a:chOff x="3828676" y="2652050"/>
            <a:chExt cx="1496462" cy="1787100"/>
          </a:xfrm>
        </p:grpSpPr>
        <p:sp>
          <p:nvSpPr>
            <p:cNvPr id="1813" name="Google Shape;1813;p35"/>
            <p:cNvSpPr/>
            <p:nvPr/>
          </p:nvSpPr>
          <p:spPr>
            <a:xfrm>
              <a:off x="3832338" y="2652050"/>
              <a:ext cx="1492800" cy="17871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4" name="Google Shape;1814;p35"/>
            <p:cNvSpPr txBox="1"/>
            <p:nvPr/>
          </p:nvSpPr>
          <p:spPr>
            <a:xfrm>
              <a:off x="3942218" y="3534525"/>
              <a:ext cx="1265700" cy="534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It’s composed of hydrogen and helium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15" name="Google Shape;1815;p35"/>
            <p:cNvSpPr txBox="1"/>
            <p:nvPr/>
          </p:nvSpPr>
          <p:spPr>
            <a:xfrm>
              <a:off x="3828676" y="3188149"/>
              <a:ext cx="1492800" cy="28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accent1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First match</a:t>
              </a:r>
              <a:endParaRPr sz="18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grpSp>
        <p:nvGrpSpPr>
          <p:cNvPr id="1816" name="Google Shape;1816;p35"/>
          <p:cNvGrpSpPr/>
          <p:nvPr/>
        </p:nvGrpSpPr>
        <p:grpSpPr>
          <a:xfrm>
            <a:off x="2177225" y="2044471"/>
            <a:ext cx="1492811" cy="1787100"/>
            <a:chOff x="2177225" y="2044471"/>
            <a:chExt cx="1492811" cy="1787100"/>
          </a:xfrm>
        </p:grpSpPr>
        <p:sp>
          <p:nvSpPr>
            <p:cNvPr id="1817" name="Google Shape;1817;p35"/>
            <p:cNvSpPr/>
            <p:nvPr/>
          </p:nvSpPr>
          <p:spPr>
            <a:xfrm>
              <a:off x="2177225" y="2044471"/>
              <a:ext cx="1492800" cy="17871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8" name="Google Shape;1818;p35"/>
            <p:cNvSpPr txBox="1"/>
            <p:nvPr/>
          </p:nvSpPr>
          <p:spPr>
            <a:xfrm>
              <a:off x="2290784" y="2926940"/>
              <a:ext cx="1265700" cy="534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Neptune is the farthest planet from the Sun 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19" name="Google Shape;1819;p35"/>
            <p:cNvSpPr txBox="1"/>
            <p:nvPr/>
          </p:nvSpPr>
          <p:spPr>
            <a:xfrm>
              <a:off x="2177237" y="2580570"/>
              <a:ext cx="1492800" cy="28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lt2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“Hello”</a:t>
              </a:r>
              <a:endParaRPr sz="1800">
                <a:solidFill>
                  <a:schemeClr val="lt2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grpSp>
        <p:nvGrpSpPr>
          <p:cNvPr id="1820" name="Google Shape;1820;p35"/>
          <p:cNvGrpSpPr/>
          <p:nvPr/>
        </p:nvGrpSpPr>
        <p:grpSpPr>
          <a:xfrm>
            <a:off x="7142549" y="2652050"/>
            <a:ext cx="1492801" cy="1787100"/>
            <a:chOff x="7142549" y="2652050"/>
            <a:chExt cx="1492801" cy="1787100"/>
          </a:xfrm>
        </p:grpSpPr>
        <p:sp>
          <p:nvSpPr>
            <p:cNvPr id="1821" name="Google Shape;1821;p35"/>
            <p:cNvSpPr/>
            <p:nvPr/>
          </p:nvSpPr>
          <p:spPr>
            <a:xfrm>
              <a:off x="7142550" y="2652050"/>
              <a:ext cx="1492800" cy="17871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2" name="Google Shape;1822;p35"/>
            <p:cNvSpPr txBox="1"/>
            <p:nvPr/>
          </p:nvSpPr>
          <p:spPr>
            <a:xfrm>
              <a:off x="7256109" y="3534528"/>
              <a:ext cx="1265700" cy="534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closest object to the Sun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23" name="Google Shape;1823;p35"/>
            <p:cNvSpPr txBox="1"/>
            <p:nvPr/>
          </p:nvSpPr>
          <p:spPr>
            <a:xfrm>
              <a:off x="7142549" y="3188149"/>
              <a:ext cx="1492800" cy="28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accent6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Fall in love</a:t>
              </a:r>
              <a:endParaRPr sz="1800">
                <a:solidFill>
                  <a:schemeClr val="accent6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grpSp>
        <p:nvGrpSpPr>
          <p:cNvPr id="1824" name="Google Shape;1824;p35"/>
          <p:cNvGrpSpPr/>
          <p:nvPr/>
        </p:nvGrpSpPr>
        <p:grpSpPr>
          <a:xfrm>
            <a:off x="5487450" y="2044463"/>
            <a:ext cx="1492801" cy="1787100"/>
            <a:chOff x="5487450" y="2044463"/>
            <a:chExt cx="1492801" cy="1787100"/>
          </a:xfrm>
        </p:grpSpPr>
        <p:sp>
          <p:nvSpPr>
            <p:cNvPr id="1825" name="Google Shape;1825;p35"/>
            <p:cNvSpPr/>
            <p:nvPr/>
          </p:nvSpPr>
          <p:spPr>
            <a:xfrm>
              <a:off x="5487450" y="2044463"/>
              <a:ext cx="1492800" cy="17871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6" name="Google Shape;1826;p35"/>
            <p:cNvSpPr txBox="1"/>
            <p:nvPr/>
          </p:nvSpPr>
          <p:spPr>
            <a:xfrm>
              <a:off x="5601001" y="2926932"/>
              <a:ext cx="1265700" cy="534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Mars is a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27" name="Google Shape;1827;p35"/>
            <p:cNvSpPr txBox="1"/>
            <p:nvPr/>
          </p:nvSpPr>
          <p:spPr>
            <a:xfrm>
              <a:off x="5487450" y="2580562"/>
              <a:ext cx="1492800" cy="28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accent2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Confident</a:t>
              </a:r>
              <a:endParaRPr sz="1800">
                <a:solidFill>
                  <a:schemeClr val="accent2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grpSp>
        <p:nvGrpSpPr>
          <p:cNvPr id="1828" name="Google Shape;1828;p35"/>
          <p:cNvGrpSpPr/>
          <p:nvPr/>
        </p:nvGrpSpPr>
        <p:grpSpPr>
          <a:xfrm>
            <a:off x="522125" y="2652050"/>
            <a:ext cx="1492800" cy="1787100"/>
            <a:chOff x="522125" y="2652050"/>
            <a:chExt cx="1492800" cy="1787100"/>
          </a:xfrm>
        </p:grpSpPr>
        <p:sp>
          <p:nvSpPr>
            <p:cNvPr id="1829" name="Google Shape;1829;p35"/>
            <p:cNvSpPr/>
            <p:nvPr/>
          </p:nvSpPr>
          <p:spPr>
            <a:xfrm>
              <a:off x="522125" y="2652050"/>
              <a:ext cx="1492800" cy="17871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0" name="Google Shape;1830;p35"/>
            <p:cNvSpPr txBox="1"/>
            <p:nvPr/>
          </p:nvSpPr>
          <p:spPr>
            <a:xfrm>
              <a:off x="614738" y="3534527"/>
              <a:ext cx="1265700" cy="534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third planet from the Sun 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31" name="Google Shape;1831;p35"/>
            <p:cNvSpPr txBox="1"/>
            <p:nvPr/>
          </p:nvSpPr>
          <p:spPr>
            <a:xfrm>
              <a:off x="522125" y="3188149"/>
              <a:ext cx="1492800" cy="28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2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Nervous</a:t>
              </a:r>
              <a:endParaRPr sz="1800">
                <a:solidFill>
                  <a:schemeClr val="dk2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sp>
        <p:nvSpPr>
          <p:cNvPr id="1832" name="Google Shape;1832;p35"/>
          <p:cNvSpPr/>
          <p:nvPr/>
        </p:nvSpPr>
        <p:spPr>
          <a:xfrm>
            <a:off x="836375" y="2044475"/>
            <a:ext cx="864300" cy="8643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33" name="Google Shape;1833;p35"/>
          <p:cNvGrpSpPr/>
          <p:nvPr/>
        </p:nvGrpSpPr>
        <p:grpSpPr>
          <a:xfrm rot="310514">
            <a:off x="1050569" y="2243189"/>
            <a:ext cx="477607" cy="467008"/>
            <a:chOff x="-8240750" y="4496874"/>
            <a:chExt cx="477618" cy="467019"/>
          </a:xfrm>
        </p:grpSpPr>
        <p:sp>
          <p:nvSpPr>
            <p:cNvPr id="1834" name="Google Shape;1834;p35"/>
            <p:cNvSpPr/>
            <p:nvPr/>
          </p:nvSpPr>
          <p:spPr>
            <a:xfrm>
              <a:off x="-8219912" y="4667352"/>
              <a:ext cx="318951" cy="288547"/>
            </a:xfrm>
            <a:custGeom>
              <a:rect b="b" l="l" r="r" t="t"/>
              <a:pathLst>
                <a:path extrusionOk="0" h="6425" w="7102">
                  <a:moveTo>
                    <a:pt x="2177" y="1"/>
                  </a:moveTo>
                  <a:cubicBezTo>
                    <a:pt x="2177" y="1"/>
                    <a:pt x="2124" y="19"/>
                    <a:pt x="2034" y="72"/>
                  </a:cubicBezTo>
                  <a:cubicBezTo>
                    <a:pt x="571" y="893"/>
                    <a:pt x="0" y="2713"/>
                    <a:pt x="732" y="4212"/>
                  </a:cubicBezTo>
                  <a:lnTo>
                    <a:pt x="1321" y="5407"/>
                  </a:lnTo>
                  <a:cubicBezTo>
                    <a:pt x="1624" y="6032"/>
                    <a:pt x="2266" y="6424"/>
                    <a:pt x="2962" y="6424"/>
                  </a:cubicBezTo>
                  <a:lnTo>
                    <a:pt x="4550" y="6424"/>
                  </a:lnTo>
                  <a:cubicBezTo>
                    <a:pt x="5246" y="6424"/>
                    <a:pt x="5888" y="6032"/>
                    <a:pt x="6192" y="5407"/>
                  </a:cubicBezTo>
                  <a:lnTo>
                    <a:pt x="6763" y="4212"/>
                  </a:lnTo>
                  <a:cubicBezTo>
                    <a:pt x="6995" y="3748"/>
                    <a:pt x="7102" y="3248"/>
                    <a:pt x="7084" y="2766"/>
                  </a:cubicBezTo>
                  <a:cubicBezTo>
                    <a:pt x="6870" y="2481"/>
                    <a:pt x="6727" y="2124"/>
                    <a:pt x="6727" y="1732"/>
                  </a:cubicBezTo>
                  <a:cubicBezTo>
                    <a:pt x="6727" y="1624"/>
                    <a:pt x="6727" y="1517"/>
                    <a:pt x="6763" y="1410"/>
                  </a:cubicBezTo>
                  <a:cubicBezTo>
                    <a:pt x="6477" y="857"/>
                    <a:pt x="6049" y="393"/>
                    <a:pt x="5478" y="72"/>
                  </a:cubicBezTo>
                  <a:cubicBezTo>
                    <a:pt x="5389" y="19"/>
                    <a:pt x="5335" y="1"/>
                    <a:pt x="5335" y="1"/>
                  </a:cubicBezTo>
                  <a:cubicBezTo>
                    <a:pt x="5210" y="126"/>
                    <a:pt x="5050" y="215"/>
                    <a:pt x="4853" y="215"/>
                  </a:cubicBezTo>
                  <a:lnTo>
                    <a:pt x="2659" y="215"/>
                  </a:lnTo>
                  <a:cubicBezTo>
                    <a:pt x="2463" y="215"/>
                    <a:pt x="2284" y="126"/>
                    <a:pt x="2177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5" name="Google Shape;1835;p35"/>
            <p:cNvSpPr/>
            <p:nvPr/>
          </p:nvSpPr>
          <p:spPr>
            <a:xfrm>
              <a:off x="-8100541" y="4509224"/>
              <a:ext cx="98622" cy="110928"/>
            </a:xfrm>
            <a:custGeom>
              <a:rect b="b" l="l" r="r" t="t"/>
              <a:pathLst>
                <a:path extrusionOk="0" h="2470" w="2196">
                  <a:moveTo>
                    <a:pt x="1521" y="1"/>
                  </a:moveTo>
                  <a:cubicBezTo>
                    <a:pt x="1491" y="1"/>
                    <a:pt x="1460" y="3"/>
                    <a:pt x="1428" y="7"/>
                  </a:cubicBezTo>
                  <a:lnTo>
                    <a:pt x="768" y="7"/>
                  </a:lnTo>
                  <a:cubicBezTo>
                    <a:pt x="340" y="7"/>
                    <a:pt x="1" y="364"/>
                    <a:pt x="1" y="792"/>
                  </a:cubicBezTo>
                  <a:lnTo>
                    <a:pt x="1" y="2469"/>
                  </a:lnTo>
                  <a:lnTo>
                    <a:pt x="2195" y="2469"/>
                  </a:lnTo>
                  <a:lnTo>
                    <a:pt x="2195" y="685"/>
                  </a:lnTo>
                  <a:cubicBezTo>
                    <a:pt x="2195" y="305"/>
                    <a:pt x="1904" y="1"/>
                    <a:pt x="1521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6" name="Google Shape;1836;p35"/>
            <p:cNvSpPr/>
            <p:nvPr/>
          </p:nvSpPr>
          <p:spPr>
            <a:xfrm>
              <a:off x="-8070093" y="4543176"/>
              <a:ext cx="37724" cy="44102"/>
            </a:xfrm>
            <a:custGeom>
              <a:rect b="b" l="l" r="r" t="t"/>
              <a:pathLst>
                <a:path extrusionOk="0" h="982" w="840">
                  <a:moveTo>
                    <a:pt x="411" y="0"/>
                  </a:moveTo>
                  <a:cubicBezTo>
                    <a:pt x="197" y="0"/>
                    <a:pt x="1" y="214"/>
                    <a:pt x="1" y="482"/>
                  </a:cubicBezTo>
                  <a:cubicBezTo>
                    <a:pt x="1" y="750"/>
                    <a:pt x="197" y="982"/>
                    <a:pt x="411" y="982"/>
                  </a:cubicBezTo>
                  <a:cubicBezTo>
                    <a:pt x="643" y="982"/>
                    <a:pt x="839" y="750"/>
                    <a:pt x="839" y="482"/>
                  </a:cubicBezTo>
                  <a:cubicBezTo>
                    <a:pt x="839" y="214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7" name="Google Shape;1837;p35"/>
            <p:cNvSpPr/>
            <p:nvPr/>
          </p:nvSpPr>
          <p:spPr>
            <a:xfrm>
              <a:off x="-8142218" y="4747516"/>
              <a:ext cx="181975" cy="103383"/>
            </a:xfrm>
            <a:custGeom>
              <a:rect b="b" l="l" r="r" t="t"/>
              <a:pathLst>
                <a:path extrusionOk="0" h="2302" w="4052">
                  <a:moveTo>
                    <a:pt x="572" y="0"/>
                  </a:moveTo>
                  <a:cubicBezTo>
                    <a:pt x="251" y="0"/>
                    <a:pt x="1" y="268"/>
                    <a:pt x="1" y="589"/>
                  </a:cubicBezTo>
                  <a:lnTo>
                    <a:pt x="1" y="1731"/>
                  </a:lnTo>
                  <a:cubicBezTo>
                    <a:pt x="1" y="2052"/>
                    <a:pt x="251" y="2302"/>
                    <a:pt x="572" y="2302"/>
                  </a:cubicBezTo>
                  <a:lnTo>
                    <a:pt x="3480" y="2302"/>
                  </a:lnTo>
                  <a:cubicBezTo>
                    <a:pt x="3801" y="2302"/>
                    <a:pt x="4051" y="2052"/>
                    <a:pt x="4051" y="1731"/>
                  </a:cubicBezTo>
                  <a:lnTo>
                    <a:pt x="4051" y="589"/>
                  </a:lnTo>
                  <a:cubicBezTo>
                    <a:pt x="4051" y="268"/>
                    <a:pt x="3801" y="0"/>
                    <a:pt x="3480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8" name="Google Shape;1838;p35"/>
            <p:cNvSpPr/>
            <p:nvPr/>
          </p:nvSpPr>
          <p:spPr>
            <a:xfrm>
              <a:off x="-8001964" y="4548790"/>
              <a:ext cx="173936" cy="115419"/>
            </a:xfrm>
            <a:custGeom>
              <a:rect b="b" l="l" r="r" t="t"/>
              <a:pathLst>
                <a:path extrusionOk="0" h="2570" w="3873">
                  <a:moveTo>
                    <a:pt x="232" y="0"/>
                  </a:moveTo>
                  <a:cubicBezTo>
                    <a:pt x="107" y="0"/>
                    <a:pt x="0" y="107"/>
                    <a:pt x="0" y="232"/>
                  </a:cubicBezTo>
                  <a:lnTo>
                    <a:pt x="0" y="482"/>
                  </a:lnTo>
                  <a:cubicBezTo>
                    <a:pt x="0" y="625"/>
                    <a:pt x="107" y="732"/>
                    <a:pt x="232" y="732"/>
                  </a:cubicBezTo>
                  <a:lnTo>
                    <a:pt x="1303" y="732"/>
                  </a:lnTo>
                  <a:cubicBezTo>
                    <a:pt x="2320" y="732"/>
                    <a:pt x="3141" y="1552"/>
                    <a:pt x="3141" y="2569"/>
                  </a:cubicBezTo>
                  <a:cubicBezTo>
                    <a:pt x="3266" y="2534"/>
                    <a:pt x="3391" y="2516"/>
                    <a:pt x="3515" y="2516"/>
                  </a:cubicBezTo>
                  <a:cubicBezTo>
                    <a:pt x="3640" y="2516"/>
                    <a:pt x="3747" y="2534"/>
                    <a:pt x="3872" y="2569"/>
                  </a:cubicBezTo>
                  <a:lnTo>
                    <a:pt x="3872" y="2391"/>
                  </a:lnTo>
                  <a:cubicBezTo>
                    <a:pt x="3872" y="1071"/>
                    <a:pt x="2802" y="0"/>
                    <a:pt x="1481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9" name="Google Shape;1839;p35"/>
            <p:cNvSpPr/>
            <p:nvPr/>
          </p:nvSpPr>
          <p:spPr>
            <a:xfrm>
              <a:off x="-7917848" y="4662546"/>
              <a:ext cx="147484" cy="156332"/>
            </a:xfrm>
            <a:custGeom>
              <a:rect b="b" l="l" r="r" t="t"/>
              <a:pathLst>
                <a:path extrusionOk="0" h="3481" w="3284">
                  <a:moveTo>
                    <a:pt x="1642" y="1"/>
                  </a:moveTo>
                  <a:cubicBezTo>
                    <a:pt x="732" y="1"/>
                    <a:pt x="1" y="929"/>
                    <a:pt x="1" y="1839"/>
                  </a:cubicBezTo>
                  <a:cubicBezTo>
                    <a:pt x="1" y="2748"/>
                    <a:pt x="732" y="3480"/>
                    <a:pt x="1642" y="3480"/>
                  </a:cubicBezTo>
                  <a:cubicBezTo>
                    <a:pt x="2552" y="3480"/>
                    <a:pt x="3284" y="2748"/>
                    <a:pt x="3284" y="1839"/>
                  </a:cubicBezTo>
                  <a:cubicBezTo>
                    <a:pt x="3284" y="929"/>
                    <a:pt x="2552" y="1"/>
                    <a:pt x="1642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0" name="Google Shape;1840;p35"/>
            <p:cNvSpPr/>
            <p:nvPr/>
          </p:nvSpPr>
          <p:spPr>
            <a:xfrm>
              <a:off x="-8240750" y="4600122"/>
              <a:ext cx="95389" cy="67096"/>
            </a:xfrm>
            <a:custGeom>
              <a:rect b="b" l="l" r="r" t="t"/>
              <a:pathLst>
                <a:path extrusionOk="0" h="1494" w="2124">
                  <a:moveTo>
                    <a:pt x="668" y="0"/>
                  </a:moveTo>
                  <a:cubicBezTo>
                    <a:pt x="574" y="0"/>
                    <a:pt x="485" y="26"/>
                    <a:pt x="411" y="70"/>
                  </a:cubicBezTo>
                  <a:cubicBezTo>
                    <a:pt x="72" y="284"/>
                    <a:pt x="0" y="927"/>
                    <a:pt x="1053" y="1480"/>
                  </a:cubicBezTo>
                  <a:cubicBezTo>
                    <a:pt x="1062" y="1489"/>
                    <a:pt x="1071" y="1493"/>
                    <a:pt x="1082" y="1493"/>
                  </a:cubicBezTo>
                  <a:cubicBezTo>
                    <a:pt x="1093" y="1493"/>
                    <a:pt x="1107" y="1489"/>
                    <a:pt x="1124" y="1480"/>
                  </a:cubicBezTo>
                  <a:cubicBezTo>
                    <a:pt x="2124" y="945"/>
                    <a:pt x="2106" y="302"/>
                    <a:pt x="1749" y="70"/>
                  </a:cubicBezTo>
                  <a:cubicBezTo>
                    <a:pt x="1675" y="26"/>
                    <a:pt x="1586" y="0"/>
                    <a:pt x="1490" y="0"/>
                  </a:cubicBezTo>
                  <a:cubicBezTo>
                    <a:pt x="1355" y="0"/>
                    <a:pt x="1207" y="52"/>
                    <a:pt x="1071" y="177"/>
                  </a:cubicBezTo>
                  <a:cubicBezTo>
                    <a:pt x="945" y="52"/>
                    <a:pt x="802" y="0"/>
                    <a:pt x="668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1" name="Google Shape;1841;p35"/>
            <p:cNvSpPr/>
            <p:nvPr/>
          </p:nvSpPr>
          <p:spPr>
            <a:xfrm>
              <a:off x="-8203116" y="4503655"/>
              <a:ext cx="77784" cy="55149"/>
            </a:xfrm>
            <a:custGeom>
              <a:rect b="b" l="l" r="r" t="t"/>
              <a:pathLst>
                <a:path extrusionOk="0" h="1228" w="1732">
                  <a:moveTo>
                    <a:pt x="553" y="1"/>
                  </a:moveTo>
                  <a:cubicBezTo>
                    <a:pt x="474" y="1"/>
                    <a:pt x="399" y="22"/>
                    <a:pt x="340" y="59"/>
                  </a:cubicBezTo>
                  <a:cubicBezTo>
                    <a:pt x="54" y="238"/>
                    <a:pt x="1" y="755"/>
                    <a:pt x="857" y="1219"/>
                  </a:cubicBezTo>
                  <a:cubicBezTo>
                    <a:pt x="863" y="1225"/>
                    <a:pt x="869" y="1227"/>
                    <a:pt x="875" y="1227"/>
                  </a:cubicBezTo>
                  <a:cubicBezTo>
                    <a:pt x="887" y="1227"/>
                    <a:pt x="899" y="1219"/>
                    <a:pt x="911" y="1219"/>
                  </a:cubicBezTo>
                  <a:cubicBezTo>
                    <a:pt x="1732" y="773"/>
                    <a:pt x="1732" y="256"/>
                    <a:pt x="1446" y="59"/>
                  </a:cubicBezTo>
                  <a:cubicBezTo>
                    <a:pt x="1380" y="22"/>
                    <a:pt x="1304" y="1"/>
                    <a:pt x="1225" y="1"/>
                  </a:cubicBezTo>
                  <a:cubicBezTo>
                    <a:pt x="1114" y="1"/>
                    <a:pt x="998" y="44"/>
                    <a:pt x="893" y="149"/>
                  </a:cubicBezTo>
                  <a:cubicBezTo>
                    <a:pt x="789" y="44"/>
                    <a:pt x="666" y="1"/>
                    <a:pt x="553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2" name="Google Shape;1842;p35"/>
            <p:cNvSpPr/>
            <p:nvPr/>
          </p:nvSpPr>
          <p:spPr>
            <a:xfrm>
              <a:off x="-8150212" y="4740285"/>
              <a:ext cx="196347" cy="117035"/>
            </a:xfrm>
            <a:custGeom>
              <a:rect b="b" l="l" r="r" t="t"/>
              <a:pathLst>
                <a:path extrusionOk="0" h="2606" w="4372">
                  <a:moveTo>
                    <a:pt x="3640" y="304"/>
                  </a:moveTo>
                  <a:cubicBezTo>
                    <a:pt x="3872" y="304"/>
                    <a:pt x="4069" y="500"/>
                    <a:pt x="4069" y="732"/>
                  </a:cubicBezTo>
                  <a:lnTo>
                    <a:pt x="4069" y="1874"/>
                  </a:lnTo>
                  <a:cubicBezTo>
                    <a:pt x="4069" y="2106"/>
                    <a:pt x="3872" y="2302"/>
                    <a:pt x="3640" y="2302"/>
                  </a:cubicBezTo>
                  <a:lnTo>
                    <a:pt x="750" y="2302"/>
                  </a:lnTo>
                  <a:cubicBezTo>
                    <a:pt x="518" y="2302"/>
                    <a:pt x="322" y="2106"/>
                    <a:pt x="322" y="1874"/>
                  </a:cubicBezTo>
                  <a:lnTo>
                    <a:pt x="322" y="732"/>
                  </a:lnTo>
                  <a:cubicBezTo>
                    <a:pt x="322" y="500"/>
                    <a:pt x="518" y="304"/>
                    <a:pt x="750" y="304"/>
                  </a:cubicBezTo>
                  <a:close/>
                  <a:moveTo>
                    <a:pt x="750" y="0"/>
                  </a:moveTo>
                  <a:cubicBezTo>
                    <a:pt x="340" y="0"/>
                    <a:pt x="1" y="339"/>
                    <a:pt x="1" y="732"/>
                  </a:cubicBezTo>
                  <a:lnTo>
                    <a:pt x="1" y="1874"/>
                  </a:lnTo>
                  <a:cubicBezTo>
                    <a:pt x="1" y="2284"/>
                    <a:pt x="340" y="2605"/>
                    <a:pt x="750" y="2605"/>
                  </a:cubicBezTo>
                  <a:lnTo>
                    <a:pt x="3640" y="2605"/>
                  </a:lnTo>
                  <a:cubicBezTo>
                    <a:pt x="4051" y="2605"/>
                    <a:pt x="4372" y="2284"/>
                    <a:pt x="4372" y="1874"/>
                  </a:cubicBezTo>
                  <a:lnTo>
                    <a:pt x="4372" y="732"/>
                  </a:lnTo>
                  <a:cubicBezTo>
                    <a:pt x="4372" y="339"/>
                    <a:pt x="4051" y="0"/>
                    <a:pt x="3640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3" name="Google Shape;1843;p35"/>
            <p:cNvSpPr/>
            <p:nvPr/>
          </p:nvSpPr>
          <p:spPr>
            <a:xfrm>
              <a:off x="-8013192" y="4777965"/>
              <a:ext cx="20883" cy="20075"/>
            </a:xfrm>
            <a:custGeom>
              <a:rect b="b" l="l" r="r" t="t"/>
              <a:pathLst>
                <a:path extrusionOk="0" h="447" w="465">
                  <a:moveTo>
                    <a:pt x="233" y="0"/>
                  </a:moveTo>
                  <a:cubicBezTo>
                    <a:pt x="108" y="0"/>
                    <a:pt x="1" y="89"/>
                    <a:pt x="1" y="214"/>
                  </a:cubicBezTo>
                  <a:cubicBezTo>
                    <a:pt x="1" y="357"/>
                    <a:pt x="108" y="446"/>
                    <a:pt x="233" y="446"/>
                  </a:cubicBezTo>
                  <a:cubicBezTo>
                    <a:pt x="357" y="446"/>
                    <a:pt x="465" y="357"/>
                    <a:pt x="465" y="214"/>
                  </a:cubicBezTo>
                  <a:cubicBezTo>
                    <a:pt x="465" y="89"/>
                    <a:pt x="357" y="0"/>
                    <a:pt x="233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4" name="Google Shape;1844;p35"/>
            <p:cNvSpPr/>
            <p:nvPr/>
          </p:nvSpPr>
          <p:spPr>
            <a:xfrm>
              <a:off x="-8080512" y="4809177"/>
              <a:ext cx="58563" cy="13698"/>
            </a:xfrm>
            <a:custGeom>
              <a:rect b="b" l="l" r="r" t="t"/>
              <a:pathLst>
                <a:path extrusionOk="0" h="305" w="1304">
                  <a:moveTo>
                    <a:pt x="161" y="1"/>
                  </a:moveTo>
                  <a:cubicBezTo>
                    <a:pt x="72" y="1"/>
                    <a:pt x="1" y="72"/>
                    <a:pt x="1" y="179"/>
                  </a:cubicBezTo>
                  <a:cubicBezTo>
                    <a:pt x="19" y="251"/>
                    <a:pt x="90" y="304"/>
                    <a:pt x="161" y="304"/>
                  </a:cubicBezTo>
                  <a:lnTo>
                    <a:pt x="1143" y="304"/>
                  </a:lnTo>
                  <a:cubicBezTo>
                    <a:pt x="1232" y="304"/>
                    <a:pt x="1303" y="233"/>
                    <a:pt x="1286" y="144"/>
                  </a:cubicBezTo>
                  <a:cubicBezTo>
                    <a:pt x="1286" y="54"/>
                    <a:pt x="1214" y="1"/>
                    <a:pt x="1125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5" name="Google Shape;1845;p35"/>
            <p:cNvSpPr/>
            <p:nvPr/>
          </p:nvSpPr>
          <p:spPr>
            <a:xfrm>
              <a:off x="-8110152" y="4777965"/>
              <a:ext cx="20883" cy="20075"/>
            </a:xfrm>
            <a:custGeom>
              <a:rect b="b" l="l" r="r" t="t"/>
              <a:pathLst>
                <a:path extrusionOk="0" h="447" w="465">
                  <a:moveTo>
                    <a:pt x="233" y="0"/>
                  </a:moveTo>
                  <a:cubicBezTo>
                    <a:pt x="108" y="0"/>
                    <a:pt x="1" y="89"/>
                    <a:pt x="1" y="214"/>
                  </a:cubicBezTo>
                  <a:cubicBezTo>
                    <a:pt x="1" y="357"/>
                    <a:pt x="108" y="446"/>
                    <a:pt x="233" y="446"/>
                  </a:cubicBezTo>
                  <a:cubicBezTo>
                    <a:pt x="358" y="446"/>
                    <a:pt x="465" y="357"/>
                    <a:pt x="465" y="214"/>
                  </a:cubicBezTo>
                  <a:cubicBezTo>
                    <a:pt x="465" y="89"/>
                    <a:pt x="358" y="0"/>
                    <a:pt x="233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6" name="Google Shape;1846;p35"/>
            <p:cNvSpPr/>
            <p:nvPr/>
          </p:nvSpPr>
          <p:spPr>
            <a:xfrm>
              <a:off x="-8077278" y="4535946"/>
              <a:ext cx="51332" cy="57754"/>
            </a:xfrm>
            <a:custGeom>
              <a:rect b="b" l="l" r="r" t="t"/>
              <a:pathLst>
                <a:path extrusionOk="0" h="1286" w="1143">
                  <a:moveTo>
                    <a:pt x="571" y="322"/>
                  </a:moveTo>
                  <a:cubicBezTo>
                    <a:pt x="714" y="322"/>
                    <a:pt x="839" y="464"/>
                    <a:pt x="839" y="643"/>
                  </a:cubicBezTo>
                  <a:cubicBezTo>
                    <a:pt x="839" y="839"/>
                    <a:pt x="714" y="982"/>
                    <a:pt x="571" y="982"/>
                  </a:cubicBezTo>
                  <a:cubicBezTo>
                    <a:pt x="428" y="982"/>
                    <a:pt x="321" y="839"/>
                    <a:pt x="321" y="643"/>
                  </a:cubicBezTo>
                  <a:cubicBezTo>
                    <a:pt x="321" y="464"/>
                    <a:pt x="428" y="322"/>
                    <a:pt x="571" y="322"/>
                  </a:cubicBezTo>
                  <a:close/>
                  <a:moveTo>
                    <a:pt x="571" y="1"/>
                  </a:moveTo>
                  <a:cubicBezTo>
                    <a:pt x="268" y="1"/>
                    <a:pt x="0" y="286"/>
                    <a:pt x="0" y="643"/>
                  </a:cubicBezTo>
                  <a:cubicBezTo>
                    <a:pt x="0" y="1000"/>
                    <a:pt x="268" y="1285"/>
                    <a:pt x="571" y="1285"/>
                  </a:cubicBezTo>
                  <a:cubicBezTo>
                    <a:pt x="892" y="1285"/>
                    <a:pt x="1142" y="1000"/>
                    <a:pt x="1142" y="643"/>
                  </a:cubicBezTo>
                  <a:cubicBezTo>
                    <a:pt x="1142" y="286"/>
                    <a:pt x="892" y="1"/>
                    <a:pt x="571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7" name="Google Shape;1847;p35"/>
            <p:cNvSpPr/>
            <p:nvPr/>
          </p:nvSpPr>
          <p:spPr>
            <a:xfrm>
              <a:off x="-8107727" y="4502308"/>
              <a:ext cx="286885" cy="166841"/>
            </a:xfrm>
            <a:custGeom>
              <a:rect b="b" l="l" r="r" t="t"/>
              <a:pathLst>
                <a:path extrusionOk="0" h="3715" w="6388">
                  <a:moveTo>
                    <a:pt x="946" y="0"/>
                  </a:moveTo>
                  <a:cubicBezTo>
                    <a:pt x="411" y="0"/>
                    <a:pt x="0" y="428"/>
                    <a:pt x="0" y="946"/>
                  </a:cubicBezTo>
                  <a:lnTo>
                    <a:pt x="0" y="2623"/>
                  </a:lnTo>
                  <a:cubicBezTo>
                    <a:pt x="0" y="2623"/>
                    <a:pt x="0" y="2641"/>
                    <a:pt x="0" y="2641"/>
                  </a:cubicBezTo>
                  <a:cubicBezTo>
                    <a:pt x="51" y="2692"/>
                    <a:pt x="104" y="2713"/>
                    <a:pt x="152" y="2713"/>
                  </a:cubicBezTo>
                  <a:cubicBezTo>
                    <a:pt x="237" y="2713"/>
                    <a:pt x="304" y="2644"/>
                    <a:pt x="304" y="2552"/>
                  </a:cubicBezTo>
                  <a:lnTo>
                    <a:pt x="304" y="928"/>
                  </a:lnTo>
                  <a:cubicBezTo>
                    <a:pt x="304" y="589"/>
                    <a:pt x="589" y="304"/>
                    <a:pt x="928" y="304"/>
                  </a:cubicBezTo>
                  <a:lnTo>
                    <a:pt x="1570" y="304"/>
                  </a:lnTo>
                  <a:cubicBezTo>
                    <a:pt x="1909" y="304"/>
                    <a:pt x="2195" y="589"/>
                    <a:pt x="2195" y="928"/>
                  </a:cubicBezTo>
                  <a:lnTo>
                    <a:pt x="2195" y="2552"/>
                  </a:lnTo>
                  <a:cubicBezTo>
                    <a:pt x="2195" y="2641"/>
                    <a:pt x="2248" y="2712"/>
                    <a:pt x="2320" y="2712"/>
                  </a:cubicBezTo>
                  <a:cubicBezTo>
                    <a:pt x="2331" y="2714"/>
                    <a:pt x="2341" y="2715"/>
                    <a:pt x="2352" y="2715"/>
                  </a:cubicBezTo>
                  <a:cubicBezTo>
                    <a:pt x="2441" y="2715"/>
                    <a:pt x="2498" y="2648"/>
                    <a:pt x="2498" y="2552"/>
                  </a:cubicBezTo>
                  <a:lnTo>
                    <a:pt x="2498" y="1909"/>
                  </a:lnTo>
                  <a:lnTo>
                    <a:pt x="3694" y="1909"/>
                  </a:lnTo>
                  <a:cubicBezTo>
                    <a:pt x="4604" y="1909"/>
                    <a:pt x="5335" y="2641"/>
                    <a:pt x="5335" y="3551"/>
                  </a:cubicBezTo>
                  <a:cubicBezTo>
                    <a:pt x="5335" y="3622"/>
                    <a:pt x="5389" y="3694"/>
                    <a:pt x="5478" y="3711"/>
                  </a:cubicBezTo>
                  <a:cubicBezTo>
                    <a:pt x="5486" y="3713"/>
                    <a:pt x="5493" y="3714"/>
                    <a:pt x="5501" y="3714"/>
                  </a:cubicBezTo>
                  <a:cubicBezTo>
                    <a:pt x="5582" y="3714"/>
                    <a:pt x="5656" y="3632"/>
                    <a:pt x="5656" y="3551"/>
                  </a:cubicBezTo>
                  <a:cubicBezTo>
                    <a:pt x="5656" y="2480"/>
                    <a:pt x="4764" y="1588"/>
                    <a:pt x="3694" y="1588"/>
                  </a:cubicBezTo>
                  <a:lnTo>
                    <a:pt x="2498" y="1588"/>
                  </a:lnTo>
                  <a:lnTo>
                    <a:pt x="2498" y="1178"/>
                  </a:lnTo>
                  <a:lnTo>
                    <a:pt x="3694" y="1178"/>
                  </a:lnTo>
                  <a:cubicBezTo>
                    <a:pt x="4996" y="1178"/>
                    <a:pt x="6067" y="2248"/>
                    <a:pt x="6067" y="3551"/>
                  </a:cubicBezTo>
                  <a:cubicBezTo>
                    <a:pt x="6067" y="3640"/>
                    <a:pt x="6120" y="3711"/>
                    <a:pt x="6209" y="3711"/>
                  </a:cubicBezTo>
                  <a:cubicBezTo>
                    <a:pt x="6219" y="3713"/>
                    <a:pt x="6228" y="3714"/>
                    <a:pt x="6237" y="3714"/>
                  </a:cubicBezTo>
                  <a:cubicBezTo>
                    <a:pt x="6316" y="3714"/>
                    <a:pt x="6388" y="3647"/>
                    <a:pt x="6388" y="3551"/>
                  </a:cubicBezTo>
                  <a:cubicBezTo>
                    <a:pt x="6388" y="2070"/>
                    <a:pt x="5175" y="874"/>
                    <a:pt x="3694" y="874"/>
                  </a:cubicBezTo>
                  <a:lnTo>
                    <a:pt x="2498" y="874"/>
                  </a:lnTo>
                  <a:cubicBezTo>
                    <a:pt x="2462" y="393"/>
                    <a:pt x="2070" y="0"/>
                    <a:pt x="1570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8" name="Google Shape;1848;p35"/>
            <p:cNvSpPr/>
            <p:nvPr/>
          </p:nvSpPr>
          <p:spPr>
            <a:xfrm>
              <a:off x="-8239942" y="4593026"/>
              <a:ext cx="95389" cy="81197"/>
            </a:xfrm>
            <a:custGeom>
              <a:rect b="b" l="l" r="r" t="t"/>
              <a:pathLst>
                <a:path extrusionOk="0" h="1808" w="2124">
                  <a:moveTo>
                    <a:pt x="642" y="309"/>
                  </a:moveTo>
                  <a:cubicBezTo>
                    <a:pt x="750" y="309"/>
                    <a:pt x="864" y="360"/>
                    <a:pt x="946" y="442"/>
                  </a:cubicBezTo>
                  <a:cubicBezTo>
                    <a:pt x="982" y="469"/>
                    <a:pt x="1022" y="483"/>
                    <a:pt x="1062" y="483"/>
                  </a:cubicBezTo>
                  <a:cubicBezTo>
                    <a:pt x="1102" y="483"/>
                    <a:pt x="1142" y="469"/>
                    <a:pt x="1178" y="442"/>
                  </a:cubicBezTo>
                  <a:cubicBezTo>
                    <a:pt x="1274" y="347"/>
                    <a:pt x="1369" y="313"/>
                    <a:pt x="1457" y="313"/>
                  </a:cubicBezTo>
                  <a:cubicBezTo>
                    <a:pt x="1532" y="313"/>
                    <a:pt x="1602" y="338"/>
                    <a:pt x="1660" y="371"/>
                  </a:cubicBezTo>
                  <a:cubicBezTo>
                    <a:pt x="1749" y="425"/>
                    <a:pt x="1802" y="532"/>
                    <a:pt x="1802" y="657"/>
                  </a:cubicBezTo>
                  <a:cubicBezTo>
                    <a:pt x="1802" y="781"/>
                    <a:pt x="1713" y="1120"/>
                    <a:pt x="1053" y="1477"/>
                  </a:cubicBezTo>
                  <a:cubicBezTo>
                    <a:pt x="411" y="1120"/>
                    <a:pt x="321" y="781"/>
                    <a:pt x="321" y="657"/>
                  </a:cubicBezTo>
                  <a:cubicBezTo>
                    <a:pt x="321" y="532"/>
                    <a:pt x="375" y="425"/>
                    <a:pt x="482" y="353"/>
                  </a:cubicBezTo>
                  <a:cubicBezTo>
                    <a:pt x="531" y="323"/>
                    <a:pt x="586" y="309"/>
                    <a:pt x="642" y="309"/>
                  </a:cubicBezTo>
                  <a:close/>
                  <a:moveTo>
                    <a:pt x="1465" y="0"/>
                  </a:moveTo>
                  <a:cubicBezTo>
                    <a:pt x="1327" y="0"/>
                    <a:pt x="1185" y="45"/>
                    <a:pt x="1053" y="139"/>
                  </a:cubicBezTo>
                  <a:cubicBezTo>
                    <a:pt x="941" y="58"/>
                    <a:pt x="799" y="5"/>
                    <a:pt x="649" y="5"/>
                  </a:cubicBezTo>
                  <a:cubicBezTo>
                    <a:pt x="536" y="5"/>
                    <a:pt x="418" y="35"/>
                    <a:pt x="304" y="103"/>
                  </a:cubicBezTo>
                  <a:cubicBezTo>
                    <a:pt x="107" y="211"/>
                    <a:pt x="0" y="425"/>
                    <a:pt x="18" y="657"/>
                  </a:cubicBezTo>
                  <a:cubicBezTo>
                    <a:pt x="18" y="889"/>
                    <a:pt x="161" y="1352"/>
                    <a:pt x="964" y="1781"/>
                  </a:cubicBezTo>
                  <a:cubicBezTo>
                    <a:pt x="999" y="1799"/>
                    <a:pt x="1035" y="1807"/>
                    <a:pt x="1071" y="1807"/>
                  </a:cubicBezTo>
                  <a:cubicBezTo>
                    <a:pt x="1106" y="1807"/>
                    <a:pt x="1142" y="1799"/>
                    <a:pt x="1178" y="1781"/>
                  </a:cubicBezTo>
                  <a:cubicBezTo>
                    <a:pt x="1963" y="1352"/>
                    <a:pt x="2106" y="906"/>
                    <a:pt x="2106" y="674"/>
                  </a:cubicBezTo>
                  <a:cubicBezTo>
                    <a:pt x="2123" y="442"/>
                    <a:pt x="2016" y="228"/>
                    <a:pt x="1820" y="103"/>
                  </a:cubicBezTo>
                  <a:cubicBezTo>
                    <a:pt x="1711" y="36"/>
                    <a:pt x="1589" y="0"/>
                    <a:pt x="1465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9" name="Google Shape;1849;p35"/>
            <p:cNvSpPr/>
            <p:nvPr/>
          </p:nvSpPr>
          <p:spPr>
            <a:xfrm>
              <a:off x="-8203116" y="4496874"/>
              <a:ext cx="80209" cy="68847"/>
            </a:xfrm>
            <a:custGeom>
              <a:rect b="b" l="l" r="r" t="t"/>
              <a:pathLst>
                <a:path extrusionOk="0" h="1533" w="1786">
                  <a:moveTo>
                    <a:pt x="550" y="307"/>
                  </a:moveTo>
                  <a:cubicBezTo>
                    <a:pt x="632" y="307"/>
                    <a:pt x="711" y="350"/>
                    <a:pt x="768" y="407"/>
                  </a:cubicBezTo>
                  <a:cubicBezTo>
                    <a:pt x="804" y="442"/>
                    <a:pt x="844" y="460"/>
                    <a:pt x="884" y="460"/>
                  </a:cubicBezTo>
                  <a:cubicBezTo>
                    <a:pt x="924" y="460"/>
                    <a:pt x="964" y="442"/>
                    <a:pt x="1000" y="407"/>
                  </a:cubicBezTo>
                  <a:cubicBezTo>
                    <a:pt x="1069" y="338"/>
                    <a:pt x="1143" y="312"/>
                    <a:pt x="1211" y="312"/>
                  </a:cubicBezTo>
                  <a:cubicBezTo>
                    <a:pt x="1266" y="312"/>
                    <a:pt x="1317" y="329"/>
                    <a:pt x="1357" y="353"/>
                  </a:cubicBezTo>
                  <a:cubicBezTo>
                    <a:pt x="1428" y="389"/>
                    <a:pt x="1464" y="478"/>
                    <a:pt x="1464" y="567"/>
                  </a:cubicBezTo>
                  <a:cubicBezTo>
                    <a:pt x="1446" y="764"/>
                    <a:pt x="1232" y="1013"/>
                    <a:pt x="893" y="1210"/>
                  </a:cubicBezTo>
                  <a:cubicBezTo>
                    <a:pt x="376" y="924"/>
                    <a:pt x="304" y="656"/>
                    <a:pt x="304" y="567"/>
                  </a:cubicBezTo>
                  <a:cubicBezTo>
                    <a:pt x="304" y="478"/>
                    <a:pt x="340" y="389"/>
                    <a:pt x="411" y="353"/>
                  </a:cubicBezTo>
                  <a:cubicBezTo>
                    <a:pt x="456" y="321"/>
                    <a:pt x="504" y="307"/>
                    <a:pt x="550" y="307"/>
                  </a:cubicBezTo>
                  <a:close/>
                  <a:moveTo>
                    <a:pt x="540" y="0"/>
                  </a:moveTo>
                  <a:cubicBezTo>
                    <a:pt x="441" y="0"/>
                    <a:pt x="342" y="27"/>
                    <a:pt x="251" y="86"/>
                  </a:cubicBezTo>
                  <a:cubicBezTo>
                    <a:pt x="90" y="193"/>
                    <a:pt x="1" y="371"/>
                    <a:pt x="1" y="567"/>
                  </a:cubicBezTo>
                  <a:cubicBezTo>
                    <a:pt x="1" y="764"/>
                    <a:pt x="108" y="1138"/>
                    <a:pt x="786" y="1513"/>
                  </a:cubicBezTo>
                  <a:cubicBezTo>
                    <a:pt x="813" y="1527"/>
                    <a:pt x="841" y="1532"/>
                    <a:pt x="868" y="1532"/>
                  </a:cubicBezTo>
                  <a:cubicBezTo>
                    <a:pt x="912" y="1532"/>
                    <a:pt x="956" y="1517"/>
                    <a:pt x="1000" y="1495"/>
                  </a:cubicBezTo>
                  <a:cubicBezTo>
                    <a:pt x="1642" y="1138"/>
                    <a:pt x="1767" y="764"/>
                    <a:pt x="1767" y="567"/>
                  </a:cubicBezTo>
                  <a:cubicBezTo>
                    <a:pt x="1785" y="371"/>
                    <a:pt x="1696" y="193"/>
                    <a:pt x="1518" y="86"/>
                  </a:cubicBezTo>
                  <a:cubicBezTo>
                    <a:pt x="1437" y="32"/>
                    <a:pt x="1335" y="1"/>
                    <a:pt x="1223" y="1"/>
                  </a:cubicBezTo>
                  <a:cubicBezTo>
                    <a:pt x="1112" y="1"/>
                    <a:pt x="991" y="32"/>
                    <a:pt x="875" y="103"/>
                  </a:cubicBezTo>
                  <a:cubicBezTo>
                    <a:pt x="770" y="36"/>
                    <a:pt x="655" y="0"/>
                    <a:pt x="540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0" name="Google Shape;1850;p35"/>
            <p:cNvSpPr/>
            <p:nvPr/>
          </p:nvSpPr>
          <p:spPr>
            <a:xfrm>
              <a:off x="-8130990" y="4620107"/>
              <a:ext cx="159520" cy="56901"/>
            </a:xfrm>
            <a:custGeom>
              <a:rect b="b" l="l" r="r" t="t"/>
              <a:pathLst>
                <a:path extrusionOk="0" h="1267" w="3552">
                  <a:moveTo>
                    <a:pt x="679" y="0"/>
                  </a:moveTo>
                  <a:cubicBezTo>
                    <a:pt x="358" y="0"/>
                    <a:pt x="90" y="250"/>
                    <a:pt x="54" y="571"/>
                  </a:cubicBezTo>
                  <a:cubicBezTo>
                    <a:pt x="1" y="946"/>
                    <a:pt x="304" y="1267"/>
                    <a:pt x="679" y="1267"/>
                  </a:cubicBezTo>
                  <a:lnTo>
                    <a:pt x="2856" y="1267"/>
                  </a:lnTo>
                  <a:cubicBezTo>
                    <a:pt x="3177" y="1267"/>
                    <a:pt x="3462" y="1035"/>
                    <a:pt x="3498" y="714"/>
                  </a:cubicBezTo>
                  <a:cubicBezTo>
                    <a:pt x="3551" y="339"/>
                    <a:pt x="3248" y="0"/>
                    <a:pt x="2873" y="0"/>
                  </a:cubicBezTo>
                  <a:close/>
                </a:path>
              </a:pathLst>
            </a:custGeom>
            <a:solidFill>
              <a:srgbClr val="DDB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1" name="Google Shape;1851;p35"/>
            <p:cNvSpPr/>
            <p:nvPr/>
          </p:nvSpPr>
          <p:spPr>
            <a:xfrm>
              <a:off x="-8227951" y="4613684"/>
              <a:ext cx="464818" cy="350208"/>
            </a:xfrm>
            <a:custGeom>
              <a:rect b="b" l="l" r="r" t="t"/>
              <a:pathLst>
                <a:path extrusionOk="0" h="7798" w="10350">
                  <a:moveTo>
                    <a:pt x="5015" y="321"/>
                  </a:moveTo>
                  <a:cubicBezTo>
                    <a:pt x="5264" y="321"/>
                    <a:pt x="5461" y="482"/>
                    <a:pt x="5496" y="714"/>
                  </a:cubicBezTo>
                  <a:cubicBezTo>
                    <a:pt x="5550" y="1017"/>
                    <a:pt x="5318" y="1267"/>
                    <a:pt x="5032" y="1267"/>
                  </a:cubicBezTo>
                  <a:lnTo>
                    <a:pt x="2838" y="1267"/>
                  </a:lnTo>
                  <a:cubicBezTo>
                    <a:pt x="2570" y="1267"/>
                    <a:pt x="2356" y="1053"/>
                    <a:pt x="2356" y="785"/>
                  </a:cubicBezTo>
                  <a:cubicBezTo>
                    <a:pt x="2356" y="536"/>
                    <a:pt x="2570" y="321"/>
                    <a:pt x="2838" y="321"/>
                  </a:cubicBezTo>
                  <a:close/>
                  <a:moveTo>
                    <a:pt x="8547" y="1231"/>
                  </a:moveTo>
                  <a:cubicBezTo>
                    <a:pt x="9368" y="1231"/>
                    <a:pt x="10028" y="2106"/>
                    <a:pt x="10028" y="2927"/>
                  </a:cubicBezTo>
                  <a:cubicBezTo>
                    <a:pt x="10028" y="3747"/>
                    <a:pt x="9368" y="4407"/>
                    <a:pt x="8547" y="4407"/>
                  </a:cubicBezTo>
                  <a:cubicBezTo>
                    <a:pt x="7727" y="4407"/>
                    <a:pt x="7067" y="3729"/>
                    <a:pt x="7067" y="2927"/>
                  </a:cubicBezTo>
                  <a:cubicBezTo>
                    <a:pt x="7067" y="2106"/>
                    <a:pt x="7727" y="1231"/>
                    <a:pt x="8547" y="1231"/>
                  </a:cubicBezTo>
                  <a:close/>
                  <a:moveTo>
                    <a:pt x="5550" y="1392"/>
                  </a:moveTo>
                  <a:cubicBezTo>
                    <a:pt x="6067" y="1678"/>
                    <a:pt x="6496" y="2106"/>
                    <a:pt x="6781" y="2641"/>
                  </a:cubicBezTo>
                  <a:cubicBezTo>
                    <a:pt x="6763" y="2730"/>
                    <a:pt x="6745" y="2837"/>
                    <a:pt x="6745" y="2927"/>
                  </a:cubicBezTo>
                  <a:cubicBezTo>
                    <a:pt x="6745" y="3337"/>
                    <a:pt x="6888" y="3712"/>
                    <a:pt x="7120" y="4015"/>
                  </a:cubicBezTo>
                  <a:cubicBezTo>
                    <a:pt x="7120" y="4479"/>
                    <a:pt x="7013" y="4943"/>
                    <a:pt x="6817" y="5353"/>
                  </a:cubicBezTo>
                  <a:lnTo>
                    <a:pt x="6228" y="6531"/>
                  </a:lnTo>
                  <a:cubicBezTo>
                    <a:pt x="5960" y="7102"/>
                    <a:pt x="5354" y="7476"/>
                    <a:pt x="4729" y="7476"/>
                  </a:cubicBezTo>
                  <a:lnTo>
                    <a:pt x="3141" y="7476"/>
                  </a:lnTo>
                  <a:cubicBezTo>
                    <a:pt x="2499" y="7476"/>
                    <a:pt x="1910" y="7102"/>
                    <a:pt x="1642" y="6531"/>
                  </a:cubicBezTo>
                  <a:lnTo>
                    <a:pt x="1054" y="5353"/>
                  </a:lnTo>
                  <a:cubicBezTo>
                    <a:pt x="340" y="3890"/>
                    <a:pt x="911" y="2141"/>
                    <a:pt x="2320" y="1392"/>
                  </a:cubicBezTo>
                  <a:cubicBezTo>
                    <a:pt x="2463" y="1517"/>
                    <a:pt x="2659" y="1570"/>
                    <a:pt x="2838" y="1570"/>
                  </a:cubicBezTo>
                  <a:lnTo>
                    <a:pt x="5032" y="1570"/>
                  </a:lnTo>
                  <a:cubicBezTo>
                    <a:pt x="5211" y="1570"/>
                    <a:pt x="5389" y="1517"/>
                    <a:pt x="5550" y="1392"/>
                  </a:cubicBezTo>
                  <a:close/>
                  <a:moveTo>
                    <a:pt x="2856" y="0"/>
                  </a:moveTo>
                  <a:cubicBezTo>
                    <a:pt x="2445" y="0"/>
                    <a:pt x="2088" y="321"/>
                    <a:pt x="2053" y="732"/>
                  </a:cubicBezTo>
                  <a:cubicBezTo>
                    <a:pt x="2035" y="875"/>
                    <a:pt x="2071" y="1017"/>
                    <a:pt x="2124" y="1142"/>
                  </a:cubicBezTo>
                  <a:cubicBezTo>
                    <a:pt x="607" y="1999"/>
                    <a:pt x="1" y="3908"/>
                    <a:pt x="786" y="5496"/>
                  </a:cubicBezTo>
                  <a:lnTo>
                    <a:pt x="1357" y="6673"/>
                  </a:lnTo>
                  <a:cubicBezTo>
                    <a:pt x="1696" y="7351"/>
                    <a:pt x="2374" y="7798"/>
                    <a:pt x="3141" y="7798"/>
                  </a:cubicBezTo>
                  <a:lnTo>
                    <a:pt x="4729" y="7798"/>
                  </a:lnTo>
                  <a:cubicBezTo>
                    <a:pt x="5479" y="7798"/>
                    <a:pt x="6174" y="7351"/>
                    <a:pt x="6513" y="6673"/>
                  </a:cubicBezTo>
                  <a:lnTo>
                    <a:pt x="7084" y="5496"/>
                  </a:lnTo>
                  <a:cubicBezTo>
                    <a:pt x="7263" y="5121"/>
                    <a:pt x="7370" y="4729"/>
                    <a:pt x="7406" y="4318"/>
                  </a:cubicBezTo>
                  <a:cubicBezTo>
                    <a:pt x="7727" y="4568"/>
                    <a:pt x="8119" y="4729"/>
                    <a:pt x="8547" y="4729"/>
                  </a:cubicBezTo>
                  <a:cubicBezTo>
                    <a:pt x="9529" y="4729"/>
                    <a:pt x="10350" y="3926"/>
                    <a:pt x="10350" y="2927"/>
                  </a:cubicBezTo>
                  <a:cubicBezTo>
                    <a:pt x="10350" y="1945"/>
                    <a:pt x="9547" y="946"/>
                    <a:pt x="8547" y="946"/>
                  </a:cubicBezTo>
                  <a:cubicBezTo>
                    <a:pt x="7780" y="946"/>
                    <a:pt x="7156" y="1517"/>
                    <a:pt x="6888" y="2213"/>
                  </a:cubicBezTo>
                  <a:cubicBezTo>
                    <a:pt x="6603" y="1767"/>
                    <a:pt x="6210" y="1410"/>
                    <a:pt x="5728" y="1142"/>
                  </a:cubicBezTo>
                  <a:cubicBezTo>
                    <a:pt x="5800" y="1017"/>
                    <a:pt x="5818" y="875"/>
                    <a:pt x="5818" y="732"/>
                  </a:cubicBezTo>
                  <a:cubicBezTo>
                    <a:pt x="5782" y="321"/>
                    <a:pt x="5425" y="0"/>
                    <a:pt x="5015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52" name="Google Shape;1852;p35"/>
          <p:cNvSpPr/>
          <p:nvPr/>
        </p:nvSpPr>
        <p:spPr>
          <a:xfrm>
            <a:off x="7456825" y="2044475"/>
            <a:ext cx="864300" cy="8643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53" name="Google Shape;1853;p35"/>
          <p:cNvGrpSpPr/>
          <p:nvPr/>
        </p:nvGrpSpPr>
        <p:grpSpPr>
          <a:xfrm rot="1134252">
            <a:off x="7699827" y="2238508"/>
            <a:ext cx="378292" cy="476244"/>
            <a:chOff x="-4039479" y="2188104"/>
            <a:chExt cx="378277" cy="476225"/>
          </a:xfrm>
        </p:grpSpPr>
        <p:sp>
          <p:nvSpPr>
            <p:cNvPr id="1854" name="Google Shape;1854;p35"/>
            <p:cNvSpPr/>
            <p:nvPr/>
          </p:nvSpPr>
          <p:spPr>
            <a:xfrm>
              <a:off x="-4025871" y="2309899"/>
              <a:ext cx="357439" cy="189969"/>
            </a:xfrm>
            <a:custGeom>
              <a:rect b="b" l="l" r="r" t="t"/>
              <a:pathLst>
                <a:path extrusionOk="0" h="4230" w="7959">
                  <a:moveTo>
                    <a:pt x="3087" y="1"/>
                  </a:moveTo>
                  <a:lnTo>
                    <a:pt x="3087" y="1303"/>
                  </a:lnTo>
                  <a:cubicBezTo>
                    <a:pt x="2842" y="1232"/>
                    <a:pt x="2596" y="1199"/>
                    <a:pt x="2356" y="1199"/>
                  </a:cubicBezTo>
                  <a:cubicBezTo>
                    <a:pt x="1149" y="1199"/>
                    <a:pt x="93" y="2054"/>
                    <a:pt x="19" y="3319"/>
                  </a:cubicBezTo>
                  <a:cubicBezTo>
                    <a:pt x="1" y="3551"/>
                    <a:pt x="19" y="3783"/>
                    <a:pt x="72" y="4033"/>
                  </a:cubicBezTo>
                  <a:cubicBezTo>
                    <a:pt x="644" y="3797"/>
                    <a:pt x="1170" y="3713"/>
                    <a:pt x="1673" y="3713"/>
                  </a:cubicBezTo>
                  <a:cubicBezTo>
                    <a:pt x="2426" y="3713"/>
                    <a:pt x="3128" y="3901"/>
                    <a:pt x="3855" y="4051"/>
                  </a:cubicBezTo>
                  <a:cubicBezTo>
                    <a:pt x="3837" y="3998"/>
                    <a:pt x="3837" y="3962"/>
                    <a:pt x="3837" y="3908"/>
                  </a:cubicBezTo>
                  <a:cubicBezTo>
                    <a:pt x="3837" y="3483"/>
                    <a:pt x="4194" y="3139"/>
                    <a:pt x="4629" y="3139"/>
                  </a:cubicBezTo>
                  <a:cubicBezTo>
                    <a:pt x="4650" y="3139"/>
                    <a:pt x="4672" y="3139"/>
                    <a:pt x="4693" y="3141"/>
                  </a:cubicBezTo>
                  <a:cubicBezTo>
                    <a:pt x="5050" y="3195"/>
                    <a:pt x="5353" y="3480"/>
                    <a:pt x="5389" y="3837"/>
                  </a:cubicBezTo>
                  <a:cubicBezTo>
                    <a:pt x="5389" y="3980"/>
                    <a:pt x="5371" y="4105"/>
                    <a:pt x="5318" y="4229"/>
                  </a:cubicBezTo>
                  <a:cubicBezTo>
                    <a:pt x="6103" y="4212"/>
                    <a:pt x="6959" y="4033"/>
                    <a:pt x="7958" y="3427"/>
                  </a:cubicBezTo>
                  <a:cubicBezTo>
                    <a:pt x="7958" y="3391"/>
                    <a:pt x="7958" y="3355"/>
                    <a:pt x="7958" y="3319"/>
                  </a:cubicBezTo>
                  <a:cubicBezTo>
                    <a:pt x="7869" y="2054"/>
                    <a:pt x="6811" y="1199"/>
                    <a:pt x="5613" y="1199"/>
                  </a:cubicBezTo>
                  <a:cubicBezTo>
                    <a:pt x="5375" y="1199"/>
                    <a:pt x="5132" y="1232"/>
                    <a:pt x="4890" y="1303"/>
                  </a:cubicBezTo>
                  <a:lnTo>
                    <a:pt x="4890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5" name="Google Shape;1855;p35"/>
            <p:cNvSpPr/>
            <p:nvPr/>
          </p:nvSpPr>
          <p:spPr>
            <a:xfrm>
              <a:off x="-3895229" y="2194526"/>
              <a:ext cx="96961" cy="68173"/>
            </a:xfrm>
            <a:custGeom>
              <a:rect b="b" l="l" r="r" t="t"/>
              <a:pathLst>
                <a:path extrusionOk="0" h="1518" w="2159">
                  <a:moveTo>
                    <a:pt x="660" y="0"/>
                  </a:moveTo>
                  <a:cubicBezTo>
                    <a:pt x="303" y="0"/>
                    <a:pt x="0" y="304"/>
                    <a:pt x="0" y="661"/>
                  </a:cubicBezTo>
                  <a:lnTo>
                    <a:pt x="0" y="1517"/>
                  </a:lnTo>
                  <a:cubicBezTo>
                    <a:pt x="71" y="1481"/>
                    <a:pt x="125" y="1481"/>
                    <a:pt x="196" y="1481"/>
                  </a:cubicBezTo>
                  <a:lnTo>
                    <a:pt x="1981" y="1481"/>
                  </a:lnTo>
                  <a:cubicBezTo>
                    <a:pt x="2034" y="1481"/>
                    <a:pt x="2105" y="1481"/>
                    <a:pt x="2159" y="1517"/>
                  </a:cubicBezTo>
                  <a:lnTo>
                    <a:pt x="2159" y="661"/>
                  </a:lnTo>
                  <a:cubicBezTo>
                    <a:pt x="2159" y="304"/>
                    <a:pt x="1873" y="0"/>
                    <a:pt x="1517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6" name="Google Shape;1856;p35"/>
            <p:cNvSpPr/>
            <p:nvPr/>
          </p:nvSpPr>
          <p:spPr>
            <a:xfrm>
              <a:off x="-3913687" y="2261037"/>
              <a:ext cx="133068" cy="48907"/>
            </a:xfrm>
            <a:custGeom>
              <a:rect b="b" l="l" r="r" t="t"/>
              <a:pathLst>
                <a:path extrusionOk="0" h="1089" w="2963">
                  <a:moveTo>
                    <a:pt x="607" y="0"/>
                  </a:moveTo>
                  <a:cubicBezTo>
                    <a:pt x="322" y="0"/>
                    <a:pt x="72" y="197"/>
                    <a:pt x="54" y="482"/>
                  </a:cubicBezTo>
                  <a:cubicBezTo>
                    <a:pt x="1" y="803"/>
                    <a:pt x="268" y="1089"/>
                    <a:pt x="589" y="1089"/>
                  </a:cubicBezTo>
                  <a:lnTo>
                    <a:pt x="2374" y="1089"/>
                  </a:lnTo>
                  <a:cubicBezTo>
                    <a:pt x="2659" y="1089"/>
                    <a:pt x="2909" y="875"/>
                    <a:pt x="2927" y="589"/>
                  </a:cubicBezTo>
                  <a:cubicBezTo>
                    <a:pt x="2963" y="268"/>
                    <a:pt x="2695" y="0"/>
                    <a:pt x="2392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7" name="Google Shape;1857;p35"/>
            <p:cNvSpPr/>
            <p:nvPr/>
          </p:nvSpPr>
          <p:spPr>
            <a:xfrm>
              <a:off x="-3902459" y="2188104"/>
              <a:ext cx="110613" cy="78637"/>
            </a:xfrm>
            <a:custGeom>
              <a:rect b="b" l="l" r="r" t="t"/>
              <a:pathLst>
                <a:path extrusionOk="0" h="1751" w="2463">
                  <a:moveTo>
                    <a:pt x="161" y="1"/>
                  </a:moveTo>
                  <a:cubicBezTo>
                    <a:pt x="72" y="1"/>
                    <a:pt x="0" y="72"/>
                    <a:pt x="0" y="161"/>
                  </a:cubicBezTo>
                  <a:lnTo>
                    <a:pt x="0" y="1589"/>
                  </a:lnTo>
                  <a:cubicBezTo>
                    <a:pt x="0" y="1681"/>
                    <a:pt x="67" y="1750"/>
                    <a:pt x="152" y="1750"/>
                  </a:cubicBezTo>
                  <a:cubicBezTo>
                    <a:pt x="200" y="1750"/>
                    <a:pt x="253" y="1729"/>
                    <a:pt x="304" y="1678"/>
                  </a:cubicBezTo>
                  <a:cubicBezTo>
                    <a:pt x="304" y="1678"/>
                    <a:pt x="322" y="1660"/>
                    <a:pt x="322" y="1660"/>
                  </a:cubicBezTo>
                  <a:lnTo>
                    <a:pt x="322" y="411"/>
                  </a:lnTo>
                  <a:cubicBezTo>
                    <a:pt x="322" y="358"/>
                    <a:pt x="357" y="322"/>
                    <a:pt x="411" y="322"/>
                  </a:cubicBezTo>
                  <a:lnTo>
                    <a:pt x="2052" y="322"/>
                  </a:lnTo>
                  <a:cubicBezTo>
                    <a:pt x="2106" y="322"/>
                    <a:pt x="2159" y="358"/>
                    <a:pt x="2159" y="411"/>
                  </a:cubicBezTo>
                  <a:lnTo>
                    <a:pt x="2159" y="1589"/>
                  </a:lnTo>
                  <a:cubicBezTo>
                    <a:pt x="2159" y="1681"/>
                    <a:pt x="2226" y="1750"/>
                    <a:pt x="2311" y="1750"/>
                  </a:cubicBezTo>
                  <a:cubicBezTo>
                    <a:pt x="2359" y="1750"/>
                    <a:pt x="2412" y="1729"/>
                    <a:pt x="2463" y="1678"/>
                  </a:cubicBezTo>
                  <a:cubicBezTo>
                    <a:pt x="2463" y="1678"/>
                    <a:pt x="2463" y="1660"/>
                    <a:pt x="2463" y="1660"/>
                  </a:cubicBezTo>
                  <a:lnTo>
                    <a:pt x="2463" y="161"/>
                  </a:lnTo>
                  <a:cubicBezTo>
                    <a:pt x="2463" y="72"/>
                    <a:pt x="2391" y="1"/>
                    <a:pt x="2302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8" name="Google Shape;1858;p35"/>
            <p:cNvSpPr/>
            <p:nvPr/>
          </p:nvSpPr>
          <p:spPr>
            <a:xfrm>
              <a:off x="-4039479" y="2254615"/>
              <a:ext cx="378277" cy="243816"/>
            </a:xfrm>
            <a:custGeom>
              <a:rect b="b" l="l" r="r" t="t"/>
              <a:pathLst>
                <a:path extrusionOk="0" h="5429" w="8423">
                  <a:moveTo>
                    <a:pt x="5175" y="304"/>
                  </a:moveTo>
                  <a:cubicBezTo>
                    <a:pt x="5371" y="304"/>
                    <a:pt x="5549" y="447"/>
                    <a:pt x="5585" y="643"/>
                  </a:cubicBezTo>
                  <a:cubicBezTo>
                    <a:pt x="5621" y="875"/>
                    <a:pt x="5425" y="1089"/>
                    <a:pt x="5193" y="1089"/>
                  </a:cubicBezTo>
                  <a:lnTo>
                    <a:pt x="3390" y="1089"/>
                  </a:lnTo>
                  <a:cubicBezTo>
                    <a:pt x="3176" y="1089"/>
                    <a:pt x="2998" y="911"/>
                    <a:pt x="2998" y="696"/>
                  </a:cubicBezTo>
                  <a:cubicBezTo>
                    <a:pt x="2998" y="482"/>
                    <a:pt x="3176" y="304"/>
                    <a:pt x="3390" y="304"/>
                  </a:cubicBezTo>
                  <a:close/>
                  <a:moveTo>
                    <a:pt x="3408" y="1"/>
                  </a:moveTo>
                  <a:cubicBezTo>
                    <a:pt x="3051" y="1"/>
                    <a:pt x="2730" y="268"/>
                    <a:pt x="2695" y="625"/>
                  </a:cubicBezTo>
                  <a:cubicBezTo>
                    <a:pt x="2659" y="982"/>
                    <a:pt x="2909" y="1303"/>
                    <a:pt x="3248" y="1392"/>
                  </a:cubicBezTo>
                  <a:lnTo>
                    <a:pt x="3248" y="2356"/>
                  </a:lnTo>
                  <a:cubicBezTo>
                    <a:pt x="3051" y="2313"/>
                    <a:pt x="2854" y="2291"/>
                    <a:pt x="2660" y="2291"/>
                  </a:cubicBezTo>
                  <a:cubicBezTo>
                    <a:pt x="2133" y="2291"/>
                    <a:pt x="1626" y="2448"/>
                    <a:pt x="1196" y="2748"/>
                  </a:cubicBezTo>
                  <a:cubicBezTo>
                    <a:pt x="411" y="3284"/>
                    <a:pt x="0" y="4247"/>
                    <a:pt x="250" y="5300"/>
                  </a:cubicBezTo>
                  <a:cubicBezTo>
                    <a:pt x="266" y="5378"/>
                    <a:pt x="322" y="5428"/>
                    <a:pt x="395" y="5428"/>
                  </a:cubicBezTo>
                  <a:cubicBezTo>
                    <a:pt x="406" y="5428"/>
                    <a:pt x="417" y="5427"/>
                    <a:pt x="429" y="5425"/>
                  </a:cubicBezTo>
                  <a:cubicBezTo>
                    <a:pt x="518" y="5407"/>
                    <a:pt x="571" y="5318"/>
                    <a:pt x="553" y="5246"/>
                  </a:cubicBezTo>
                  <a:cubicBezTo>
                    <a:pt x="357" y="4372"/>
                    <a:pt x="625" y="3516"/>
                    <a:pt x="1374" y="2998"/>
                  </a:cubicBezTo>
                  <a:cubicBezTo>
                    <a:pt x="1759" y="2734"/>
                    <a:pt x="2208" y="2599"/>
                    <a:pt x="2673" y="2599"/>
                  </a:cubicBezTo>
                  <a:cubicBezTo>
                    <a:pt x="2898" y="2599"/>
                    <a:pt x="3127" y="2631"/>
                    <a:pt x="3355" y="2695"/>
                  </a:cubicBezTo>
                  <a:cubicBezTo>
                    <a:pt x="3371" y="2701"/>
                    <a:pt x="3387" y="2704"/>
                    <a:pt x="3403" y="2704"/>
                  </a:cubicBezTo>
                  <a:cubicBezTo>
                    <a:pt x="3479" y="2704"/>
                    <a:pt x="3551" y="2640"/>
                    <a:pt x="3551" y="2552"/>
                  </a:cubicBezTo>
                  <a:lnTo>
                    <a:pt x="3551" y="1410"/>
                  </a:lnTo>
                  <a:lnTo>
                    <a:pt x="5050" y="1410"/>
                  </a:lnTo>
                  <a:lnTo>
                    <a:pt x="5050" y="2552"/>
                  </a:lnTo>
                  <a:cubicBezTo>
                    <a:pt x="5050" y="2640"/>
                    <a:pt x="5110" y="2704"/>
                    <a:pt x="5191" y="2704"/>
                  </a:cubicBezTo>
                  <a:cubicBezTo>
                    <a:pt x="5209" y="2704"/>
                    <a:pt x="5227" y="2701"/>
                    <a:pt x="5246" y="2695"/>
                  </a:cubicBezTo>
                  <a:cubicBezTo>
                    <a:pt x="5468" y="2631"/>
                    <a:pt x="5695" y="2599"/>
                    <a:pt x="5920" y="2599"/>
                  </a:cubicBezTo>
                  <a:cubicBezTo>
                    <a:pt x="6385" y="2599"/>
                    <a:pt x="6842" y="2734"/>
                    <a:pt x="7227" y="2998"/>
                  </a:cubicBezTo>
                  <a:cubicBezTo>
                    <a:pt x="7762" y="3373"/>
                    <a:pt x="8101" y="3962"/>
                    <a:pt x="8101" y="4675"/>
                  </a:cubicBezTo>
                  <a:cubicBezTo>
                    <a:pt x="8119" y="4765"/>
                    <a:pt x="8190" y="4818"/>
                    <a:pt x="8261" y="4818"/>
                  </a:cubicBezTo>
                  <a:cubicBezTo>
                    <a:pt x="8351" y="4818"/>
                    <a:pt x="8422" y="4747"/>
                    <a:pt x="8422" y="4658"/>
                  </a:cubicBezTo>
                  <a:cubicBezTo>
                    <a:pt x="8404" y="3855"/>
                    <a:pt x="8012" y="3159"/>
                    <a:pt x="7405" y="2748"/>
                  </a:cubicBezTo>
                  <a:cubicBezTo>
                    <a:pt x="6975" y="2448"/>
                    <a:pt x="6458" y="2291"/>
                    <a:pt x="5933" y="2291"/>
                  </a:cubicBezTo>
                  <a:cubicBezTo>
                    <a:pt x="5740" y="2291"/>
                    <a:pt x="5545" y="2313"/>
                    <a:pt x="5353" y="2356"/>
                  </a:cubicBezTo>
                  <a:lnTo>
                    <a:pt x="5353" y="1392"/>
                  </a:lnTo>
                  <a:cubicBezTo>
                    <a:pt x="5692" y="1303"/>
                    <a:pt x="5942" y="982"/>
                    <a:pt x="5888" y="625"/>
                  </a:cubicBezTo>
                  <a:cubicBezTo>
                    <a:pt x="5853" y="268"/>
                    <a:pt x="5549" y="1"/>
                    <a:pt x="5193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9" name="Google Shape;1859;p35"/>
            <p:cNvSpPr/>
            <p:nvPr/>
          </p:nvSpPr>
          <p:spPr>
            <a:xfrm>
              <a:off x="-3771861" y="2410093"/>
              <a:ext cx="36108" cy="35299"/>
            </a:xfrm>
            <a:custGeom>
              <a:rect b="b" l="l" r="r" t="t"/>
              <a:pathLst>
                <a:path extrusionOk="0" h="786" w="804">
                  <a:moveTo>
                    <a:pt x="393" y="0"/>
                  </a:moveTo>
                  <a:cubicBezTo>
                    <a:pt x="179" y="0"/>
                    <a:pt x="1" y="179"/>
                    <a:pt x="1" y="393"/>
                  </a:cubicBezTo>
                  <a:cubicBezTo>
                    <a:pt x="1" y="607"/>
                    <a:pt x="179" y="785"/>
                    <a:pt x="393" y="785"/>
                  </a:cubicBezTo>
                  <a:cubicBezTo>
                    <a:pt x="625" y="785"/>
                    <a:pt x="804" y="607"/>
                    <a:pt x="804" y="393"/>
                  </a:cubicBezTo>
                  <a:cubicBezTo>
                    <a:pt x="804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0" name="Google Shape;1860;p35"/>
            <p:cNvSpPr/>
            <p:nvPr/>
          </p:nvSpPr>
          <p:spPr>
            <a:xfrm>
              <a:off x="-4021874" y="2463760"/>
              <a:ext cx="353442" cy="193562"/>
            </a:xfrm>
            <a:custGeom>
              <a:rect b="b" l="l" r="r" t="t"/>
              <a:pathLst>
                <a:path extrusionOk="0" h="4310" w="7870">
                  <a:moveTo>
                    <a:pt x="7869" y="1"/>
                  </a:moveTo>
                  <a:lnTo>
                    <a:pt x="7869" y="1"/>
                  </a:lnTo>
                  <a:cubicBezTo>
                    <a:pt x="6870" y="607"/>
                    <a:pt x="6014" y="786"/>
                    <a:pt x="5229" y="803"/>
                  </a:cubicBezTo>
                  <a:cubicBezTo>
                    <a:pt x="5122" y="1071"/>
                    <a:pt x="4836" y="1267"/>
                    <a:pt x="4515" y="1267"/>
                  </a:cubicBezTo>
                  <a:cubicBezTo>
                    <a:pt x="4140" y="1267"/>
                    <a:pt x="3819" y="982"/>
                    <a:pt x="3766" y="625"/>
                  </a:cubicBezTo>
                  <a:cubicBezTo>
                    <a:pt x="3039" y="475"/>
                    <a:pt x="2337" y="287"/>
                    <a:pt x="1588" y="287"/>
                  </a:cubicBezTo>
                  <a:cubicBezTo>
                    <a:pt x="1087" y="287"/>
                    <a:pt x="566" y="371"/>
                    <a:pt x="1" y="607"/>
                  </a:cubicBezTo>
                  <a:cubicBezTo>
                    <a:pt x="108" y="1089"/>
                    <a:pt x="358" y="1571"/>
                    <a:pt x="715" y="2035"/>
                  </a:cubicBezTo>
                  <a:cubicBezTo>
                    <a:pt x="1339" y="2838"/>
                    <a:pt x="2303" y="3569"/>
                    <a:pt x="3587" y="4229"/>
                  </a:cubicBezTo>
                  <a:cubicBezTo>
                    <a:pt x="3685" y="4283"/>
                    <a:pt x="3792" y="4310"/>
                    <a:pt x="3899" y="4310"/>
                  </a:cubicBezTo>
                  <a:cubicBezTo>
                    <a:pt x="4007" y="4310"/>
                    <a:pt x="4114" y="4283"/>
                    <a:pt x="4212" y="4229"/>
                  </a:cubicBezTo>
                  <a:cubicBezTo>
                    <a:pt x="5496" y="3569"/>
                    <a:pt x="6460" y="2838"/>
                    <a:pt x="7084" y="2035"/>
                  </a:cubicBezTo>
                  <a:cubicBezTo>
                    <a:pt x="7602" y="1374"/>
                    <a:pt x="7869" y="661"/>
                    <a:pt x="7869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1" name="Google Shape;1861;p35"/>
            <p:cNvSpPr/>
            <p:nvPr/>
          </p:nvSpPr>
          <p:spPr>
            <a:xfrm>
              <a:off x="-3853597" y="2450961"/>
              <a:ext cx="69790" cy="69745"/>
            </a:xfrm>
            <a:custGeom>
              <a:rect b="b" l="l" r="r" t="t"/>
              <a:pathLst>
                <a:path extrusionOk="0" h="1553" w="1554">
                  <a:moveTo>
                    <a:pt x="768" y="0"/>
                  </a:moveTo>
                  <a:cubicBezTo>
                    <a:pt x="358" y="0"/>
                    <a:pt x="1" y="357"/>
                    <a:pt x="1" y="767"/>
                  </a:cubicBezTo>
                  <a:cubicBezTo>
                    <a:pt x="1" y="1196"/>
                    <a:pt x="358" y="1552"/>
                    <a:pt x="768" y="1552"/>
                  </a:cubicBezTo>
                  <a:cubicBezTo>
                    <a:pt x="1196" y="1552"/>
                    <a:pt x="1553" y="1196"/>
                    <a:pt x="1553" y="767"/>
                  </a:cubicBezTo>
                  <a:cubicBezTo>
                    <a:pt x="1553" y="357"/>
                    <a:pt x="1196" y="0"/>
                    <a:pt x="768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2" name="Google Shape;1862;p35"/>
            <p:cNvSpPr/>
            <p:nvPr/>
          </p:nvSpPr>
          <p:spPr>
            <a:xfrm>
              <a:off x="-3807924" y="2541499"/>
              <a:ext cx="20883" cy="20883"/>
            </a:xfrm>
            <a:custGeom>
              <a:rect b="b" l="l" r="r" t="t"/>
              <a:pathLst>
                <a:path extrusionOk="0" h="465" w="465">
                  <a:moveTo>
                    <a:pt x="233" y="0"/>
                  </a:moveTo>
                  <a:cubicBezTo>
                    <a:pt x="108" y="0"/>
                    <a:pt x="1" y="107"/>
                    <a:pt x="1" y="232"/>
                  </a:cubicBezTo>
                  <a:cubicBezTo>
                    <a:pt x="1" y="357"/>
                    <a:pt x="108" y="464"/>
                    <a:pt x="233" y="464"/>
                  </a:cubicBezTo>
                  <a:cubicBezTo>
                    <a:pt x="358" y="464"/>
                    <a:pt x="465" y="357"/>
                    <a:pt x="465" y="232"/>
                  </a:cubicBezTo>
                  <a:cubicBezTo>
                    <a:pt x="465" y="107"/>
                    <a:pt x="358" y="0"/>
                    <a:pt x="23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3" name="Google Shape;1863;p35"/>
            <p:cNvSpPr/>
            <p:nvPr/>
          </p:nvSpPr>
          <p:spPr>
            <a:xfrm>
              <a:off x="-3906456" y="2541499"/>
              <a:ext cx="20883" cy="20883"/>
            </a:xfrm>
            <a:custGeom>
              <a:rect b="b" l="l" r="r" t="t"/>
              <a:pathLst>
                <a:path extrusionOk="0" h="465" w="465">
                  <a:moveTo>
                    <a:pt x="232" y="0"/>
                  </a:moveTo>
                  <a:cubicBezTo>
                    <a:pt x="107" y="0"/>
                    <a:pt x="0" y="107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107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4" name="Google Shape;1864;p35"/>
            <p:cNvSpPr/>
            <p:nvPr/>
          </p:nvSpPr>
          <p:spPr>
            <a:xfrm>
              <a:off x="-3876007" y="2573520"/>
              <a:ext cx="58518" cy="13698"/>
            </a:xfrm>
            <a:custGeom>
              <a:rect b="b" l="l" r="r" t="t"/>
              <a:pathLst>
                <a:path extrusionOk="0" h="305" w="1303">
                  <a:moveTo>
                    <a:pt x="161" y="1"/>
                  </a:moveTo>
                  <a:cubicBezTo>
                    <a:pt x="89" y="1"/>
                    <a:pt x="18" y="55"/>
                    <a:pt x="0" y="126"/>
                  </a:cubicBezTo>
                  <a:cubicBezTo>
                    <a:pt x="0" y="233"/>
                    <a:pt x="72" y="304"/>
                    <a:pt x="161" y="304"/>
                  </a:cubicBezTo>
                  <a:lnTo>
                    <a:pt x="1142" y="304"/>
                  </a:lnTo>
                  <a:cubicBezTo>
                    <a:pt x="1214" y="304"/>
                    <a:pt x="1285" y="251"/>
                    <a:pt x="1303" y="162"/>
                  </a:cubicBezTo>
                  <a:cubicBezTo>
                    <a:pt x="1303" y="72"/>
                    <a:pt x="1231" y="1"/>
                    <a:pt x="1142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5" name="Google Shape;1865;p35"/>
            <p:cNvSpPr/>
            <p:nvPr/>
          </p:nvSpPr>
          <p:spPr>
            <a:xfrm>
              <a:off x="-3779047" y="2402863"/>
              <a:ext cx="49715" cy="49715"/>
            </a:xfrm>
            <a:custGeom>
              <a:rect b="b" l="l" r="r" t="t"/>
              <a:pathLst>
                <a:path extrusionOk="0" h="1107" w="1107">
                  <a:moveTo>
                    <a:pt x="553" y="304"/>
                  </a:moveTo>
                  <a:cubicBezTo>
                    <a:pt x="696" y="304"/>
                    <a:pt x="803" y="411"/>
                    <a:pt x="803" y="554"/>
                  </a:cubicBezTo>
                  <a:cubicBezTo>
                    <a:pt x="803" y="696"/>
                    <a:pt x="696" y="803"/>
                    <a:pt x="553" y="803"/>
                  </a:cubicBezTo>
                  <a:cubicBezTo>
                    <a:pt x="428" y="803"/>
                    <a:pt x="304" y="696"/>
                    <a:pt x="304" y="554"/>
                  </a:cubicBezTo>
                  <a:cubicBezTo>
                    <a:pt x="304" y="411"/>
                    <a:pt x="428" y="304"/>
                    <a:pt x="553" y="304"/>
                  </a:cubicBezTo>
                  <a:close/>
                  <a:moveTo>
                    <a:pt x="553" y="1"/>
                  </a:moveTo>
                  <a:cubicBezTo>
                    <a:pt x="250" y="1"/>
                    <a:pt x="0" y="250"/>
                    <a:pt x="0" y="554"/>
                  </a:cubicBezTo>
                  <a:cubicBezTo>
                    <a:pt x="0" y="857"/>
                    <a:pt x="250" y="1107"/>
                    <a:pt x="553" y="1107"/>
                  </a:cubicBezTo>
                  <a:cubicBezTo>
                    <a:pt x="857" y="1107"/>
                    <a:pt x="1106" y="857"/>
                    <a:pt x="1106" y="554"/>
                  </a:cubicBezTo>
                  <a:cubicBezTo>
                    <a:pt x="1106" y="250"/>
                    <a:pt x="857" y="1"/>
                    <a:pt x="55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6" name="Google Shape;1866;p35"/>
            <p:cNvSpPr/>
            <p:nvPr/>
          </p:nvSpPr>
          <p:spPr>
            <a:xfrm>
              <a:off x="-4029868" y="2443731"/>
              <a:ext cx="368666" cy="220598"/>
            </a:xfrm>
            <a:custGeom>
              <a:rect b="b" l="l" r="r" t="t"/>
              <a:pathLst>
                <a:path extrusionOk="0" h="4912" w="8209">
                  <a:moveTo>
                    <a:pt x="4693" y="322"/>
                  </a:moveTo>
                  <a:cubicBezTo>
                    <a:pt x="5050" y="322"/>
                    <a:pt x="5318" y="589"/>
                    <a:pt x="5318" y="928"/>
                  </a:cubicBezTo>
                  <a:cubicBezTo>
                    <a:pt x="5318" y="1285"/>
                    <a:pt x="5050" y="1553"/>
                    <a:pt x="4693" y="1553"/>
                  </a:cubicBezTo>
                  <a:cubicBezTo>
                    <a:pt x="4354" y="1553"/>
                    <a:pt x="4086" y="1285"/>
                    <a:pt x="4086" y="928"/>
                  </a:cubicBezTo>
                  <a:cubicBezTo>
                    <a:pt x="4086" y="589"/>
                    <a:pt x="4354" y="322"/>
                    <a:pt x="4693" y="322"/>
                  </a:cubicBezTo>
                  <a:close/>
                  <a:moveTo>
                    <a:pt x="7869" y="714"/>
                  </a:moveTo>
                  <a:lnTo>
                    <a:pt x="7869" y="714"/>
                  </a:lnTo>
                  <a:cubicBezTo>
                    <a:pt x="7816" y="1267"/>
                    <a:pt x="7566" y="1838"/>
                    <a:pt x="7138" y="2391"/>
                  </a:cubicBezTo>
                  <a:cubicBezTo>
                    <a:pt x="6531" y="3159"/>
                    <a:pt x="5567" y="3890"/>
                    <a:pt x="4318" y="4550"/>
                  </a:cubicBezTo>
                  <a:cubicBezTo>
                    <a:pt x="4238" y="4586"/>
                    <a:pt x="4153" y="4604"/>
                    <a:pt x="4071" y="4604"/>
                  </a:cubicBezTo>
                  <a:cubicBezTo>
                    <a:pt x="3988" y="4604"/>
                    <a:pt x="3908" y="4586"/>
                    <a:pt x="3837" y="4550"/>
                  </a:cubicBezTo>
                  <a:cubicBezTo>
                    <a:pt x="2570" y="3890"/>
                    <a:pt x="1624" y="3159"/>
                    <a:pt x="1017" y="2391"/>
                  </a:cubicBezTo>
                  <a:cubicBezTo>
                    <a:pt x="696" y="1981"/>
                    <a:pt x="482" y="1571"/>
                    <a:pt x="357" y="1142"/>
                  </a:cubicBezTo>
                  <a:cubicBezTo>
                    <a:pt x="857" y="950"/>
                    <a:pt x="1323" y="881"/>
                    <a:pt x="1773" y="881"/>
                  </a:cubicBezTo>
                  <a:cubicBezTo>
                    <a:pt x="2369" y="881"/>
                    <a:pt x="2936" y="1003"/>
                    <a:pt x="3515" y="1125"/>
                  </a:cubicBezTo>
                  <a:cubicBezTo>
                    <a:pt x="3605" y="1160"/>
                    <a:pt x="3712" y="1178"/>
                    <a:pt x="3819" y="1196"/>
                  </a:cubicBezTo>
                  <a:cubicBezTo>
                    <a:pt x="3819" y="1196"/>
                    <a:pt x="3819" y="1196"/>
                    <a:pt x="3819" y="1214"/>
                  </a:cubicBezTo>
                  <a:cubicBezTo>
                    <a:pt x="3944" y="1606"/>
                    <a:pt x="4301" y="1856"/>
                    <a:pt x="4693" y="1856"/>
                  </a:cubicBezTo>
                  <a:cubicBezTo>
                    <a:pt x="5032" y="1856"/>
                    <a:pt x="5353" y="1678"/>
                    <a:pt x="5514" y="1392"/>
                  </a:cubicBezTo>
                  <a:cubicBezTo>
                    <a:pt x="6317" y="1374"/>
                    <a:pt x="7084" y="1160"/>
                    <a:pt x="7869" y="714"/>
                  </a:cubicBezTo>
                  <a:close/>
                  <a:moveTo>
                    <a:pt x="4693" y="0"/>
                  </a:moveTo>
                  <a:cubicBezTo>
                    <a:pt x="4211" y="0"/>
                    <a:pt x="3801" y="393"/>
                    <a:pt x="3783" y="875"/>
                  </a:cubicBezTo>
                  <a:cubicBezTo>
                    <a:pt x="3712" y="857"/>
                    <a:pt x="3640" y="839"/>
                    <a:pt x="3587" y="821"/>
                  </a:cubicBezTo>
                  <a:cubicBezTo>
                    <a:pt x="3005" y="695"/>
                    <a:pt x="2418" y="569"/>
                    <a:pt x="1791" y="569"/>
                  </a:cubicBezTo>
                  <a:cubicBezTo>
                    <a:pt x="1265" y="569"/>
                    <a:pt x="710" y="658"/>
                    <a:pt x="108" y="910"/>
                  </a:cubicBezTo>
                  <a:cubicBezTo>
                    <a:pt x="54" y="928"/>
                    <a:pt x="0" y="1018"/>
                    <a:pt x="18" y="1089"/>
                  </a:cubicBezTo>
                  <a:cubicBezTo>
                    <a:pt x="143" y="1588"/>
                    <a:pt x="393" y="2088"/>
                    <a:pt x="768" y="2588"/>
                  </a:cubicBezTo>
                  <a:cubicBezTo>
                    <a:pt x="1410" y="3391"/>
                    <a:pt x="2391" y="4140"/>
                    <a:pt x="3694" y="4818"/>
                  </a:cubicBezTo>
                  <a:cubicBezTo>
                    <a:pt x="3810" y="4880"/>
                    <a:pt x="3939" y="4912"/>
                    <a:pt x="4071" y="4912"/>
                  </a:cubicBezTo>
                  <a:cubicBezTo>
                    <a:pt x="4202" y="4912"/>
                    <a:pt x="4336" y="4880"/>
                    <a:pt x="4461" y="4818"/>
                  </a:cubicBezTo>
                  <a:cubicBezTo>
                    <a:pt x="5764" y="4140"/>
                    <a:pt x="6745" y="3391"/>
                    <a:pt x="7369" y="2588"/>
                  </a:cubicBezTo>
                  <a:cubicBezTo>
                    <a:pt x="7923" y="1892"/>
                    <a:pt x="8208" y="1142"/>
                    <a:pt x="8190" y="447"/>
                  </a:cubicBezTo>
                  <a:cubicBezTo>
                    <a:pt x="8190" y="350"/>
                    <a:pt x="8116" y="286"/>
                    <a:pt x="8033" y="286"/>
                  </a:cubicBezTo>
                  <a:cubicBezTo>
                    <a:pt x="8008" y="286"/>
                    <a:pt x="7983" y="292"/>
                    <a:pt x="7958" y="304"/>
                  </a:cubicBezTo>
                  <a:cubicBezTo>
                    <a:pt x="7155" y="803"/>
                    <a:pt x="6406" y="1035"/>
                    <a:pt x="5621" y="1089"/>
                  </a:cubicBezTo>
                  <a:cubicBezTo>
                    <a:pt x="5621" y="1035"/>
                    <a:pt x="5621" y="982"/>
                    <a:pt x="5621" y="928"/>
                  </a:cubicBezTo>
                  <a:cubicBezTo>
                    <a:pt x="5621" y="429"/>
                    <a:pt x="5211" y="0"/>
                    <a:pt x="469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67" name="Google Shape;1867;p35"/>
          <p:cNvSpPr/>
          <p:nvPr/>
        </p:nvSpPr>
        <p:spPr>
          <a:xfrm>
            <a:off x="2491488" y="1436896"/>
            <a:ext cx="864300" cy="8643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68" name="Google Shape;1868;p35"/>
          <p:cNvGrpSpPr/>
          <p:nvPr/>
        </p:nvGrpSpPr>
        <p:grpSpPr>
          <a:xfrm rot="-330869">
            <a:off x="2687143" y="1633780"/>
            <a:ext cx="445564" cy="476015"/>
            <a:chOff x="-952826" y="1420460"/>
            <a:chExt cx="445552" cy="476001"/>
          </a:xfrm>
        </p:grpSpPr>
        <p:sp>
          <p:nvSpPr>
            <p:cNvPr id="1869" name="Google Shape;1869;p35"/>
            <p:cNvSpPr/>
            <p:nvPr/>
          </p:nvSpPr>
          <p:spPr>
            <a:xfrm>
              <a:off x="-946448" y="1530220"/>
              <a:ext cx="231646" cy="157904"/>
            </a:xfrm>
            <a:custGeom>
              <a:rect b="b" l="l" r="r" t="t"/>
              <a:pathLst>
                <a:path extrusionOk="0" h="3516" w="5158">
                  <a:moveTo>
                    <a:pt x="822" y="1"/>
                  </a:moveTo>
                  <a:cubicBezTo>
                    <a:pt x="376" y="1"/>
                    <a:pt x="1" y="376"/>
                    <a:pt x="1" y="822"/>
                  </a:cubicBezTo>
                  <a:lnTo>
                    <a:pt x="1" y="2695"/>
                  </a:lnTo>
                  <a:cubicBezTo>
                    <a:pt x="1" y="3141"/>
                    <a:pt x="376" y="3516"/>
                    <a:pt x="822" y="3516"/>
                  </a:cubicBezTo>
                  <a:lnTo>
                    <a:pt x="4854" y="3516"/>
                  </a:lnTo>
                  <a:cubicBezTo>
                    <a:pt x="5033" y="3516"/>
                    <a:pt x="5157" y="3320"/>
                    <a:pt x="5086" y="3159"/>
                  </a:cubicBezTo>
                  <a:lnTo>
                    <a:pt x="4676" y="2320"/>
                  </a:lnTo>
                  <a:lnTo>
                    <a:pt x="4676" y="822"/>
                  </a:lnTo>
                  <a:cubicBezTo>
                    <a:pt x="4676" y="376"/>
                    <a:pt x="4301" y="1"/>
                    <a:pt x="3855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0" name="Google Shape;1870;p35"/>
            <p:cNvSpPr/>
            <p:nvPr/>
          </p:nvSpPr>
          <p:spPr>
            <a:xfrm>
              <a:off x="-875895" y="1427690"/>
              <a:ext cx="312529" cy="462393"/>
            </a:xfrm>
            <a:custGeom>
              <a:rect b="b" l="l" r="r" t="t"/>
              <a:pathLst>
                <a:path extrusionOk="0" h="10296" w="6959">
                  <a:moveTo>
                    <a:pt x="1677" y="0"/>
                  </a:moveTo>
                  <a:cubicBezTo>
                    <a:pt x="750" y="0"/>
                    <a:pt x="0" y="749"/>
                    <a:pt x="0" y="1677"/>
                  </a:cubicBezTo>
                  <a:lnTo>
                    <a:pt x="0" y="2284"/>
                  </a:lnTo>
                  <a:lnTo>
                    <a:pt x="1945" y="2284"/>
                  </a:lnTo>
                  <a:cubicBezTo>
                    <a:pt x="2587" y="2284"/>
                    <a:pt x="3123" y="2819"/>
                    <a:pt x="3123" y="3479"/>
                  </a:cubicBezTo>
                  <a:lnTo>
                    <a:pt x="3123" y="4603"/>
                  </a:lnTo>
                  <a:lnTo>
                    <a:pt x="3444" y="5281"/>
                  </a:lnTo>
                  <a:cubicBezTo>
                    <a:pt x="3569" y="5513"/>
                    <a:pt x="3390" y="5799"/>
                    <a:pt x="3123" y="5799"/>
                  </a:cubicBezTo>
                  <a:lnTo>
                    <a:pt x="0" y="5799"/>
                  </a:lnTo>
                  <a:lnTo>
                    <a:pt x="0" y="8618"/>
                  </a:lnTo>
                  <a:cubicBezTo>
                    <a:pt x="0" y="9546"/>
                    <a:pt x="750" y="10295"/>
                    <a:pt x="1677" y="10295"/>
                  </a:cubicBezTo>
                  <a:lnTo>
                    <a:pt x="5282" y="10295"/>
                  </a:lnTo>
                  <a:cubicBezTo>
                    <a:pt x="6209" y="10295"/>
                    <a:pt x="6959" y="9546"/>
                    <a:pt x="6959" y="8618"/>
                  </a:cubicBezTo>
                  <a:lnTo>
                    <a:pt x="6959" y="1677"/>
                  </a:lnTo>
                  <a:cubicBezTo>
                    <a:pt x="6959" y="749"/>
                    <a:pt x="6209" y="0"/>
                    <a:pt x="5282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1" name="Google Shape;1871;p35"/>
            <p:cNvSpPr/>
            <p:nvPr/>
          </p:nvSpPr>
          <p:spPr>
            <a:xfrm>
              <a:off x="-637918" y="1427690"/>
              <a:ext cx="123458" cy="462393"/>
            </a:xfrm>
            <a:custGeom>
              <a:rect b="b" l="l" r="r" t="t"/>
              <a:pathLst>
                <a:path extrusionOk="0" h="10296" w="2749">
                  <a:moveTo>
                    <a:pt x="0" y="0"/>
                  </a:moveTo>
                  <a:cubicBezTo>
                    <a:pt x="910" y="0"/>
                    <a:pt x="1660" y="749"/>
                    <a:pt x="1660" y="1677"/>
                  </a:cubicBezTo>
                  <a:lnTo>
                    <a:pt x="1660" y="8618"/>
                  </a:lnTo>
                  <a:cubicBezTo>
                    <a:pt x="1660" y="9546"/>
                    <a:pt x="910" y="10295"/>
                    <a:pt x="0" y="10295"/>
                  </a:cubicBezTo>
                  <a:lnTo>
                    <a:pt x="1089" y="10295"/>
                  </a:lnTo>
                  <a:cubicBezTo>
                    <a:pt x="1999" y="10295"/>
                    <a:pt x="2748" y="9546"/>
                    <a:pt x="2748" y="8618"/>
                  </a:cubicBezTo>
                  <a:lnTo>
                    <a:pt x="2748" y="1677"/>
                  </a:lnTo>
                  <a:cubicBezTo>
                    <a:pt x="2748" y="749"/>
                    <a:pt x="2017" y="0"/>
                    <a:pt x="1089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2" name="Google Shape;1872;p35"/>
            <p:cNvSpPr/>
            <p:nvPr/>
          </p:nvSpPr>
          <p:spPr>
            <a:xfrm>
              <a:off x="-891928" y="1567629"/>
              <a:ext cx="105000" cy="88248"/>
            </a:xfrm>
            <a:custGeom>
              <a:rect b="b" l="l" r="r" t="t"/>
              <a:pathLst>
                <a:path extrusionOk="0" h="1965" w="2338">
                  <a:moveTo>
                    <a:pt x="702" y="1"/>
                  </a:moveTo>
                  <a:cubicBezTo>
                    <a:pt x="350" y="1"/>
                    <a:pt x="43" y="260"/>
                    <a:pt x="18" y="631"/>
                  </a:cubicBezTo>
                  <a:cubicBezTo>
                    <a:pt x="0" y="845"/>
                    <a:pt x="89" y="1077"/>
                    <a:pt x="250" y="1291"/>
                  </a:cubicBezTo>
                  <a:cubicBezTo>
                    <a:pt x="428" y="1523"/>
                    <a:pt x="714" y="1755"/>
                    <a:pt x="1089" y="1951"/>
                  </a:cubicBezTo>
                  <a:cubicBezTo>
                    <a:pt x="1115" y="1960"/>
                    <a:pt x="1142" y="1965"/>
                    <a:pt x="1171" y="1965"/>
                  </a:cubicBezTo>
                  <a:cubicBezTo>
                    <a:pt x="1200" y="1965"/>
                    <a:pt x="1231" y="1960"/>
                    <a:pt x="1267" y="1951"/>
                  </a:cubicBezTo>
                  <a:cubicBezTo>
                    <a:pt x="1624" y="1755"/>
                    <a:pt x="1909" y="1523"/>
                    <a:pt x="2088" y="1291"/>
                  </a:cubicBezTo>
                  <a:cubicBezTo>
                    <a:pt x="2248" y="1077"/>
                    <a:pt x="2338" y="845"/>
                    <a:pt x="2320" y="631"/>
                  </a:cubicBezTo>
                  <a:cubicBezTo>
                    <a:pt x="2295" y="260"/>
                    <a:pt x="1988" y="1"/>
                    <a:pt x="1641" y="1"/>
                  </a:cubicBezTo>
                  <a:cubicBezTo>
                    <a:pt x="1488" y="1"/>
                    <a:pt x="1326" y="52"/>
                    <a:pt x="1178" y="167"/>
                  </a:cubicBezTo>
                  <a:cubicBezTo>
                    <a:pt x="1024" y="52"/>
                    <a:pt x="859" y="1"/>
                    <a:pt x="702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3" name="Google Shape;1873;p35"/>
            <p:cNvSpPr/>
            <p:nvPr/>
          </p:nvSpPr>
          <p:spPr>
            <a:xfrm>
              <a:off x="-824608" y="1478933"/>
              <a:ext cx="209954" cy="330987"/>
            </a:xfrm>
            <a:custGeom>
              <a:rect b="b" l="l" r="r" t="t"/>
              <a:pathLst>
                <a:path extrusionOk="0" h="7370" w="4675">
                  <a:moveTo>
                    <a:pt x="535" y="1"/>
                  </a:moveTo>
                  <a:cubicBezTo>
                    <a:pt x="232" y="1"/>
                    <a:pt x="0" y="233"/>
                    <a:pt x="0" y="536"/>
                  </a:cubicBezTo>
                  <a:lnTo>
                    <a:pt x="0" y="1143"/>
                  </a:lnTo>
                  <a:lnTo>
                    <a:pt x="767" y="1143"/>
                  </a:lnTo>
                  <a:cubicBezTo>
                    <a:pt x="1427" y="1143"/>
                    <a:pt x="1963" y="1678"/>
                    <a:pt x="1963" y="2338"/>
                  </a:cubicBezTo>
                  <a:lnTo>
                    <a:pt x="1963" y="3462"/>
                  </a:lnTo>
                  <a:lnTo>
                    <a:pt x="2284" y="4140"/>
                  </a:lnTo>
                  <a:cubicBezTo>
                    <a:pt x="2409" y="4372"/>
                    <a:pt x="2230" y="4658"/>
                    <a:pt x="1963" y="4658"/>
                  </a:cubicBezTo>
                  <a:lnTo>
                    <a:pt x="0" y="4658"/>
                  </a:lnTo>
                  <a:lnTo>
                    <a:pt x="0" y="6835"/>
                  </a:lnTo>
                  <a:cubicBezTo>
                    <a:pt x="0" y="7138"/>
                    <a:pt x="232" y="7370"/>
                    <a:pt x="535" y="7370"/>
                  </a:cubicBezTo>
                  <a:lnTo>
                    <a:pt x="4140" y="7370"/>
                  </a:lnTo>
                  <a:cubicBezTo>
                    <a:pt x="4443" y="7370"/>
                    <a:pt x="4675" y="7138"/>
                    <a:pt x="4675" y="6835"/>
                  </a:cubicBezTo>
                  <a:lnTo>
                    <a:pt x="4675" y="536"/>
                  </a:lnTo>
                  <a:cubicBezTo>
                    <a:pt x="4675" y="233"/>
                    <a:pt x="4443" y="1"/>
                    <a:pt x="4140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4" name="Google Shape;1874;p35"/>
            <p:cNvSpPr/>
            <p:nvPr/>
          </p:nvSpPr>
          <p:spPr>
            <a:xfrm>
              <a:off x="-737303" y="1832328"/>
              <a:ext cx="34536" cy="34491"/>
            </a:xfrm>
            <a:custGeom>
              <a:rect b="b" l="l" r="r" t="t"/>
              <a:pathLst>
                <a:path extrusionOk="0" h="768" w="769">
                  <a:moveTo>
                    <a:pt x="393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07"/>
                    <a:pt x="179" y="768"/>
                    <a:pt x="393" y="768"/>
                  </a:cubicBezTo>
                  <a:cubicBezTo>
                    <a:pt x="608" y="768"/>
                    <a:pt x="768" y="607"/>
                    <a:pt x="768" y="393"/>
                  </a:cubicBezTo>
                  <a:cubicBezTo>
                    <a:pt x="768" y="179"/>
                    <a:pt x="608" y="1"/>
                    <a:pt x="393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5" name="Google Shape;1875;p35"/>
            <p:cNvSpPr/>
            <p:nvPr/>
          </p:nvSpPr>
          <p:spPr>
            <a:xfrm>
              <a:off x="-899158" y="1560848"/>
              <a:ext cx="118652" cy="101856"/>
            </a:xfrm>
            <a:custGeom>
              <a:rect b="b" l="l" r="r" t="t"/>
              <a:pathLst>
                <a:path extrusionOk="0" h="2268" w="2642">
                  <a:moveTo>
                    <a:pt x="1804" y="305"/>
                  </a:moveTo>
                  <a:cubicBezTo>
                    <a:pt x="1879" y="305"/>
                    <a:pt x="1951" y="321"/>
                    <a:pt x="2017" y="354"/>
                  </a:cubicBezTo>
                  <a:cubicBezTo>
                    <a:pt x="2195" y="443"/>
                    <a:pt x="2320" y="604"/>
                    <a:pt x="2320" y="800"/>
                  </a:cubicBezTo>
                  <a:cubicBezTo>
                    <a:pt x="2338" y="978"/>
                    <a:pt x="2267" y="1157"/>
                    <a:pt x="2124" y="1335"/>
                  </a:cubicBezTo>
                  <a:cubicBezTo>
                    <a:pt x="1963" y="1567"/>
                    <a:pt x="1696" y="1763"/>
                    <a:pt x="1339" y="1960"/>
                  </a:cubicBezTo>
                  <a:lnTo>
                    <a:pt x="1321" y="1960"/>
                  </a:lnTo>
                  <a:cubicBezTo>
                    <a:pt x="964" y="1763"/>
                    <a:pt x="697" y="1567"/>
                    <a:pt x="536" y="1335"/>
                  </a:cubicBezTo>
                  <a:cubicBezTo>
                    <a:pt x="393" y="1157"/>
                    <a:pt x="322" y="978"/>
                    <a:pt x="340" y="800"/>
                  </a:cubicBezTo>
                  <a:cubicBezTo>
                    <a:pt x="340" y="604"/>
                    <a:pt x="465" y="443"/>
                    <a:pt x="643" y="354"/>
                  </a:cubicBezTo>
                  <a:cubicBezTo>
                    <a:pt x="708" y="321"/>
                    <a:pt x="781" y="305"/>
                    <a:pt x="856" y="305"/>
                  </a:cubicBezTo>
                  <a:cubicBezTo>
                    <a:pt x="984" y="305"/>
                    <a:pt x="1119" y="353"/>
                    <a:pt x="1232" y="443"/>
                  </a:cubicBezTo>
                  <a:cubicBezTo>
                    <a:pt x="1259" y="470"/>
                    <a:pt x="1294" y="483"/>
                    <a:pt x="1330" y="483"/>
                  </a:cubicBezTo>
                  <a:cubicBezTo>
                    <a:pt x="1366" y="483"/>
                    <a:pt x="1401" y="470"/>
                    <a:pt x="1428" y="443"/>
                  </a:cubicBezTo>
                  <a:cubicBezTo>
                    <a:pt x="1541" y="353"/>
                    <a:pt x="1676" y="305"/>
                    <a:pt x="1804" y="305"/>
                  </a:cubicBezTo>
                  <a:close/>
                  <a:moveTo>
                    <a:pt x="847" y="1"/>
                  </a:moveTo>
                  <a:cubicBezTo>
                    <a:pt x="729" y="1"/>
                    <a:pt x="612" y="24"/>
                    <a:pt x="500" y="68"/>
                  </a:cubicBezTo>
                  <a:cubicBezTo>
                    <a:pt x="215" y="211"/>
                    <a:pt x="36" y="461"/>
                    <a:pt x="19" y="782"/>
                  </a:cubicBezTo>
                  <a:cubicBezTo>
                    <a:pt x="1" y="1032"/>
                    <a:pt x="90" y="1282"/>
                    <a:pt x="286" y="1531"/>
                  </a:cubicBezTo>
                  <a:cubicBezTo>
                    <a:pt x="465" y="1781"/>
                    <a:pt x="768" y="2031"/>
                    <a:pt x="1160" y="2227"/>
                  </a:cubicBezTo>
                  <a:cubicBezTo>
                    <a:pt x="1214" y="2254"/>
                    <a:pt x="1272" y="2267"/>
                    <a:pt x="1328" y="2267"/>
                  </a:cubicBezTo>
                  <a:cubicBezTo>
                    <a:pt x="1383" y="2267"/>
                    <a:pt x="1437" y="2254"/>
                    <a:pt x="1482" y="2227"/>
                  </a:cubicBezTo>
                  <a:cubicBezTo>
                    <a:pt x="1874" y="2031"/>
                    <a:pt x="2177" y="1781"/>
                    <a:pt x="2374" y="1531"/>
                  </a:cubicBezTo>
                  <a:cubicBezTo>
                    <a:pt x="2552" y="1282"/>
                    <a:pt x="2641" y="1032"/>
                    <a:pt x="2624" y="782"/>
                  </a:cubicBezTo>
                  <a:cubicBezTo>
                    <a:pt x="2606" y="461"/>
                    <a:pt x="2427" y="211"/>
                    <a:pt x="2142" y="68"/>
                  </a:cubicBezTo>
                  <a:cubicBezTo>
                    <a:pt x="2038" y="24"/>
                    <a:pt x="1925" y="1"/>
                    <a:pt x="1809" y="1"/>
                  </a:cubicBezTo>
                  <a:cubicBezTo>
                    <a:pt x="1646" y="1"/>
                    <a:pt x="1477" y="46"/>
                    <a:pt x="1321" y="140"/>
                  </a:cubicBezTo>
                  <a:cubicBezTo>
                    <a:pt x="1175" y="46"/>
                    <a:pt x="1011" y="1"/>
                    <a:pt x="847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6" name="Google Shape;1876;p35"/>
            <p:cNvSpPr/>
            <p:nvPr/>
          </p:nvSpPr>
          <p:spPr>
            <a:xfrm>
              <a:off x="-831838" y="1471747"/>
              <a:ext cx="223607" cy="344594"/>
            </a:xfrm>
            <a:custGeom>
              <a:rect b="b" l="l" r="r" t="t"/>
              <a:pathLst>
                <a:path extrusionOk="0" h="7673" w="4979">
                  <a:moveTo>
                    <a:pt x="678" y="0"/>
                  </a:moveTo>
                  <a:cubicBezTo>
                    <a:pt x="304" y="0"/>
                    <a:pt x="0" y="304"/>
                    <a:pt x="0" y="678"/>
                  </a:cubicBezTo>
                  <a:lnTo>
                    <a:pt x="0" y="1232"/>
                  </a:lnTo>
                  <a:cubicBezTo>
                    <a:pt x="0" y="1314"/>
                    <a:pt x="63" y="1381"/>
                    <a:pt x="146" y="1381"/>
                  </a:cubicBezTo>
                  <a:cubicBezTo>
                    <a:pt x="189" y="1381"/>
                    <a:pt x="237" y="1363"/>
                    <a:pt x="286" y="1321"/>
                  </a:cubicBezTo>
                  <a:cubicBezTo>
                    <a:pt x="304" y="1321"/>
                    <a:pt x="304" y="1285"/>
                    <a:pt x="304" y="1267"/>
                  </a:cubicBezTo>
                  <a:lnTo>
                    <a:pt x="304" y="464"/>
                  </a:lnTo>
                  <a:cubicBezTo>
                    <a:pt x="304" y="375"/>
                    <a:pt x="375" y="304"/>
                    <a:pt x="464" y="304"/>
                  </a:cubicBezTo>
                  <a:lnTo>
                    <a:pt x="4301" y="304"/>
                  </a:lnTo>
                  <a:cubicBezTo>
                    <a:pt x="4497" y="304"/>
                    <a:pt x="4675" y="482"/>
                    <a:pt x="4675" y="678"/>
                  </a:cubicBezTo>
                  <a:lnTo>
                    <a:pt x="4675" y="6995"/>
                  </a:lnTo>
                  <a:cubicBezTo>
                    <a:pt x="4675" y="7191"/>
                    <a:pt x="4497" y="7369"/>
                    <a:pt x="4301" y="7369"/>
                  </a:cubicBezTo>
                  <a:lnTo>
                    <a:pt x="678" y="7369"/>
                  </a:lnTo>
                  <a:cubicBezTo>
                    <a:pt x="482" y="7369"/>
                    <a:pt x="304" y="7191"/>
                    <a:pt x="304" y="6995"/>
                  </a:cubicBezTo>
                  <a:lnTo>
                    <a:pt x="304" y="4871"/>
                  </a:lnTo>
                  <a:cubicBezTo>
                    <a:pt x="304" y="4780"/>
                    <a:pt x="237" y="4710"/>
                    <a:pt x="152" y="4710"/>
                  </a:cubicBezTo>
                  <a:cubicBezTo>
                    <a:pt x="105" y="4710"/>
                    <a:pt x="51" y="4731"/>
                    <a:pt x="0" y="4782"/>
                  </a:cubicBezTo>
                  <a:cubicBezTo>
                    <a:pt x="0" y="4782"/>
                    <a:pt x="0" y="4800"/>
                    <a:pt x="0" y="4800"/>
                  </a:cubicBezTo>
                  <a:lnTo>
                    <a:pt x="0" y="7512"/>
                  </a:lnTo>
                  <a:cubicBezTo>
                    <a:pt x="0" y="7601"/>
                    <a:pt x="72" y="7673"/>
                    <a:pt x="161" y="7673"/>
                  </a:cubicBezTo>
                  <a:lnTo>
                    <a:pt x="4301" y="7673"/>
                  </a:lnTo>
                  <a:cubicBezTo>
                    <a:pt x="4675" y="7673"/>
                    <a:pt x="4979" y="7369"/>
                    <a:pt x="4979" y="6995"/>
                  </a:cubicBezTo>
                  <a:lnTo>
                    <a:pt x="4979" y="678"/>
                  </a:lnTo>
                  <a:cubicBezTo>
                    <a:pt x="4979" y="304"/>
                    <a:pt x="4675" y="0"/>
                    <a:pt x="4301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7" name="Google Shape;1877;p35"/>
            <p:cNvSpPr/>
            <p:nvPr/>
          </p:nvSpPr>
          <p:spPr>
            <a:xfrm>
              <a:off x="-883125" y="1420460"/>
              <a:ext cx="375852" cy="476001"/>
            </a:xfrm>
            <a:custGeom>
              <a:rect b="b" l="l" r="r" t="t"/>
              <a:pathLst>
                <a:path extrusionOk="0" h="10599" w="8369">
                  <a:moveTo>
                    <a:pt x="6531" y="304"/>
                  </a:moveTo>
                  <a:cubicBezTo>
                    <a:pt x="7370" y="304"/>
                    <a:pt x="8048" y="982"/>
                    <a:pt x="8048" y="1838"/>
                  </a:cubicBezTo>
                  <a:lnTo>
                    <a:pt x="8048" y="8761"/>
                  </a:lnTo>
                  <a:cubicBezTo>
                    <a:pt x="8048" y="9618"/>
                    <a:pt x="7370" y="10296"/>
                    <a:pt x="6531" y="10296"/>
                  </a:cubicBezTo>
                  <a:lnTo>
                    <a:pt x="6460" y="10296"/>
                  </a:lnTo>
                  <a:cubicBezTo>
                    <a:pt x="6977" y="9921"/>
                    <a:pt x="7262" y="9350"/>
                    <a:pt x="7262" y="8761"/>
                  </a:cubicBezTo>
                  <a:lnTo>
                    <a:pt x="7262" y="1838"/>
                  </a:lnTo>
                  <a:cubicBezTo>
                    <a:pt x="7262" y="1214"/>
                    <a:pt x="6959" y="643"/>
                    <a:pt x="6460" y="304"/>
                  </a:cubicBezTo>
                  <a:close/>
                  <a:moveTo>
                    <a:pt x="1749" y="0"/>
                  </a:moveTo>
                  <a:cubicBezTo>
                    <a:pt x="786" y="0"/>
                    <a:pt x="1" y="786"/>
                    <a:pt x="1" y="1749"/>
                  </a:cubicBezTo>
                  <a:lnTo>
                    <a:pt x="1" y="2445"/>
                  </a:lnTo>
                  <a:cubicBezTo>
                    <a:pt x="54" y="2505"/>
                    <a:pt x="111" y="2531"/>
                    <a:pt x="160" y="2531"/>
                  </a:cubicBezTo>
                  <a:cubicBezTo>
                    <a:pt x="242" y="2531"/>
                    <a:pt x="304" y="2462"/>
                    <a:pt x="304" y="2374"/>
                  </a:cubicBezTo>
                  <a:lnTo>
                    <a:pt x="304" y="1838"/>
                  </a:lnTo>
                  <a:cubicBezTo>
                    <a:pt x="304" y="982"/>
                    <a:pt x="982" y="304"/>
                    <a:pt x="1820" y="304"/>
                  </a:cubicBezTo>
                  <a:lnTo>
                    <a:pt x="5443" y="304"/>
                  </a:lnTo>
                  <a:cubicBezTo>
                    <a:pt x="6281" y="304"/>
                    <a:pt x="6959" y="982"/>
                    <a:pt x="6959" y="1838"/>
                  </a:cubicBezTo>
                  <a:lnTo>
                    <a:pt x="6959" y="8761"/>
                  </a:lnTo>
                  <a:cubicBezTo>
                    <a:pt x="6959" y="9618"/>
                    <a:pt x="6281" y="10296"/>
                    <a:pt x="5443" y="10296"/>
                  </a:cubicBezTo>
                  <a:lnTo>
                    <a:pt x="2017" y="10296"/>
                  </a:lnTo>
                  <a:cubicBezTo>
                    <a:pt x="1071" y="10296"/>
                    <a:pt x="304" y="9528"/>
                    <a:pt x="304" y="8583"/>
                  </a:cubicBezTo>
                  <a:lnTo>
                    <a:pt x="304" y="5960"/>
                  </a:lnTo>
                  <a:cubicBezTo>
                    <a:pt x="304" y="5942"/>
                    <a:pt x="304" y="5942"/>
                    <a:pt x="304" y="5942"/>
                  </a:cubicBezTo>
                  <a:cubicBezTo>
                    <a:pt x="252" y="5890"/>
                    <a:pt x="198" y="5869"/>
                    <a:pt x="150" y="5869"/>
                  </a:cubicBezTo>
                  <a:cubicBezTo>
                    <a:pt x="66" y="5869"/>
                    <a:pt x="1" y="5934"/>
                    <a:pt x="1" y="6013"/>
                  </a:cubicBezTo>
                  <a:lnTo>
                    <a:pt x="1" y="8761"/>
                  </a:lnTo>
                  <a:cubicBezTo>
                    <a:pt x="1" y="9778"/>
                    <a:pt x="821" y="10599"/>
                    <a:pt x="1820" y="10599"/>
                  </a:cubicBezTo>
                  <a:lnTo>
                    <a:pt x="6531" y="10599"/>
                  </a:lnTo>
                  <a:cubicBezTo>
                    <a:pt x="7548" y="10599"/>
                    <a:pt x="8369" y="9778"/>
                    <a:pt x="8369" y="8761"/>
                  </a:cubicBezTo>
                  <a:lnTo>
                    <a:pt x="8369" y="1838"/>
                  </a:lnTo>
                  <a:cubicBezTo>
                    <a:pt x="8369" y="821"/>
                    <a:pt x="7548" y="0"/>
                    <a:pt x="6531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8" name="Google Shape;1878;p35"/>
            <p:cNvSpPr/>
            <p:nvPr/>
          </p:nvSpPr>
          <p:spPr>
            <a:xfrm>
              <a:off x="-952826" y="1523034"/>
              <a:ext cx="245254" cy="171511"/>
            </a:xfrm>
            <a:custGeom>
              <a:rect b="b" l="l" r="r" t="t"/>
              <a:pathLst>
                <a:path extrusionOk="0" h="3819" w="5461">
                  <a:moveTo>
                    <a:pt x="3604" y="304"/>
                  </a:moveTo>
                  <a:cubicBezTo>
                    <a:pt x="4193" y="304"/>
                    <a:pt x="4675" y="785"/>
                    <a:pt x="4675" y="1374"/>
                  </a:cubicBezTo>
                  <a:lnTo>
                    <a:pt x="4675" y="2498"/>
                  </a:lnTo>
                  <a:cubicBezTo>
                    <a:pt x="4675" y="2516"/>
                    <a:pt x="4675" y="2516"/>
                    <a:pt x="4675" y="2516"/>
                  </a:cubicBezTo>
                  <a:lnTo>
                    <a:pt x="5014" y="3212"/>
                  </a:lnTo>
                  <a:cubicBezTo>
                    <a:pt x="5085" y="3355"/>
                    <a:pt x="4978" y="3515"/>
                    <a:pt x="4818" y="3515"/>
                  </a:cubicBezTo>
                  <a:lnTo>
                    <a:pt x="1338" y="3515"/>
                  </a:lnTo>
                  <a:cubicBezTo>
                    <a:pt x="767" y="3515"/>
                    <a:pt x="304" y="3051"/>
                    <a:pt x="304" y="2480"/>
                  </a:cubicBezTo>
                  <a:lnTo>
                    <a:pt x="304" y="1339"/>
                  </a:lnTo>
                  <a:cubicBezTo>
                    <a:pt x="304" y="768"/>
                    <a:pt x="767" y="304"/>
                    <a:pt x="1338" y="304"/>
                  </a:cubicBezTo>
                  <a:close/>
                  <a:moveTo>
                    <a:pt x="1338" y="0"/>
                  </a:moveTo>
                  <a:cubicBezTo>
                    <a:pt x="607" y="0"/>
                    <a:pt x="0" y="589"/>
                    <a:pt x="0" y="1339"/>
                  </a:cubicBezTo>
                  <a:lnTo>
                    <a:pt x="0" y="2480"/>
                  </a:lnTo>
                  <a:cubicBezTo>
                    <a:pt x="0" y="3212"/>
                    <a:pt x="607" y="3819"/>
                    <a:pt x="1338" y="3819"/>
                  </a:cubicBezTo>
                  <a:lnTo>
                    <a:pt x="4818" y="3819"/>
                  </a:lnTo>
                  <a:cubicBezTo>
                    <a:pt x="5210" y="3819"/>
                    <a:pt x="5460" y="3426"/>
                    <a:pt x="5299" y="3069"/>
                  </a:cubicBezTo>
                  <a:lnTo>
                    <a:pt x="4978" y="2445"/>
                  </a:lnTo>
                  <a:lnTo>
                    <a:pt x="4978" y="1339"/>
                  </a:lnTo>
                  <a:cubicBezTo>
                    <a:pt x="4978" y="589"/>
                    <a:pt x="4390" y="0"/>
                    <a:pt x="3640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9" name="Google Shape;1879;p35"/>
            <p:cNvSpPr/>
            <p:nvPr/>
          </p:nvSpPr>
          <p:spPr>
            <a:xfrm>
              <a:off x="-743680" y="1825906"/>
              <a:ext cx="48099" cy="48144"/>
            </a:xfrm>
            <a:custGeom>
              <a:rect b="b" l="l" r="r" t="t"/>
              <a:pathLst>
                <a:path extrusionOk="0" h="1072" w="1071">
                  <a:moveTo>
                    <a:pt x="535" y="304"/>
                  </a:moveTo>
                  <a:cubicBezTo>
                    <a:pt x="660" y="304"/>
                    <a:pt x="767" y="411"/>
                    <a:pt x="767" y="536"/>
                  </a:cubicBezTo>
                  <a:cubicBezTo>
                    <a:pt x="767" y="661"/>
                    <a:pt x="660" y="768"/>
                    <a:pt x="535" y="768"/>
                  </a:cubicBezTo>
                  <a:cubicBezTo>
                    <a:pt x="411" y="768"/>
                    <a:pt x="303" y="661"/>
                    <a:pt x="303" y="536"/>
                  </a:cubicBezTo>
                  <a:cubicBezTo>
                    <a:pt x="303" y="411"/>
                    <a:pt x="411" y="304"/>
                    <a:pt x="535" y="304"/>
                  </a:cubicBezTo>
                  <a:close/>
                  <a:moveTo>
                    <a:pt x="535" y="1"/>
                  </a:moveTo>
                  <a:cubicBezTo>
                    <a:pt x="232" y="1"/>
                    <a:pt x="0" y="233"/>
                    <a:pt x="0" y="536"/>
                  </a:cubicBezTo>
                  <a:cubicBezTo>
                    <a:pt x="0" y="822"/>
                    <a:pt x="232" y="1071"/>
                    <a:pt x="535" y="1071"/>
                  </a:cubicBezTo>
                  <a:cubicBezTo>
                    <a:pt x="821" y="1071"/>
                    <a:pt x="1071" y="822"/>
                    <a:pt x="1071" y="536"/>
                  </a:cubicBezTo>
                  <a:cubicBezTo>
                    <a:pt x="1071" y="233"/>
                    <a:pt x="821" y="1"/>
                    <a:pt x="53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0" name="Google Shape;1880;p35"/>
            <p:cNvSpPr/>
            <p:nvPr/>
          </p:nvSpPr>
          <p:spPr>
            <a:xfrm>
              <a:off x="-681211" y="1726565"/>
              <a:ext cx="20075" cy="20883"/>
            </a:xfrm>
            <a:custGeom>
              <a:rect b="b" l="l" r="r" t="t"/>
              <a:pathLst>
                <a:path extrusionOk="0" h="465" w="447">
                  <a:moveTo>
                    <a:pt x="215" y="0"/>
                  </a:moveTo>
                  <a:cubicBezTo>
                    <a:pt x="90" y="0"/>
                    <a:pt x="1" y="107"/>
                    <a:pt x="1" y="232"/>
                  </a:cubicBezTo>
                  <a:cubicBezTo>
                    <a:pt x="1" y="357"/>
                    <a:pt x="90" y="464"/>
                    <a:pt x="215" y="464"/>
                  </a:cubicBezTo>
                  <a:cubicBezTo>
                    <a:pt x="358" y="464"/>
                    <a:pt x="447" y="357"/>
                    <a:pt x="447" y="232"/>
                  </a:cubicBezTo>
                  <a:cubicBezTo>
                    <a:pt x="447" y="107"/>
                    <a:pt x="358" y="0"/>
                    <a:pt x="215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1" name="Google Shape;1881;p35"/>
            <p:cNvSpPr/>
            <p:nvPr/>
          </p:nvSpPr>
          <p:spPr>
            <a:xfrm>
              <a:off x="-749294" y="1757823"/>
              <a:ext cx="58518" cy="14461"/>
            </a:xfrm>
            <a:custGeom>
              <a:rect b="b" l="l" r="r" t="t"/>
              <a:pathLst>
                <a:path extrusionOk="0" h="322" w="1303">
                  <a:moveTo>
                    <a:pt x="161" y="0"/>
                  </a:moveTo>
                  <a:cubicBezTo>
                    <a:pt x="72" y="0"/>
                    <a:pt x="0" y="89"/>
                    <a:pt x="18" y="179"/>
                  </a:cubicBezTo>
                  <a:cubicBezTo>
                    <a:pt x="18" y="250"/>
                    <a:pt x="89" y="321"/>
                    <a:pt x="179" y="321"/>
                  </a:cubicBezTo>
                  <a:lnTo>
                    <a:pt x="1142" y="321"/>
                  </a:lnTo>
                  <a:cubicBezTo>
                    <a:pt x="1231" y="321"/>
                    <a:pt x="1303" y="232"/>
                    <a:pt x="1303" y="143"/>
                  </a:cubicBezTo>
                  <a:cubicBezTo>
                    <a:pt x="1285" y="54"/>
                    <a:pt x="1214" y="0"/>
                    <a:pt x="1142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2" name="Google Shape;1882;p35"/>
            <p:cNvSpPr/>
            <p:nvPr/>
          </p:nvSpPr>
          <p:spPr>
            <a:xfrm>
              <a:off x="-778935" y="1726565"/>
              <a:ext cx="20838" cy="20883"/>
            </a:xfrm>
            <a:custGeom>
              <a:rect b="b" l="l" r="r" t="t"/>
              <a:pathLst>
                <a:path extrusionOk="0" h="465" w="464">
                  <a:moveTo>
                    <a:pt x="232" y="0"/>
                  </a:moveTo>
                  <a:cubicBezTo>
                    <a:pt x="107" y="0"/>
                    <a:pt x="0" y="107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107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83" name="Google Shape;1883;p35"/>
          <p:cNvSpPr/>
          <p:nvPr/>
        </p:nvSpPr>
        <p:spPr>
          <a:xfrm>
            <a:off x="5801713" y="1436888"/>
            <a:ext cx="864300" cy="864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84" name="Google Shape;1884;p35"/>
          <p:cNvGrpSpPr/>
          <p:nvPr/>
        </p:nvGrpSpPr>
        <p:grpSpPr>
          <a:xfrm rot="-680281">
            <a:off x="6024282" y="1637676"/>
            <a:ext cx="419152" cy="476457"/>
            <a:chOff x="-4056320" y="4491889"/>
            <a:chExt cx="419145" cy="476449"/>
          </a:xfrm>
        </p:grpSpPr>
        <p:sp>
          <p:nvSpPr>
            <p:cNvPr id="1885" name="Google Shape;1885;p35"/>
            <p:cNvSpPr/>
            <p:nvPr/>
          </p:nvSpPr>
          <p:spPr>
            <a:xfrm>
              <a:off x="-4048281" y="4499075"/>
              <a:ext cx="403876" cy="171601"/>
            </a:xfrm>
            <a:custGeom>
              <a:rect b="b" l="l" r="r" t="t"/>
              <a:pathLst>
                <a:path extrusionOk="0" h="3821" w="8993">
                  <a:moveTo>
                    <a:pt x="2516" y="1"/>
                  </a:moveTo>
                  <a:cubicBezTo>
                    <a:pt x="2052" y="1"/>
                    <a:pt x="1588" y="126"/>
                    <a:pt x="1178" y="376"/>
                  </a:cubicBezTo>
                  <a:cubicBezTo>
                    <a:pt x="428" y="857"/>
                    <a:pt x="0" y="1678"/>
                    <a:pt x="36" y="2588"/>
                  </a:cubicBezTo>
                  <a:cubicBezTo>
                    <a:pt x="36" y="2588"/>
                    <a:pt x="36" y="2606"/>
                    <a:pt x="36" y="2606"/>
                  </a:cubicBezTo>
                  <a:cubicBezTo>
                    <a:pt x="53" y="3280"/>
                    <a:pt x="607" y="3821"/>
                    <a:pt x="1291" y="3821"/>
                  </a:cubicBezTo>
                  <a:cubicBezTo>
                    <a:pt x="1312" y="3821"/>
                    <a:pt x="1334" y="3820"/>
                    <a:pt x="1356" y="3819"/>
                  </a:cubicBezTo>
                  <a:cubicBezTo>
                    <a:pt x="1570" y="3801"/>
                    <a:pt x="1802" y="3766"/>
                    <a:pt x="2052" y="3659"/>
                  </a:cubicBezTo>
                  <a:cubicBezTo>
                    <a:pt x="2320" y="3552"/>
                    <a:pt x="2587" y="3498"/>
                    <a:pt x="2873" y="3498"/>
                  </a:cubicBezTo>
                  <a:cubicBezTo>
                    <a:pt x="3140" y="3498"/>
                    <a:pt x="3426" y="3552"/>
                    <a:pt x="3676" y="3659"/>
                  </a:cubicBezTo>
                  <a:cubicBezTo>
                    <a:pt x="3943" y="3766"/>
                    <a:pt x="4211" y="3819"/>
                    <a:pt x="4496" y="3819"/>
                  </a:cubicBezTo>
                  <a:cubicBezTo>
                    <a:pt x="4764" y="3819"/>
                    <a:pt x="5050" y="3766"/>
                    <a:pt x="5299" y="3659"/>
                  </a:cubicBezTo>
                  <a:cubicBezTo>
                    <a:pt x="5567" y="3552"/>
                    <a:pt x="5852" y="3498"/>
                    <a:pt x="6120" y="3498"/>
                  </a:cubicBezTo>
                  <a:cubicBezTo>
                    <a:pt x="6406" y="3498"/>
                    <a:pt x="6673" y="3552"/>
                    <a:pt x="6941" y="3659"/>
                  </a:cubicBezTo>
                  <a:cubicBezTo>
                    <a:pt x="7191" y="3766"/>
                    <a:pt x="7440" y="3801"/>
                    <a:pt x="7655" y="3819"/>
                  </a:cubicBezTo>
                  <a:cubicBezTo>
                    <a:pt x="7666" y="3819"/>
                    <a:pt x="7677" y="3820"/>
                    <a:pt x="7688" y="3820"/>
                  </a:cubicBezTo>
                  <a:cubicBezTo>
                    <a:pt x="8369" y="3820"/>
                    <a:pt x="8940" y="3290"/>
                    <a:pt x="8957" y="2606"/>
                  </a:cubicBezTo>
                  <a:cubicBezTo>
                    <a:pt x="8957" y="2606"/>
                    <a:pt x="8957" y="2588"/>
                    <a:pt x="8957" y="2588"/>
                  </a:cubicBezTo>
                  <a:cubicBezTo>
                    <a:pt x="8993" y="1678"/>
                    <a:pt x="8565" y="857"/>
                    <a:pt x="7797" y="376"/>
                  </a:cubicBezTo>
                  <a:cubicBezTo>
                    <a:pt x="7405" y="126"/>
                    <a:pt x="6941" y="1"/>
                    <a:pt x="6459" y="1"/>
                  </a:cubicBezTo>
                  <a:cubicBezTo>
                    <a:pt x="5763" y="1"/>
                    <a:pt x="5085" y="286"/>
                    <a:pt x="4496" y="804"/>
                  </a:cubicBezTo>
                  <a:cubicBezTo>
                    <a:pt x="3908" y="286"/>
                    <a:pt x="3230" y="1"/>
                    <a:pt x="2516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6" name="Google Shape;1886;p35"/>
            <p:cNvSpPr/>
            <p:nvPr/>
          </p:nvSpPr>
          <p:spPr>
            <a:xfrm>
              <a:off x="-3868822" y="4819596"/>
              <a:ext cx="44910" cy="142230"/>
            </a:xfrm>
            <a:custGeom>
              <a:rect b="b" l="l" r="r" t="t"/>
              <a:pathLst>
                <a:path extrusionOk="0" h="3167" w="1000">
                  <a:moveTo>
                    <a:pt x="1" y="1"/>
                  </a:moveTo>
                  <a:lnTo>
                    <a:pt x="1" y="2659"/>
                  </a:lnTo>
                  <a:cubicBezTo>
                    <a:pt x="1" y="2891"/>
                    <a:pt x="179" y="3123"/>
                    <a:pt x="411" y="3159"/>
                  </a:cubicBezTo>
                  <a:cubicBezTo>
                    <a:pt x="439" y="3164"/>
                    <a:pt x="467" y="3166"/>
                    <a:pt x="494" y="3166"/>
                  </a:cubicBezTo>
                  <a:cubicBezTo>
                    <a:pt x="764" y="3166"/>
                    <a:pt x="1000" y="2935"/>
                    <a:pt x="1000" y="2659"/>
                  </a:cubicBezTo>
                  <a:lnTo>
                    <a:pt x="1000" y="1"/>
                  </a:lnTo>
                  <a:cubicBezTo>
                    <a:pt x="875" y="54"/>
                    <a:pt x="768" y="126"/>
                    <a:pt x="643" y="179"/>
                  </a:cubicBezTo>
                  <a:cubicBezTo>
                    <a:pt x="599" y="206"/>
                    <a:pt x="549" y="219"/>
                    <a:pt x="498" y="219"/>
                  </a:cubicBezTo>
                  <a:cubicBezTo>
                    <a:pt x="447" y="219"/>
                    <a:pt x="393" y="206"/>
                    <a:pt x="340" y="179"/>
                  </a:cubicBezTo>
                  <a:cubicBezTo>
                    <a:pt x="233" y="126"/>
                    <a:pt x="108" y="54"/>
                    <a:pt x="1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7" name="Google Shape;1887;p35"/>
            <p:cNvSpPr/>
            <p:nvPr/>
          </p:nvSpPr>
          <p:spPr>
            <a:xfrm>
              <a:off x="-4034674" y="4648939"/>
              <a:ext cx="376660" cy="181347"/>
            </a:xfrm>
            <a:custGeom>
              <a:rect b="b" l="l" r="r" t="t"/>
              <a:pathLst>
                <a:path extrusionOk="0" h="4038" w="8387">
                  <a:moveTo>
                    <a:pt x="0" y="0"/>
                  </a:moveTo>
                  <a:lnTo>
                    <a:pt x="0" y="0"/>
                  </a:lnTo>
                  <a:cubicBezTo>
                    <a:pt x="357" y="1232"/>
                    <a:pt x="1553" y="2659"/>
                    <a:pt x="4033" y="3997"/>
                  </a:cubicBezTo>
                  <a:cubicBezTo>
                    <a:pt x="4086" y="4024"/>
                    <a:pt x="4140" y="4037"/>
                    <a:pt x="4191" y="4037"/>
                  </a:cubicBezTo>
                  <a:cubicBezTo>
                    <a:pt x="4242" y="4037"/>
                    <a:pt x="4292" y="4024"/>
                    <a:pt x="4336" y="3997"/>
                  </a:cubicBezTo>
                  <a:cubicBezTo>
                    <a:pt x="6834" y="2659"/>
                    <a:pt x="8012" y="1232"/>
                    <a:pt x="8386" y="0"/>
                  </a:cubicBezTo>
                  <a:lnTo>
                    <a:pt x="8386" y="0"/>
                  </a:lnTo>
                  <a:cubicBezTo>
                    <a:pt x="8147" y="291"/>
                    <a:pt x="7793" y="483"/>
                    <a:pt x="7403" y="483"/>
                  </a:cubicBezTo>
                  <a:cubicBezTo>
                    <a:pt x="7386" y="483"/>
                    <a:pt x="7369" y="483"/>
                    <a:pt x="7352" y="482"/>
                  </a:cubicBezTo>
                  <a:cubicBezTo>
                    <a:pt x="7137" y="464"/>
                    <a:pt x="6888" y="429"/>
                    <a:pt x="6638" y="322"/>
                  </a:cubicBezTo>
                  <a:cubicBezTo>
                    <a:pt x="6370" y="215"/>
                    <a:pt x="6103" y="161"/>
                    <a:pt x="5817" y="161"/>
                  </a:cubicBezTo>
                  <a:cubicBezTo>
                    <a:pt x="5549" y="161"/>
                    <a:pt x="5264" y="215"/>
                    <a:pt x="4996" y="322"/>
                  </a:cubicBezTo>
                  <a:cubicBezTo>
                    <a:pt x="4747" y="429"/>
                    <a:pt x="4461" y="482"/>
                    <a:pt x="4193" y="482"/>
                  </a:cubicBezTo>
                  <a:cubicBezTo>
                    <a:pt x="3908" y="482"/>
                    <a:pt x="3640" y="429"/>
                    <a:pt x="3373" y="322"/>
                  </a:cubicBezTo>
                  <a:cubicBezTo>
                    <a:pt x="3123" y="215"/>
                    <a:pt x="2837" y="161"/>
                    <a:pt x="2570" y="161"/>
                  </a:cubicBezTo>
                  <a:cubicBezTo>
                    <a:pt x="2284" y="161"/>
                    <a:pt x="2017" y="215"/>
                    <a:pt x="1749" y="322"/>
                  </a:cubicBezTo>
                  <a:cubicBezTo>
                    <a:pt x="1499" y="429"/>
                    <a:pt x="1267" y="464"/>
                    <a:pt x="1053" y="482"/>
                  </a:cubicBezTo>
                  <a:cubicBezTo>
                    <a:pt x="1035" y="483"/>
                    <a:pt x="1017" y="483"/>
                    <a:pt x="999" y="483"/>
                  </a:cubicBezTo>
                  <a:cubicBezTo>
                    <a:pt x="592" y="483"/>
                    <a:pt x="223" y="291"/>
                    <a:pt x="0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8" name="Google Shape;1888;p35"/>
            <p:cNvSpPr/>
            <p:nvPr/>
          </p:nvSpPr>
          <p:spPr>
            <a:xfrm>
              <a:off x="-3807924" y="4709836"/>
              <a:ext cx="21692" cy="20883"/>
            </a:xfrm>
            <a:custGeom>
              <a:rect b="b" l="l" r="r" t="t"/>
              <a:pathLst>
                <a:path extrusionOk="0" h="465" w="483">
                  <a:moveTo>
                    <a:pt x="233" y="0"/>
                  </a:moveTo>
                  <a:cubicBezTo>
                    <a:pt x="108" y="0"/>
                    <a:pt x="1" y="107"/>
                    <a:pt x="1" y="232"/>
                  </a:cubicBezTo>
                  <a:cubicBezTo>
                    <a:pt x="1" y="375"/>
                    <a:pt x="108" y="464"/>
                    <a:pt x="233" y="464"/>
                  </a:cubicBezTo>
                  <a:cubicBezTo>
                    <a:pt x="376" y="464"/>
                    <a:pt x="483" y="375"/>
                    <a:pt x="483" y="232"/>
                  </a:cubicBezTo>
                  <a:cubicBezTo>
                    <a:pt x="483" y="107"/>
                    <a:pt x="376" y="0"/>
                    <a:pt x="23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9" name="Google Shape;1889;p35"/>
            <p:cNvSpPr/>
            <p:nvPr/>
          </p:nvSpPr>
          <p:spPr>
            <a:xfrm>
              <a:off x="-3876007" y="4741902"/>
              <a:ext cx="59326" cy="14461"/>
            </a:xfrm>
            <a:custGeom>
              <a:rect b="b" l="l" r="r" t="t"/>
              <a:pathLst>
                <a:path extrusionOk="0" h="322" w="1321">
                  <a:moveTo>
                    <a:pt x="161" y="0"/>
                  </a:moveTo>
                  <a:cubicBezTo>
                    <a:pt x="72" y="0"/>
                    <a:pt x="0" y="89"/>
                    <a:pt x="0" y="179"/>
                  </a:cubicBezTo>
                  <a:cubicBezTo>
                    <a:pt x="18" y="268"/>
                    <a:pt x="89" y="321"/>
                    <a:pt x="161" y="321"/>
                  </a:cubicBezTo>
                  <a:lnTo>
                    <a:pt x="1142" y="321"/>
                  </a:lnTo>
                  <a:cubicBezTo>
                    <a:pt x="1249" y="321"/>
                    <a:pt x="1321" y="232"/>
                    <a:pt x="1303" y="143"/>
                  </a:cubicBezTo>
                  <a:cubicBezTo>
                    <a:pt x="1303" y="72"/>
                    <a:pt x="1231" y="0"/>
                    <a:pt x="114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0" name="Google Shape;1890;p35"/>
            <p:cNvSpPr/>
            <p:nvPr/>
          </p:nvSpPr>
          <p:spPr>
            <a:xfrm>
              <a:off x="-3906456" y="4709836"/>
              <a:ext cx="20883" cy="20883"/>
            </a:xfrm>
            <a:custGeom>
              <a:rect b="b" l="l" r="r" t="t"/>
              <a:pathLst>
                <a:path extrusionOk="0" h="465" w="465">
                  <a:moveTo>
                    <a:pt x="232" y="0"/>
                  </a:moveTo>
                  <a:cubicBezTo>
                    <a:pt x="107" y="0"/>
                    <a:pt x="0" y="107"/>
                    <a:pt x="0" y="232"/>
                  </a:cubicBezTo>
                  <a:cubicBezTo>
                    <a:pt x="0" y="375"/>
                    <a:pt x="107" y="464"/>
                    <a:pt x="232" y="464"/>
                  </a:cubicBezTo>
                  <a:cubicBezTo>
                    <a:pt x="357" y="464"/>
                    <a:pt x="464" y="375"/>
                    <a:pt x="464" y="232"/>
                  </a:cubicBezTo>
                  <a:cubicBezTo>
                    <a:pt x="464" y="107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1" name="Google Shape;1891;p35"/>
            <p:cNvSpPr/>
            <p:nvPr/>
          </p:nvSpPr>
          <p:spPr>
            <a:xfrm>
              <a:off x="-3875199" y="4815464"/>
              <a:ext cx="58518" cy="152874"/>
            </a:xfrm>
            <a:custGeom>
              <a:rect b="b" l="l" r="r" t="t"/>
              <a:pathLst>
                <a:path extrusionOk="0" h="3404" w="1303">
                  <a:moveTo>
                    <a:pt x="157" y="1"/>
                  </a:moveTo>
                  <a:cubicBezTo>
                    <a:pt x="147" y="1"/>
                    <a:pt x="136" y="2"/>
                    <a:pt x="125" y="4"/>
                  </a:cubicBezTo>
                  <a:cubicBezTo>
                    <a:pt x="54" y="22"/>
                    <a:pt x="0" y="93"/>
                    <a:pt x="0" y="164"/>
                  </a:cubicBezTo>
                  <a:lnTo>
                    <a:pt x="0" y="2734"/>
                  </a:lnTo>
                  <a:cubicBezTo>
                    <a:pt x="0" y="3055"/>
                    <a:pt x="214" y="3340"/>
                    <a:pt x="535" y="3394"/>
                  </a:cubicBezTo>
                  <a:cubicBezTo>
                    <a:pt x="574" y="3401"/>
                    <a:pt x="612" y="3404"/>
                    <a:pt x="650" y="3404"/>
                  </a:cubicBezTo>
                  <a:cubicBezTo>
                    <a:pt x="1010" y="3404"/>
                    <a:pt x="1303" y="3107"/>
                    <a:pt x="1303" y="2751"/>
                  </a:cubicBezTo>
                  <a:lnTo>
                    <a:pt x="1303" y="164"/>
                  </a:lnTo>
                  <a:cubicBezTo>
                    <a:pt x="1303" y="68"/>
                    <a:pt x="1231" y="1"/>
                    <a:pt x="1152" y="1"/>
                  </a:cubicBezTo>
                  <a:cubicBezTo>
                    <a:pt x="1143" y="1"/>
                    <a:pt x="1133" y="2"/>
                    <a:pt x="1124" y="4"/>
                  </a:cubicBezTo>
                  <a:cubicBezTo>
                    <a:pt x="1053" y="22"/>
                    <a:pt x="981" y="93"/>
                    <a:pt x="981" y="164"/>
                  </a:cubicBezTo>
                  <a:lnTo>
                    <a:pt x="981" y="2751"/>
                  </a:lnTo>
                  <a:cubicBezTo>
                    <a:pt x="981" y="2945"/>
                    <a:pt x="835" y="3095"/>
                    <a:pt x="635" y="3095"/>
                  </a:cubicBezTo>
                  <a:cubicBezTo>
                    <a:pt x="614" y="3095"/>
                    <a:pt x="593" y="3094"/>
                    <a:pt x="571" y="3090"/>
                  </a:cubicBezTo>
                  <a:cubicBezTo>
                    <a:pt x="428" y="3055"/>
                    <a:pt x="303" y="2894"/>
                    <a:pt x="303" y="2751"/>
                  </a:cubicBezTo>
                  <a:lnTo>
                    <a:pt x="303" y="164"/>
                  </a:lnTo>
                  <a:cubicBezTo>
                    <a:pt x="303" y="68"/>
                    <a:pt x="246" y="1"/>
                    <a:pt x="157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2" name="Google Shape;1892;p35"/>
            <p:cNvSpPr/>
            <p:nvPr/>
          </p:nvSpPr>
          <p:spPr>
            <a:xfrm>
              <a:off x="-3868822" y="4819596"/>
              <a:ext cx="44910" cy="39341"/>
            </a:xfrm>
            <a:custGeom>
              <a:rect b="b" l="l" r="r" t="t"/>
              <a:pathLst>
                <a:path extrusionOk="0" h="876" w="1000">
                  <a:moveTo>
                    <a:pt x="1" y="1"/>
                  </a:moveTo>
                  <a:lnTo>
                    <a:pt x="1" y="732"/>
                  </a:lnTo>
                  <a:cubicBezTo>
                    <a:pt x="144" y="804"/>
                    <a:pt x="286" y="875"/>
                    <a:pt x="500" y="875"/>
                  </a:cubicBezTo>
                  <a:cubicBezTo>
                    <a:pt x="697" y="875"/>
                    <a:pt x="839" y="822"/>
                    <a:pt x="1000" y="732"/>
                  </a:cubicBezTo>
                  <a:lnTo>
                    <a:pt x="1000" y="1"/>
                  </a:lnTo>
                  <a:cubicBezTo>
                    <a:pt x="875" y="72"/>
                    <a:pt x="768" y="126"/>
                    <a:pt x="643" y="197"/>
                  </a:cubicBezTo>
                  <a:cubicBezTo>
                    <a:pt x="599" y="224"/>
                    <a:pt x="549" y="237"/>
                    <a:pt x="498" y="237"/>
                  </a:cubicBezTo>
                  <a:cubicBezTo>
                    <a:pt x="447" y="237"/>
                    <a:pt x="393" y="224"/>
                    <a:pt x="340" y="197"/>
                  </a:cubicBezTo>
                  <a:cubicBezTo>
                    <a:pt x="233" y="126"/>
                    <a:pt x="108" y="72"/>
                    <a:pt x="1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3" name="Google Shape;1893;p35"/>
            <p:cNvSpPr/>
            <p:nvPr/>
          </p:nvSpPr>
          <p:spPr>
            <a:xfrm>
              <a:off x="-4041904" y="4643190"/>
              <a:ext cx="391121" cy="193876"/>
            </a:xfrm>
            <a:custGeom>
              <a:rect b="b" l="l" r="r" t="t"/>
              <a:pathLst>
                <a:path extrusionOk="0" h="4317" w="8709">
                  <a:moveTo>
                    <a:pt x="155" y="0"/>
                  </a:moveTo>
                  <a:cubicBezTo>
                    <a:pt x="145" y="0"/>
                    <a:pt x="135" y="1"/>
                    <a:pt x="126" y="3"/>
                  </a:cubicBezTo>
                  <a:cubicBezTo>
                    <a:pt x="36" y="39"/>
                    <a:pt x="1" y="128"/>
                    <a:pt x="19" y="200"/>
                  </a:cubicBezTo>
                  <a:cubicBezTo>
                    <a:pt x="322" y="1217"/>
                    <a:pt x="1285" y="2733"/>
                    <a:pt x="4122" y="4250"/>
                  </a:cubicBezTo>
                  <a:cubicBezTo>
                    <a:pt x="4194" y="4295"/>
                    <a:pt x="4274" y="4317"/>
                    <a:pt x="4352" y="4317"/>
                  </a:cubicBezTo>
                  <a:cubicBezTo>
                    <a:pt x="4430" y="4317"/>
                    <a:pt x="4506" y="4295"/>
                    <a:pt x="4569" y="4250"/>
                  </a:cubicBezTo>
                  <a:cubicBezTo>
                    <a:pt x="7388" y="2751"/>
                    <a:pt x="8369" y="1235"/>
                    <a:pt x="8672" y="235"/>
                  </a:cubicBezTo>
                  <a:cubicBezTo>
                    <a:pt x="8708" y="146"/>
                    <a:pt x="8654" y="57"/>
                    <a:pt x="8583" y="39"/>
                  </a:cubicBezTo>
                  <a:cubicBezTo>
                    <a:pt x="8564" y="31"/>
                    <a:pt x="8544" y="28"/>
                    <a:pt x="8525" y="28"/>
                  </a:cubicBezTo>
                  <a:cubicBezTo>
                    <a:pt x="8458" y="28"/>
                    <a:pt x="8401" y="73"/>
                    <a:pt x="8387" y="128"/>
                  </a:cubicBezTo>
                  <a:cubicBezTo>
                    <a:pt x="8084" y="1092"/>
                    <a:pt x="7156" y="2519"/>
                    <a:pt x="4426" y="3982"/>
                  </a:cubicBezTo>
                  <a:cubicBezTo>
                    <a:pt x="4399" y="4000"/>
                    <a:pt x="4372" y="4009"/>
                    <a:pt x="4348" y="4009"/>
                  </a:cubicBezTo>
                  <a:cubicBezTo>
                    <a:pt x="4323" y="4009"/>
                    <a:pt x="4301" y="4000"/>
                    <a:pt x="4283" y="3982"/>
                  </a:cubicBezTo>
                  <a:cubicBezTo>
                    <a:pt x="1535" y="2519"/>
                    <a:pt x="607" y="1074"/>
                    <a:pt x="322" y="111"/>
                  </a:cubicBezTo>
                  <a:cubicBezTo>
                    <a:pt x="291" y="49"/>
                    <a:pt x="220" y="0"/>
                    <a:pt x="155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4" name="Google Shape;1894;p35"/>
            <p:cNvSpPr/>
            <p:nvPr/>
          </p:nvSpPr>
          <p:spPr>
            <a:xfrm>
              <a:off x="-4056320" y="4491889"/>
              <a:ext cx="419145" cy="185433"/>
            </a:xfrm>
            <a:custGeom>
              <a:rect b="b" l="l" r="r" t="t"/>
              <a:pathLst>
                <a:path extrusionOk="0" h="4129" w="9333">
                  <a:moveTo>
                    <a:pt x="6638" y="321"/>
                  </a:moveTo>
                  <a:cubicBezTo>
                    <a:pt x="7084" y="321"/>
                    <a:pt x="7530" y="446"/>
                    <a:pt x="7905" y="678"/>
                  </a:cubicBezTo>
                  <a:cubicBezTo>
                    <a:pt x="8601" y="1106"/>
                    <a:pt x="9011" y="1892"/>
                    <a:pt x="8975" y="2748"/>
                  </a:cubicBezTo>
                  <a:lnTo>
                    <a:pt x="8975" y="2766"/>
                  </a:lnTo>
                  <a:cubicBezTo>
                    <a:pt x="8975" y="3051"/>
                    <a:pt x="8851" y="3319"/>
                    <a:pt x="8636" y="3533"/>
                  </a:cubicBezTo>
                  <a:cubicBezTo>
                    <a:pt x="8412" y="3738"/>
                    <a:pt x="8144" y="3820"/>
                    <a:pt x="7866" y="3820"/>
                  </a:cubicBezTo>
                  <a:cubicBezTo>
                    <a:pt x="7636" y="3820"/>
                    <a:pt x="7399" y="3765"/>
                    <a:pt x="7173" y="3676"/>
                  </a:cubicBezTo>
                  <a:cubicBezTo>
                    <a:pt x="6894" y="3562"/>
                    <a:pt x="6601" y="3508"/>
                    <a:pt x="6310" y="3508"/>
                  </a:cubicBezTo>
                  <a:cubicBezTo>
                    <a:pt x="6008" y="3508"/>
                    <a:pt x="5707" y="3567"/>
                    <a:pt x="5425" y="3676"/>
                  </a:cubicBezTo>
                  <a:cubicBezTo>
                    <a:pt x="5181" y="3772"/>
                    <a:pt x="4929" y="3816"/>
                    <a:pt x="4678" y="3816"/>
                  </a:cubicBezTo>
                  <a:cubicBezTo>
                    <a:pt x="4415" y="3816"/>
                    <a:pt x="4155" y="3767"/>
                    <a:pt x="3908" y="3676"/>
                  </a:cubicBezTo>
                  <a:cubicBezTo>
                    <a:pt x="3623" y="3560"/>
                    <a:pt x="3324" y="3502"/>
                    <a:pt x="3029" y="3502"/>
                  </a:cubicBezTo>
                  <a:cubicBezTo>
                    <a:pt x="2735" y="3502"/>
                    <a:pt x="2445" y="3560"/>
                    <a:pt x="2177" y="3676"/>
                  </a:cubicBezTo>
                  <a:cubicBezTo>
                    <a:pt x="1949" y="3763"/>
                    <a:pt x="1716" y="3815"/>
                    <a:pt x="1493" y="3815"/>
                  </a:cubicBezTo>
                  <a:cubicBezTo>
                    <a:pt x="1211" y="3815"/>
                    <a:pt x="943" y="3732"/>
                    <a:pt x="714" y="3533"/>
                  </a:cubicBezTo>
                  <a:cubicBezTo>
                    <a:pt x="500" y="3319"/>
                    <a:pt x="375" y="3051"/>
                    <a:pt x="357" y="2766"/>
                  </a:cubicBezTo>
                  <a:lnTo>
                    <a:pt x="357" y="2748"/>
                  </a:lnTo>
                  <a:cubicBezTo>
                    <a:pt x="322" y="1356"/>
                    <a:pt x="1392" y="321"/>
                    <a:pt x="2695" y="321"/>
                  </a:cubicBezTo>
                  <a:cubicBezTo>
                    <a:pt x="3373" y="321"/>
                    <a:pt x="4015" y="589"/>
                    <a:pt x="4568" y="1089"/>
                  </a:cubicBezTo>
                  <a:cubicBezTo>
                    <a:pt x="4595" y="1115"/>
                    <a:pt x="4635" y="1129"/>
                    <a:pt x="4675" y="1129"/>
                  </a:cubicBezTo>
                  <a:cubicBezTo>
                    <a:pt x="4716" y="1129"/>
                    <a:pt x="4756" y="1115"/>
                    <a:pt x="4782" y="1089"/>
                  </a:cubicBezTo>
                  <a:cubicBezTo>
                    <a:pt x="5336" y="589"/>
                    <a:pt x="5978" y="321"/>
                    <a:pt x="6638" y="321"/>
                  </a:cubicBezTo>
                  <a:close/>
                  <a:moveTo>
                    <a:pt x="2695" y="0"/>
                  </a:moveTo>
                  <a:cubicBezTo>
                    <a:pt x="1214" y="0"/>
                    <a:pt x="1" y="1178"/>
                    <a:pt x="54" y="2766"/>
                  </a:cubicBezTo>
                  <a:cubicBezTo>
                    <a:pt x="72" y="3141"/>
                    <a:pt x="233" y="3497"/>
                    <a:pt x="500" y="3747"/>
                  </a:cubicBezTo>
                  <a:cubicBezTo>
                    <a:pt x="799" y="4015"/>
                    <a:pt x="1145" y="4128"/>
                    <a:pt x="1500" y="4128"/>
                  </a:cubicBezTo>
                  <a:cubicBezTo>
                    <a:pt x="1761" y="4128"/>
                    <a:pt x="2028" y="4067"/>
                    <a:pt x="2285" y="3961"/>
                  </a:cubicBezTo>
                  <a:cubicBezTo>
                    <a:pt x="2534" y="3863"/>
                    <a:pt x="2797" y="3814"/>
                    <a:pt x="3056" y="3814"/>
                  </a:cubicBezTo>
                  <a:cubicBezTo>
                    <a:pt x="3315" y="3814"/>
                    <a:pt x="3569" y="3863"/>
                    <a:pt x="3801" y="3961"/>
                  </a:cubicBezTo>
                  <a:cubicBezTo>
                    <a:pt x="4081" y="4075"/>
                    <a:pt x="4374" y="4129"/>
                    <a:pt x="4664" y="4129"/>
                  </a:cubicBezTo>
                  <a:cubicBezTo>
                    <a:pt x="4967" y="4129"/>
                    <a:pt x="5268" y="4070"/>
                    <a:pt x="5550" y="3961"/>
                  </a:cubicBezTo>
                  <a:cubicBezTo>
                    <a:pt x="5800" y="3863"/>
                    <a:pt x="6058" y="3814"/>
                    <a:pt x="6312" y="3814"/>
                  </a:cubicBezTo>
                  <a:cubicBezTo>
                    <a:pt x="6567" y="3814"/>
                    <a:pt x="6817" y="3863"/>
                    <a:pt x="7048" y="3961"/>
                  </a:cubicBezTo>
                  <a:cubicBezTo>
                    <a:pt x="7313" y="4067"/>
                    <a:pt x="7587" y="4128"/>
                    <a:pt x="7851" y="4128"/>
                  </a:cubicBezTo>
                  <a:cubicBezTo>
                    <a:pt x="8212" y="4128"/>
                    <a:pt x="8555" y="4015"/>
                    <a:pt x="8833" y="3747"/>
                  </a:cubicBezTo>
                  <a:cubicBezTo>
                    <a:pt x="9118" y="3497"/>
                    <a:pt x="9279" y="3141"/>
                    <a:pt x="9297" y="2766"/>
                  </a:cubicBezTo>
                  <a:cubicBezTo>
                    <a:pt x="9332" y="1785"/>
                    <a:pt x="8868" y="910"/>
                    <a:pt x="8066" y="411"/>
                  </a:cubicBezTo>
                  <a:cubicBezTo>
                    <a:pt x="7637" y="143"/>
                    <a:pt x="7156" y="0"/>
                    <a:pt x="6638" y="0"/>
                  </a:cubicBezTo>
                  <a:cubicBezTo>
                    <a:pt x="5942" y="0"/>
                    <a:pt x="5264" y="268"/>
                    <a:pt x="4675" y="767"/>
                  </a:cubicBezTo>
                  <a:cubicBezTo>
                    <a:pt x="4087" y="268"/>
                    <a:pt x="3409" y="0"/>
                    <a:pt x="2695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95" name="Google Shape;1895;p35"/>
          <p:cNvSpPr/>
          <p:nvPr/>
        </p:nvSpPr>
        <p:spPr>
          <a:xfrm>
            <a:off x="4146600" y="2044475"/>
            <a:ext cx="864300" cy="8643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96" name="Google Shape;1896;p35"/>
          <p:cNvGrpSpPr/>
          <p:nvPr/>
        </p:nvGrpSpPr>
        <p:grpSpPr>
          <a:xfrm>
            <a:off x="4333926" y="2238646"/>
            <a:ext cx="489653" cy="476090"/>
            <a:chOff x="-5129261" y="4492158"/>
            <a:chExt cx="489653" cy="476090"/>
          </a:xfrm>
        </p:grpSpPr>
        <p:sp>
          <p:nvSpPr>
            <p:cNvPr id="1897" name="Google Shape;1897;p35"/>
            <p:cNvSpPr/>
            <p:nvPr/>
          </p:nvSpPr>
          <p:spPr>
            <a:xfrm>
              <a:off x="-4904083" y="4714283"/>
              <a:ext cx="225179" cy="217499"/>
            </a:xfrm>
            <a:custGeom>
              <a:rect b="b" l="l" r="r" t="t"/>
              <a:pathLst>
                <a:path extrusionOk="0" h="4843" w="5014">
                  <a:moveTo>
                    <a:pt x="1806" y="0"/>
                  </a:moveTo>
                  <a:cubicBezTo>
                    <a:pt x="1448" y="0"/>
                    <a:pt x="1086" y="128"/>
                    <a:pt x="785" y="401"/>
                  </a:cubicBezTo>
                  <a:cubicBezTo>
                    <a:pt x="411" y="722"/>
                    <a:pt x="179" y="1204"/>
                    <a:pt x="107" y="1811"/>
                  </a:cubicBezTo>
                  <a:cubicBezTo>
                    <a:pt x="0" y="2489"/>
                    <a:pt x="107" y="3309"/>
                    <a:pt x="393" y="4237"/>
                  </a:cubicBezTo>
                  <a:cubicBezTo>
                    <a:pt x="428" y="4380"/>
                    <a:pt x="535" y="4487"/>
                    <a:pt x="678" y="4523"/>
                  </a:cubicBezTo>
                  <a:cubicBezTo>
                    <a:pt x="1279" y="4704"/>
                    <a:pt x="1934" y="4842"/>
                    <a:pt x="2567" y="4842"/>
                  </a:cubicBezTo>
                  <a:cubicBezTo>
                    <a:pt x="2742" y="4842"/>
                    <a:pt x="2916" y="4831"/>
                    <a:pt x="3087" y="4808"/>
                  </a:cubicBezTo>
                  <a:cubicBezTo>
                    <a:pt x="3694" y="4719"/>
                    <a:pt x="4193" y="4487"/>
                    <a:pt x="4514" y="4130"/>
                  </a:cubicBezTo>
                  <a:cubicBezTo>
                    <a:pt x="4978" y="3613"/>
                    <a:pt x="5014" y="2917"/>
                    <a:pt x="4728" y="2382"/>
                  </a:cubicBezTo>
                  <a:cubicBezTo>
                    <a:pt x="4657" y="2239"/>
                    <a:pt x="4550" y="2114"/>
                    <a:pt x="4443" y="2007"/>
                  </a:cubicBezTo>
                  <a:cubicBezTo>
                    <a:pt x="4300" y="1846"/>
                    <a:pt x="4122" y="1739"/>
                    <a:pt x="3926" y="1650"/>
                  </a:cubicBezTo>
                  <a:cubicBezTo>
                    <a:pt x="3765" y="1579"/>
                    <a:pt x="3586" y="1525"/>
                    <a:pt x="3408" y="1507"/>
                  </a:cubicBezTo>
                  <a:cubicBezTo>
                    <a:pt x="3372" y="1257"/>
                    <a:pt x="3301" y="1043"/>
                    <a:pt x="3194" y="847"/>
                  </a:cubicBezTo>
                  <a:cubicBezTo>
                    <a:pt x="2901" y="305"/>
                    <a:pt x="2359" y="0"/>
                    <a:pt x="1806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8" name="Google Shape;1898;p35"/>
            <p:cNvSpPr/>
            <p:nvPr/>
          </p:nvSpPr>
          <p:spPr>
            <a:xfrm>
              <a:off x="-4881673" y="4804372"/>
              <a:ext cx="235643" cy="156556"/>
            </a:xfrm>
            <a:custGeom>
              <a:rect b="b" l="l" r="r" t="t"/>
              <a:pathLst>
                <a:path extrusionOk="0" h="3486" w="5247">
                  <a:moveTo>
                    <a:pt x="3944" y="1"/>
                  </a:moveTo>
                  <a:lnTo>
                    <a:pt x="3944" y="1"/>
                  </a:lnTo>
                  <a:cubicBezTo>
                    <a:pt x="4051" y="108"/>
                    <a:pt x="4158" y="233"/>
                    <a:pt x="4229" y="376"/>
                  </a:cubicBezTo>
                  <a:cubicBezTo>
                    <a:pt x="4515" y="911"/>
                    <a:pt x="4479" y="1607"/>
                    <a:pt x="4015" y="2124"/>
                  </a:cubicBezTo>
                  <a:cubicBezTo>
                    <a:pt x="3694" y="2481"/>
                    <a:pt x="3195" y="2713"/>
                    <a:pt x="2606" y="2802"/>
                  </a:cubicBezTo>
                  <a:cubicBezTo>
                    <a:pt x="2431" y="2825"/>
                    <a:pt x="2253" y="2836"/>
                    <a:pt x="2074" y="2836"/>
                  </a:cubicBezTo>
                  <a:cubicBezTo>
                    <a:pt x="1429" y="2836"/>
                    <a:pt x="766" y="2698"/>
                    <a:pt x="179" y="2517"/>
                  </a:cubicBezTo>
                  <a:cubicBezTo>
                    <a:pt x="108" y="2499"/>
                    <a:pt x="36" y="2463"/>
                    <a:pt x="1" y="2410"/>
                  </a:cubicBezTo>
                  <a:lnTo>
                    <a:pt x="1" y="2427"/>
                  </a:lnTo>
                  <a:cubicBezTo>
                    <a:pt x="755" y="3098"/>
                    <a:pt x="1730" y="3485"/>
                    <a:pt x="2733" y="3485"/>
                  </a:cubicBezTo>
                  <a:cubicBezTo>
                    <a:pt x="2797" y="3485"/>
                    <a:pt x="2862" y="3483"/>
                    <a:pt x="2927" y="3480"/>
                  </a:cubicBezTo>
                  <a:cubicBezTo>
                    <a:pt x="3569" y="3462"/>
                    <a:pt x="4247" y="3266"/>
                    <a:pt x="4675" y="2784"/>
                  </a:cubicBezTo>
                  <a:cubicBezTo>
                    <a:pt x="5246" y="2124"/>
                    <a:pt x="5157" y="1214"/>
                    <a:pt x="4604" y="643"/>
                  </a:cubicBezTo>
                  <a:lnTo>
                    <a:pt x="3944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9" name="Google Shape;1899;p35"/>
            <p:cNvSpPr/>
            <p:nvPr/>
          </p:nvSpPr>
          <p:spPr>
            <a:xfrm>
              <a:off x="-5129261" y="4528580"/>
              <a:ext cx="232409" cy="217230"/>
            </a:xfrm>
            <a:custGeom>
              <a:rect b="b" l="l" r="r" t="t"/>
              <a:pathLst>
                <a:path extrusionOk="0" h="4837" w="5175">
                  <a:moveTo>
                    <a:pt x="3393" y="1"/>
                  </a:moveTo>
                  <a:cubicBezTo>
                    <a:pt x="3140" y="1"/>
                    <a:pt x="2889" y="64"/>
                    <a:pt x="2659" y="182"/>
                  </a:cubicBezTo>
                  <a:cubicBezTo>
                    <a:pt x="2516" y="254"/>
                    <a:pt x="2391" y="343"/>
                    <a:pt x="2284" y="468"/>
                  </a:cubicBezTo>
                  <a:cubicBezTo>
                    <a:pt x="2141" y="611"/>
                    <a:pt x="2017" y="789"/>
                    <a:pt x="1927" y="985"/>
                  </a:cubicBezTo>
                  <a:cubicBezTo>
                    <a:pt x="1874" y="1146"/>
                    <a:pt x="1820" y="1324"/>
                    <a:pt x="1802" y="1503"/>
                  </a:cubicBezTo>
                  <a:cubicBezTo>
                    <a:pt x="1553" y="1538"/>
                    <a:pt x="1321" y="1610"/>
                    <a:pt x="1124" y="1717"/>
                  </a:cubicBezTo>
                  <a:cubicBezTo>
                    <a:pt x="250" y="2199"/>
                    <a:pt x="0" y="3358"/>
                    <a:pt x="678" y="4126"/>
                  </a:cubicBezTo>
                  <a:cubicBezTo>
                    <a:pt x="1000" y="4482"/>
                    <a:pt x="1499" y="4732"/>
                    <a:pt x="2106" y="4804"/>
                  </a:cubicBezTo>
                  <a:cubicBezTo>
                    <a:pt x="2273" y="4826"/>
                    <a:pt x="2448" y="4837"/>
                    <a:pt x="2631" y="4837"/>
                  </a:cubicBezTo>
                  <a:cubicBezTo>
                    <a:pt x="3188" y="4837"/>
                    <a:pt x="3816" y="4733"/>
                    <a:pt x="4515" y="4518"/>
                  </a:cubicBezTo>
                  <a:cubicBezTo>
                    <a:pt x="4586" y="4500"/>
                    <a:pt x="4657" y="4465"/>
                    <a:pt x="4711" y="4411"/>
                  </a:cubicBezTo>
                  <a:cubicBezTo>
                    <a:pt x="4746" y="4358"/>
                    <a:pt x="4782" y="4304"/>
                    <a:pt x="4818" y="4233"/>
                  </a:cubicBezTo>
                  <a:cubicBezTo>
                    <a:pt x="4836" y="4143"/>
                    <a:pt x="4871" y="4036"/>
                    <a:pt x="4889" y="3947"/>
                  </a:cubicBezTo>
                  <a:cubicBezTo>
                    <a:pt x="5103" y="3144"/>
                    <a:pt x="5175" y="2413"/>
                    <a:pt x="5085" y="1806"/>
                  </a:cubicBezTo>
                  <a:cubicBezTo>
                    <a:pt x="5014" y="1199"/>
                    <a:pt x="4782" y="718"/>
                    <a:pt x="4407" y="397"/>
                  </a:cubicBezTo>
                  <a:cubicBezTo>
                    <a:pt x="4105" y="125"/>
                    <a:pt x="3748" y="1"/>
                    <a:pt x="3393" y="1"/>
                  </a:cubicBezTo>
                  <a:close/>
                </a:path>
              </a:pathLst>
            </a:custGeom>
            <a:solidFill>
              <a:srgbClr val="FFCE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0" name="Google Shape;1900;p35"/>
            <p:cNvSpPr/>
            <p:nvPr/>
          </p:nvSpPr>
          <p:spPr>
            <a:xfrm>
              <a:off x="-5026687" y="4499030"/>
              <a:ext cx="159475" cy="227694"/>
            </a:xfrm>
            <a:custGeom>
              <a:rect b="b" l="l" r="r" t="t"/>
              <a:pathLst>
                <a:path extrusionOk="0" h="5070" w="3551">
                  <a:moveTo>
                    <a:pt x="96" y="1031"/>
                  </a:moveTo>
                  <a:cubicBezTo>
                    <a:pt x="62" y="1060"/>
                    <a:pt x="30" y="1092"/>
                    <a:pt x="0" y="1126"/>
                  </a:cubicBezTo>
                  <a:lnTo>
                    <a:pt x="96" y="1031"/>
                  </a:lnTo>
                  <a:close/>
                  <a:moveTo>
                    <a:pt x="1766" y="0"/>
                  </a:moveTo>
                  <a:cubicBezTo>
                    <a:pt x="1363" y="0"/>
                    <a:pt x="964" y="162"/>
                    <a:pt x="660" y="466"/>
                  </a:cubicBezTo>
                  <a:lnTo>
                    <a:pt x="96" y="1031"/>
                  </a:lnTo>
                  <a:lnTo>
                    <a:pt x="96" y="1031"/>
                  </a:lnTo>
                  <a:cubicBezTo>
                    <a:pt x="184" y="953"/>
                    <a:pt x="284" y="892"/>
                    <a:pt x="375" y="840"/>
                  </a:cubicBezTo>
                  <a:cubicBezTo>
                    <a:pt x="605" y="722"/>
                    <a:pt x="856" y="659"/>
                    <a:pt x="1109" y="659"/>
                  </a:cubicBezTo>
                  <a:cubicBezTo>
                    <a:pt x="1464" y="659"/>
                    <a:pt x="1821" y="783"/>
                    <a:pt x="2123" y="1055"/>
                  </a:cubicBezTo>
                  <a:cubicBezTo>
                    <a:pt x="2498" y="1376"/>
                    <a:pt x="2730" y="1857"/>
                    <a:pt x="2801" y="2464"/>
                  </a:cubicBezTo>
                  <a:cubicBezTo>
                    <a:pt x="2891" y="3071"/>
                    <a:pt x="2819" y="3802"/>
                    <a:pt x="2605" y="4605"/>
                  </a:cubicBezTo>
                  <a:cubicBezTo>
                    <a:pt x="2587" y="4694"/>
                    <a:pt x="2552" y="4801"/>
                    <a:pt x="2534" y="4891"/>
                  </a:cubicBezTo>
                  <a:cubicBezTo>
                    <a:pt x="2498" y="4962"/>
                    <a:pt x="2462" y="5016"/>
                    <a:pt x="2427" y="5069"/>
                  </a:cubicBezTo>
                  <a:cubicBezTo>
                    <a:pt x="3158" y="4266"/>
                    <a:pt x="3551" y="3213"/>
                    <a:pt x="3497" y="2143"/>
                  </a:cubicBezTo>
                  <a:cubicBezTo>
                    <a:pt x="3497" y="2036"/>
                    <a:pt x="3480" y="1911"/>
                    <a:pt x="3462" y="1804"/>
                  </a:cubicBezTo>
                  <a:cubicBezTo>
                    <a:pt x="3390" y="1215"/>
                    <a:pt x="3141" y="716"/>
                    <a:pt x="2784" y="394"/>
                  </a:cubicBezTo>
                  <a:cubicBezTo>
                    <a:pt x="2482" y="127"/>
                    <a:pt x="2122" y="0"/>
                    <a:pt x="1766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1" name="Google Shape;1901;p35"/>
            <p:cNvSpPr/>
            <p:nvPr/>
          </p:nvSpPr>
          <p:spPr>
            <a:xfrm>
              <a:off x="-4883245" y="4813668"/>
              <a:ext cx="71362" cy="69880"/>
            </a:xfrm>
            <a:custGeom>
              <a:rect b="b" l="l" r="r" t="t"/>
              <a:pathLst>
                <a:path extrusionOk="0" h="1556" w="1589">
                  <a:moveTo>
                    <a:pt x="963" y="1"/>
                  </a:moveTo>
                  <a:cubicBezTo>
                    <a:pt x="930" y="1"/>
                    <a:pt x="898" y="10"/>
                    <a:pt x="874" y="26"/>
                  </a:cubicBezTo>
                  <a:lnTo>
                    <a:pt x="89" y="561"/>
                  </a:lnTo>
                  <a:cubicBezTo>
                    <a:pt x="18" y="615"/>
                    <a:pt x="0" y="704"/>
                    <a:pt x="54" y="775"/>
                  </a:cubicBezTo>
                  <a:cubicBezTo>
                    <a:pt x="89" y="823"/>
                    <a:pt x="141" y="847"/>
                    <a:pt x="192" y="847"/>
                  </a:cubicBezTo>
                  <a:cubicBezTo>
                    <a:pt x="218" y="847"/>
                    <a:pt x="244" y="841"/>
                    <a:pt x="268" y="829"/>
                  </a:cubicBezTo>
                  <a:lnTo>
                    <a:pt x="571" y="615"/>
                  </a:lnTo>
                  <a:lnTo>
                    <a:pt x="571" y="615"/>
                  </a:lnTo>
                  <a:cubicBezTo>
                    <a:pt x="482" y="847"/>
                    <a:pt x="268" y="1007"/>
                    <a:pt x="428" y="1168"/>
                  </a:cubicBezTo>
                  <a:cubicBezTo>
                    <a:pt x="462" y="1202"/>
                    <a:pt x="498" y="1216"/>
                    <a:pt x="537" y="1216"/>
                  </a:cubicBezTo>
                  <a:cubicBezTo>
                    <a:pt x="659" y="1216"/>
                    <a:pt x="805" y="1075"/>
                    <a:pt x="981" y="1007"/>
                  </a:cubicBezTo>
                  <a:lnTo>
                    <a:pt x="981" y="1007"/>
                  </a:lnTo>
                  <a:lnTo>
                    <a:pt x="767" y="1310"/>
                  </a:lnTo>
                  <a:cubicBezTo>
                    <a:pt x="714" y="1382"/>
                    <a:pt x="732" y="1489"/>
                    <a:pt x="803" y="1525"/>
                  </a:cubicBezTo>
                  <a:cubicBezTo>
                    <a:pt x="831" y="1546"/>
                    <a:pt x="862" y="1556"/>
                    <a:pt x="892" y="1556"/>
                  </a:cubicBezTo>
                  <a:cubicBezTo>
                    <a:pt x="939" y="1556"/>
                    <a:pt x="985" y="1532"/>
                    <a:pt x="1017" y="1489"/>
                  </a:cubicBezTo>
                  <a:lnTo>
                    <a:pt x="1552" y="704"/>
                  </a:lnTo>
                  <a:cubicBezTo>
                    <a:pt x="1588" y="632"/>
                    <a:pt x="1588" y="543"/>
                    <a:pt x="1534" y="490"/>
                  </a:cubicBezTo>
                  <a:cubicBezTo>
                    <a:pt x="1500" y="455"/>
                    <a:pt x="1450" y="435"/>
                    <a:pt x="1401" y="435"/>
                  </a:cubicBezTo>
                  <a:cubicBezTo>
                    <a:pt x="1373" y="435"/>
                    <a:pt x="1346" y="441"/>
                    <a:pt x="1320" y="454"/>
                  </a:cubicBezTo>
                  <a:lnTo>
                    <a:pt x="892" y="704"/>
                  </a:lnTo>
                  <a:lnTo>
                    <a:pt x="1124" y="258"/>
                  </a:lnTo>
                  <a:cubicBezTo>
                    <a:pt x="1160" y="186"/>
                    <a:pt x="1142" y="97"/>
                    <a:pt x="1088" y="44"/>
                  </a:cubicBezTo>
                  <a:cubicBezTo>
                    <a:pt x="1049" y="14"/>
                    <a:pt x="1004" y="1"/>
                    <a:pt x="963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2" name="Google Shape;1902;p35"/>
            <p:cNvSpPr/>
            <p:nvPr/>
          </p:nvSpPr>
          <p:spPr>
            <a:xfrm>
              <a:off x="-4834383" y="4856287"/>
              <a:ext cx="57754" cy="56542"/>
            </a:xfrm>
            <a:custGeom>
              <a:rect b="b" l="l" r="r" t="t"/>
              <a:pathLst>
                <a:path extrusionOk="0" h="1259" w="1286">
                  <a:moveTo>
                    <a:pt x="830" y="0"/>
                  </a:moveTo>
                  <a:cubicBezTo>
                    <a:pt x="790" y="0"/>
                    <a:pt x="750" y="14"/>
                    <a:pt x="714" y="40"/>
                  </a:cubicBezTo>
                  <a:lnTo>
                    <a:pt x="54" y="718"/>
                  </a:lnTo>
                  <a:cubicBezTo>
                    <a:pt x="0" y="772"/>
                    <a:pt x="0" y="879"/>
                    <a:pt x="54" y="932"/>
                  </a:cubicBezTo>
                  <a:lnTo>
                    <a:pt x="339" y="1218"/>
                  </a:lnTo>
                  <a:cubicBezTo>
                    <a:pt x="366" y="1245"/>
                    <a:pt x="406" y="1258"/>
                    <a:pt x="446" y="1258"/>
                  </a:cubicBezTo>
                  <a:cubicBezTo>
                    <a:pt x="487" y="1258"/>
                    <a:pt x="527" y="1245"/>
                    <a:pt x="554" y="1218"/>
                  </a:cubicBezTo>
                  <a:cubicBezTo>
                    <a:pt x="607" y="1147"/>
                    <a:pt x="607" y="1057"/>
                    <a:pt x="554" y="1004"/>
                  </a:cubicBezTo>
                  <a:lnTo>
                    <a:pt x="375" y="825"/>
                  </a:lnTo>
                  <a:lnTo>
                    <a:pt x="500" y="718"/>
                  </a:lnTo>
                  <a:lnTo>
                    <a:pt x="643" y="861"/>
                  </a:lnTo>
                  <a:cubicBezTo>
                    <a:pt x="678" y="888"/>
                    <a:pt x="719" y="901"/>
                    <a:pt x="759" y="901"/>
                  </a:cubicBezTo>
                  <a:cubicBezTo>
                    <a:pt x="799" y="901"/>
                    <a:pt x="839" y="888"/>
                    <a:pt x="875" y="861"/>
                  </a:cubicBezTo>
                  <a:cubicBezTo>
                    <a:pt x="928" y="808"/>
                    <a:pt x="928" y="700"/>
                    <a:pt x="875" y="647"/>
                  </a:cubicBezTo>
                  <a:lnTo>
                    <a:pt x="714" y="486"/>
                  </a:lnTo>
                  <a:lnTo>
                    <a:pt x="821" y="379"/>
                  </a:lnTo>
                  <a:lnTo>
                    <a:pt x="1000" y="558"/>
                  </a:lnTo>
                  <a:cubicBezTo>
                    <a:pt x="1026" y="585"/>
                    <a:pt x="1067" y="598"/>
                    <a:pt x="1107" y="598"/>
                  </a:cubicBezTo>
                  <a:cubicBezTo>
                    <a:pt x="1147" y="598"/>
                    <a:pt x="1187" y="585"/>
                    <a:pt x="1214" y="558"/>
                  </a:cubicBezTo>
                  <a:cubicBezTo>
                    <a:pt x="1285" y="486"/>
                    <a:pt x="1285" y="397"/>
                    <a:pt x="1214" y="326"/>
                  </a:cubicBezTo>
                  <a:lnTo>
                    <a:pt x="946" y="40"/>
                  </a:lnTo>
                  <a:cubicBezTo>
                    <a:pt x="910" y="14"/>
                    <a:pt x="870" y="0"/>
                    <a:pt x="830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3" name="Google Shape;1903;p35"/>
            <p:cNvSpPr/>
            <p:nvPr/>
          </p:nvSpPr>
          <p:spPr>
            <a:xfrm>
              <a:off x="-4859218" y="4738489"/>
              <a:ext cx="60943" cy="61931"/>
            </a:xfrm>
            <a:custGeom>
              <a:rect b="b" l="l" r="r" t="t"/>
              <a:pathLst>
                <a:path extrusionOk="0" h="1379" w="1357">
                  <a:moveTo>
                    <a:pt x="848" y="0"/>
                  </a:moveTo>
                  <a:cubicBezTo>
                    <a:pt x="808" y="0"/>
                    <a:pt x="768" y="14"/>
                    <a:pt x="732" y="40"/>
                  </a:cubicBezTo>
                  <a:lnTo>
                    <a:pt x="72" y="718"/>
                  </a:lnTo>
                  <a:cubicBezTo>
                    <a:pt x="0" y="772"/>
                    <a:pt x="0" y="879"/>
                    <a:pt x="72" y="933"/>
                  </a:cubicBezTo>
                  <a:cubicBezTo>
                    <a:pt x="98" y="968"/>
                    <a:pt x="134" y="986"/>
                    <a:pt x="172" y="986"/>
                  </a:cubicBezTo>
                  <a:cubicBezTo>
                    <a:pt x="210" y="986"/>
                    <a:pt x="250" y="968"/>
                    <a:pt x="286" y="933"/>
                  </a:cubicBezTo>
                  <a:lnTo>
                    <a:pt x="393" y="826"/>
                  </a:lnTo>
                  <a:lnTo>
                    <a:pt x="411" y="1218"/>
                  </a:lnTo>
                  <a:cubicBezTo>
                    <a:pt x="411" y="1307"/>
                    <a:pt x="482" y="1379"/>
                    <a:pt x="553" y="1379"/>
                  </a:cubicBezTo>
                  <a:cubicBezTo>
                    <a:pt x="643" y="1361"/>
                    <a:pt x="714" y="1289"/>
                    <a:pt x="714" y="1218"/>
                  </a:cubicBezTo>
                  <a:lnTo>
                    <a:pt x="696" y="665"/>
                  </a:lnTo>
                  <a:lnTo>
                    <a:pt x="1196" y="683"/>
                  </a:lnTo>
                  <a:cubicBezTo>
                    <a:pt x="1285" y="683"/>
                    <a:pt x="1356" y="611"/>
                    <a:pt x="1356" y="540"/>
                  </a:cubicBezTo>
                  <a:cubicBezTo>
                    <a:pt x="1356" y="451"/>
                    <a:pt x="1285" y="379"/>
                    <a:pt x="1214" y="379"/>
                  </a:cubicBezTo>
                  <a:lnTo>
                    <a:pt x="857" y="362"/>
                  </a:lnTo>
                  <a:lnTo>
                    <a:pt x="964" y="272"/>
                  </a:lnTo>
                  <a:cubicBezTo>
                    <a:pt x="1017" y="201"/>
                    <a:pt x="1017" y="112"/>
                    <a:pt x="964" y="40"/>
                  </a:cubicBezTo>
                  <a:cubicBezTo>
                    <a:pt x="928" y="14"/>
                    <a:pt x="888" y="0"/>
                    <a:pt x="848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4" name="Google Shape;1904;p35"/>
            <p:cNvSpPr/>
            <p:nvPr/>
          </p:nvSpPr>
          <p:spPr>
            <a:xfrm>
              <a:off x="-4824773" y="4772935"/>
              <a:ext cx="45718" cy="43697"/>
            </a:xfrm>
            <a:custGeom>
              <a:rect b="b" l="l" r="r" t="t"/>
              <a:pathLst>
                <a:path extrusionOk="0" h="973" w="1018">
                  <a:moveTo>
                    <a:pt x="839" y="1"/>
                  </a:moveTo>
                  <a:cubicBezTo>
                    <a:pt x="799" y="1"/>
                    <a:pt x="759" y="14"/>
                    <a:pt x="732" y="41"/>
                  </a:cubicBezTo>
                  <a:lnTo>
                    <a:pt x="54" y="719"/>
                  </a:lnTo>
                  <a:cubicBezTo>
                    <a:pt x="1" y="772"/>
                    <a:pt x="1" y="879"/>
                    <a:pt x="54" y="933"/>
                  </a:cubicBezTo>
                  <a:cubicBezTo>
                    <a:pt x="90" y="960"/>
                    <a:pt x="130" y="973"/>
                    <a:pt x="170" y="973"/>
                  </a:cubicBezTo>
                  <a:cubicBezTo>
                    <a:pt x="210" y="973"/>
                    <a:pt x="250" y="960"/>
                    <a:pt x="286" y="933"/>
                  </a:cubicBezTo>
                  <a:lnTo>
                    <a:pt x="946" y="255"/>
                  </a:lnTo>
                  <a:cubicBezTo>
                    <a:pt x="1018" y="201"/>
                    <a:pt x="1018" y="94"/>
                    <a:pt x="946" y="41"/>
                  </a:cubicBezTo>
                  <a:cubicBezTo>
                    <a:pt x="919" y="14"/>
                    <a:pt x="879" y="1"/>
                    <a:pt x="839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5" name="Google Shape;1905;p35"/>
            <p:cNvSpPr/>
            <p:nvPr/>
          </p:nvSpPr>
          <p:spPr>
            <a:xfrm>
              <a:off x="-4767872" y="4831183"/>
              <a:ext cx="56138" cy="52590"/>
            </a:xfrm>
            <a:custGeom>
              <a:rect b="b" l="l" r="r" t="t"/>
              <a:pathLst>
                <a:path extrusionOk="0" h="1171" w="1250">
                  <a:moveTo>
                    <a:pt x="772" y="1"/>
                  </a:moveTo>
                  <a:cubicBezTo>
                    <a:pt x="691" y="1"/>
                    <a:pt x="614" y="24"/>
                    <a:pt x="553" y="64"/>
                  </a:cubicBezTo>
                  <a:cubicBezTo>
                    <a:pt x="446" y="153"/>
                    <a:pt x="393" y="278"/>
                    <a:pt x="429" y="421"/>
                  </a:cubicBezTo>
                  <a:cubicBezTo>
                    <a:pt x="429" y="457"/>
                    <a:pt x="536" y="689"/>
                    <a:pt x="553" y="724"/>
                  </a:cubicBezTo>
                  <a:cubicBezTo>
                    <a:pt x="571" y="778"/>
                    <a:pt x="589" y="831"/>
                    <a:pt x="553" y="849"/>
                  </a:cubicBezTo>
                  <a:cubicBezTo>
                    <a:pt x="547" y="856"/>
                    <a:pt x="533" y="860"/>
                    <a:pt x="516" y="860"/>
                  </a:cubicBezTo>
                  <a:cubicBezTo>
                    <a:pt x="486" y="860"/>
                    <a:pt x="445" y="847"/>
                    <a:pt x="411" y="813"/>
                  </a:cubicBezTo>
                  <a:cubicBezTo>
                    <a:pt x="357" y="760"/>
                    <a:pt x="322" y="671"/>
                    <a:pt x="322" y="599"/>
                  </a:cubicBezTo>
                  <a:cubicBezTo>
                    <a:pt x="322" y="510"/>
                    <a:pt x="268" y="439"/>
                    <a:pt x="179" y="439"/>
                  </a:cubicBezTo>
                  <a:cubicBezTo>
                    <a:pt x="90" y="439"/>
                    <a:pt x="18" y="510"/>
                    <a:pt x="18" y="581"/>
                  </a:cubicBezTo>
                  <a:cubicBezTo>
                    <a:pt x="0" y="760"/>
                    <a:pt x="72" y="920"/>
                    <a:pt x="197" y="1045"/>
                  </a:cubicBezTo>
                  <a:cubicBezTo>
                    <a:pt x="286" y="1135"/>
                    <a:pt x="411" y="1170"/>
                    <a:pt x="518" y="1170"/>
                  </a:cubicBezTo>
                  <a:cubicBezTo>
                    <a:pt x="589" y="1170"/>
                    <a:pt x="678" y="1152"/>
                    <a:pt x="732" y="1117"/>
                  </a:cubicBezTo>
                  <a:cubicBezTo>
                    <a:pt x="857" y="1028"/>
                    <a:pt x="946" y="849"/>
                    <a:pt x="839" y="599"/>
                  </a:cubicBezTo>
                  <a:cubicBezTo>
                    <a:pt x="785" y="492"/>
                    <a:pt x="750" y="385"/>
                    <a:pt x="732" y="350"/>
                  </a:cubicBezTo>
                  <a:cubicBezTo>
                    <a:pt x="732" y="332"/>
                    <a:pt x="732" y="332"/>
                    <a:pt x="732" y="314"/>
                  </a:cubicBezTo>
                  <a:lnTo>
                    <a:pt x="803" y="314"/>
                  </a:lnTo>
                  <a:cubicBezTo>
                    <a:pt x="910" y="385"/>
                    <a:pt x="928" y="510"/>
                    <a:pt x="928" y="528"/>
                  </a:cubicBezTo>
                  <a:cubicBezTo>
                    <a:pt x="944" y="592"/>
                    <a:pt x="1003" y="656"/>
                    <a:pt x="1079" y="656"/>
                  </a:cubicBezTo>
                  <a:cubicBezTo>
                    <a:pt x="1088" y="656"/>
                    <a:pt x="1097" y="655"/>
                    <a:pt x="1107" y="653"/>
                  </a:cubicBezTo>
                  <a:cubicBezTo>
                    <a:pt x="1178" y="653"/>
                    <a:pt x="1249" y="581"/>
                    <a:pt x="1249" y="492"/>
                  </a:cubicBezTo>
                  <a:cubicBezTo>
                    <a:pt x="1232" y="385"/>
                    <a:pt x="1160" y="153"/>
                    <a:pt x="964" y="46"/>
                  </a:cubicBezTo>
                  <a:cubicBezTo>
                    <a:pt x="901" y="15"/>
                    <a:pt x="835" y="1"/>
                    <a:pt x="772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6" name="Google Shape;1906;p35"/>
            <p:cNvSpPr/>
            <p:nvPr/>
          </p:nvSpPr>
          <p:spPr>
            <a:xfrm>
              <a:off x="-4803126" y="4795659"/>
              <a:ext cx="55329" cy="52859"/>
            </a:xfrm>
            <a:custGeom>
              <a:rect b="b" l="l" r="r" t="t"/>
              <a:pathLst>
                <a:path extrusionOk="0" h="1177" w="1232">
                  <a:moveTo>
                    <a:pt x="755" y="1"/>
                  </a:moveTo>
                  <a:cubicBezTo>
                    <a:pt x="681" y="1"/>
                    <a:pt x="610" y="23"/>
                    <a:pt x="553" y="70"/>
                  </a:cubicBezTo>
                  <a:cubicBezTo>
                    <a:pt x="429" y="141"/>
                    <a:pt x="393" y="284"/>
                    <a:pt x="411" y="409"/>
                  </a:cubicBezTo>
                  <a:cubicBezTo>
                    <a:pt x="429" y="445"/>
                    <a:pt x="518" y="677"/>
                    <a:pt x="536" y="712"/>
                  </a:cubicBezTo>
                  <a:cubicBezTo>
                    <a:pt x="571" y="766"/>
                    <a:pt x="589" y="837"/>
                    <a:pt x="553" y="855"/>
                  </a:cubicBezTo>
                  <a:cubicBezTo>
                    <a:pt x="540" y="862"/>
                    <a:pt x="525" y="866"/>
                    <a:pt x="508" y="866"/>
                  </a:cubicBezTo>
                  <a:cubicBezTo>
                    <a:pt x="479" y="866"/>
                    <a:pt x="445" y="853"/>
                    <a:pt x="411" y="819"/>
                  </a:cubicBezTo>
                  <a:cubicBezTo>
                    <a:pt x="339" y="748"/>
                    <a:pt x="304" y="677"/>
                    <a:pt x="321" y="605"/>
                  </a:cubicBezTo>
                  <a:cubicBezTo>
                    <a:pt x="321" y="516"/>
                    <a:pt x="250" y="445"/>
                    <a:pt x="161" y="445"/>
                  </a:cubicBezTo>
                  <a:cubicBezTo>
                    <a:pt x="153" y="443"/>
                    <a:pt x="146" y="442"/>
                    <a:pt x="138" y="442"/>
                  </a:cubicBezTo>
                  <a:cubicBezTo>
                    <a:pt x="72" y="442"/>
                    <a:pt x="0" y="507"/>
                    <a:pt x="0" y="587"/>
                  </a:cubicBezTo>
                  <a:cubicBezTo>
                    <a:pt x="0" y="748"/>
                    <a:pt x="54" y="909"/>
                    <a:pt x="179" y="1033"/>
                  </a:cubicBezTo>
                  <a:cubicBezTo>
                    <a:pt x="268" y="1123"/>
                    <a:pt x="393" y="1176"/>
                    <a:pt x="518" y="1176"/>
                  </a:cubicBezTo>
                  <a:cubicBezTo>
                    <a:pt x="589" y="1176"/>
                    <a:pt x="660" y="1158"/>
                    <a:pt x="732" y="1105"/>
                  </a:cubicBezTo>
                  <a:cubicBezTo>
                    <a:pt x="857" y="1016"/>
                    <a:pt x="946" y="837"/>
                    <a:pt x="821" y="587"/>
                  </a:cubicBezTo>
                  <a:cubicBezTo>
                    <a:pt x="768" y="480"/>
                    <a:pt x="732" y="373"/>
                    <a:pt x="714" y="338"/>
                  </a:cubicBezTo>
                  <a:cubicBezTo>
                    <a:pt x="714" y="338"/>
                    <a:pt x="714" y="320"/>
                    <a:pt x="732" y="320"/>
                  </a:cubicBezTo>
                  <a:cubicBezTo>
                    <a:pt x="741" y="311"/>
                    <a:pt x="750" y="306"/>
                    <a:pt x="761" y="306"/>
                  </a:cubicBezTo>
                  <a:cubicBezTo>
                    <a:pt x="772" y="306"/>
                    <a:pt x="785" y="311"/>
                    <a:pt x="803" y="320"/>
                  </a:cubicBezTo>
                  <a:cubicBezTo>
                    <a:pt x="910" y="373"/>
                    <a:pt x="928" y="516"/>
                    <a:pt x="928" y="516"/>
                  </a:cubicBezTo>
                  <a:cubicBezTo>
                    <a:pt x="928" y="605"/>
                    <a:pt x="999" y="659"/>
                    <a:pt x="1089" y="659"/>
                  </a:cubicBezTo>
                  <a:cubicBezTo>
                    <a:pt x="1178" y="659"/>
                    <a:pt x="1231" y="570"/>
                    <a:pt x="1231" y="498"/>
                  </a:cubicBezTo>
                  <a:cubicBezTo>
                    <a:pt x="1214" y="373"/>
                    <a:pt x="1142" y="159"/>
                    <a:pt x="946" y="52"/>
                  </a:cubicBezTo>
                  <a:cubicBezTo>
                    <a:pt x="887" y="18"/>
                    <a:pt x="820" y="1"/>
                    <a:pt x="755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7" name="Google Shape;1907;p35"/>
            <p:cNvSpPr/>
            <p:nvPr/>
          </p:nvSpPr>
          <p:spPr>
            <a:xfrm>
              <a:off x="-4910505" y="4707142"/>
              <a:ext cx="270897" cy="261107"/>
            </a:xfrm>
            <a:custGeom>
              <a:rect b="b" l="l" r="r" t="t"/>
              <a:pathLst>
                <a:path extrusionOk="0" h="5814" w="6032">
                  <a:moveTo>
                    <a:pt x="1960" y="326"/>
                  </a:moveTo>
                  <a:cubicBezTo>
                    <a:pt x="2037" y="326"/>
                    <a:pt x="2116" y="333"/>
                    <a:pt x="2195" y="346"/>
                  </a:cubicBezTo>
                  <a:cubicBezTo>
                    <a:pt x="2623" y="417"/>
                    <a:pt x="2980" y="685"/>
                    <a:pt x="3194" y="1077"/>
                  </a:cubicBezTo>
                  <a:cubicBezTo>
                    <a:pt x="3301" y="1274"/>
                    <a:pt x="3355" y="1470"/>
                    <a:pt x="3390" y="1684"/>
                  </a:cubicBezTo>
                  <a:cubicBezTo>
                    <a:pt x="3390" y="1755"/>
                    <a:pt x="3444" y="1809"/>
                    <a:pt x="3515" y="1827"/>
                  </a:cubicBezTo>
                  <a:cubicBezTo>
                    <a:pt x="3694" y="1845"/>
                    <a:pt x="3854" y="1898"/>
                    <a:pt x="3997" y="1952"/>
                  </a:cubicBezTo>
                  <a:cubicBezTo>
                    <a:pt x="4176" y="2023"/>
                    <a:pt x="4336" y="2130"/>
                    <a:pt x="4479" y="2273"/>
                  </a:cubicBezTo>
                  <a:cubicBezTo>
                    <a:pt x="4568" y="2380"/>
                    <a:pt x="4657" y="2487"/>
                    <a:pt x="4729" y="2612"/>
                  </a:cubicBezTo>
                  <a:cubicBezTo>
                    <a:pt x="4996" y="3129"/>
                    <a:pt x="4925" y="3736"/>
                    <a:pt x="4532" y="4182"/>
                  </a:cubicBezTo>
                  <a:cubicBezTo>
                    <a:pt x="4247" y="4521"/>
                    <a:pt x="3783" y="4735"/>
                    <a:pt x="3212" y="4807"/>
                  </a:cubicBezTo>
                  <a:cubicBezTo>
                    <a:pt x="3048" y="4830"/>
                    <a:pt x="2878" y="4841"/>
                    <a:pt x="2706" y="4841"/>
                  </a:cubicBezTo>
                  <a:cubicBezTo>
                    <a:pt x="2093" y="4841"/>
                    <a:pt x="1446" y="4706"/>
                    <a:pt x="875" y="4539"/>
                  </a:cubicBezTo>
                  <a:cubicBezTo>
                    <a:pt x="821" y="4521"/>
                    <a:pt x="785" y="4503"/>
                    <a:pt x="750" y="4468"/>
                  </a:cubicBezTo>
                  <a:cubicBezTo>
                    <a:pt x="750" y="4468"/>
                    <a:pt x="714" y="4432"/>
                    <a:pt x="678" y="4343"/>
                  </a:cubicBezTo>
                  <a:cubicBezTo>
                    <a:pt x="411" y="3433"/>
                    <a:pt x="322" y="2648"/>
                    <a:pt x="411" y="2005"/>
                  </a:cubicBezTo>
                  <a:cubicBezTo>
                    <a:pt x="482" y="1434"/>
                    <a:pt x="696" y="970"/>
                    <a:pt x="1035" y="685"/>
                  </a:cubicBezTo>
                  <a:cubicBezTo>
                    <a:pt x="1297" y="452"/>
                    <a:pt x="1618" y="326"/>
                    <a:pt x="1960" y="326"/>
                  </a:cubicBezTo>
                  <a:close/>
                  <a:moveTo>
                    <a:pt x="5175" y="2969"/>
                  </a:moveTo>
                  <a:cubicBezTo>
                    <a:pt x="5656" y="3504"/>
                    <a:pt x="5674" y="4289"/>
                    <a:pt x="5193" y="4842"/>
                  </a:cubicBezTo>
                  <a:cubicBezTo>
                    <a:pt x="4800" y="5288"/>
                    <a:pt x="4158" y="5467"/>
                    <a:pt x="3551" y="5502"/>
                  </a:cubicBezTo>
                  <a:cubicBezTo>
                    <a:pt x="3492" y="5505"/>
                    <a:pt x="3434" y="5507"/>
                    <a:pt x="3375" y="5507"/>
                  </a:cubicBezTo>
                  <a:cubicBezTo>
                    <a:pt x="2738" y="5507"/>
                    <a:pt x="2107" y="5331"/>
                    <a:pt x="1535" y="5021"/>
                  </a:cubicBezTo>
                  <a:lnTo>
                    <a:pt x="1535" y="5021"/>
                  </a:lnTo>
                  <a:cubicBezTo>
                    <a:pt x="1919" y="5107"/>
                    <a:pt x="2329" y="5160"/>
                    <a:pt x="2728" y="5160"/>
                  </a:cubicBezTo>
                  <a:cubicBezTo>
                    <a:pt x="2905" y="5160"/>
                    <a:pt x="3079" y="5150"/>
                    <a:pt x="3248" y="5128"/>
                  </a:cubicBezTo>
                  <a:cubicBezTo>
                    <a:pt x="3961" y="5021"/>
                    <a:pt x="4461" y="4735"/>
                    <a:pt x="4764" y="4378"/>
                  </a:cubicBezTo>
                  <a:cubicBezTo>
                    <a:pt x="5121" y="4004"/>
                    <a:pt x="5264" y="3486"/>
                    <a:pt x="5175" y="2969"/>
                  </a:cubicBezTo>
                  <a:close/>
                  <a:moveTo>
                    <a:pt x="1965" y="0"/>
                  </a:moveTo>
                  <a:cubicBezTo>
                    <a:pt x="1546" y="0"/>
                    <a:pt x="1142" y="158"/>
                    <a:pt x="821" y="435"/>
                  </a:cubicBezTo>
                  <a:cubicBezTo>
                    <a:pt x="429" y="774"/>
                    <a:pt x="179" y="1309"/>
                    <a:pt x="90" y="1952"/>
                  </a:cubicBezTo>
                  <a:cubicBezTo>
                    <a:pt x="0" y="2648"/>
                    <a:pt x="90" y="3486"/>
                    <a:pt x="375" y="4432"/>
                  </a:cubicBezTo>
                  <a:cubicBezTo>
                    <a:pt x="411" y="4557"/>
                    <a:pt x="482" y="4646"/>
                    <a:pt x="571" y="4717"/>
                  </a:cubicBezTo>
                  <a:cubicBezTo>
                    <a:pt x="964" y="5092"/>
                    <a:pt x="1446" y="5360"/>
                    <a:pt x="1945" y="5556"/>
                  </a:cubicBezTo>
                  <a:cubicBezTo>
                    <a:pt x="2388" y="5724"/>
                    <a:pt x="2857" y="5813"/>
                    <a:pt x="3329" y="5813"/>
                  </a:cubicBezTo>
                  <a:cubicBezTo>
                    <a:pt x="3409" y="5813"/>
                    <a:pt x="3489" y="5811"/>
                    <a:pt x="3569" y="5806"/>
                  </a:cubicBezTo>
                  <a:cubicBezTo>
                    <a:pt x="4265" y="5770"/>
                    <a:pt x="4978" y="5556"/>
                    <a:pt x="5425" y="5039"/>
                  </a:cubicBezTo>
                  <a:cubicBezTo>
                    <a:pt x="6031" y="4361"/>
                    <a:pt x="5996" y="3361"/>
                    <a:pt x="5353" y="2701"/>
                  </a:cubicBezTo>
                  <a:lnTo>
                    <a:pt x="4693" y="2041"/>
                  </a:lnTo>
                  <a:cubicBezTo>
                    <a:pt x="4532" y="1880"/>
                    <a:pt x="4336" y="1755"/>
                    <a:pt x="4122" y="1666"/>
                  </a:cubicBezTo>
                  <a:cubicBezTo>
                    <a:pt x="3979" y="1595"/>
                    <a:pt x="3837" y="1559"/>
                    <a:pt x="3676" y="1524"/>
                  </a:cubicBezTo>
                  <a:cubicBezTo>
                    <a:pt x="3640" y="1309"/>
                    <a:pt x="3569" y="1113"/>
                    <a:pt x="3462" y="935"/>
                  </a:cubicBezTo>
                  <a:cubicBezTo>
                    <a:pt x="3212" y="453"/>
                    <a:pt x="2766" y="132"/>
                    <a:pt x="2249" y="25"/>
                  </a:cubicBezTo>
                  <a:cubicBezTo>
                    <a:pt x="2154" y="8"/>
                    <a:pt x="2059" y="0"/>
                    <a:pt x="1965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8" name="Google Shape;1908;p35"/>
            <p:cNvSpPr/>
            <p:nvPr/>
          </p:nvSpPr>
          <p:spPr>
            <a:xfrm>
              <a:off x="-5126073" y="4492158"/>
              <a:ext cx="266092" cy="260972"/>
            </a:xfrm>
            <a:custGeom>
              <a:rect b="b" l="l" r="r" t="t"/>
              <a:pathLst>
                <a:path extrusionOk="0" h="5811" w="5925">
                  <a:moveTo>
                    <a:pt x="3974" y="320"/>
                  </a:moveTo>
                  <a:cubicBezTo>
                    <a:pt x="4300" y="320"/>
                    <a:pt x="4627" y="436"/>
                    <a:pt x="4890" y="672"/>
                  </a:cubicBezTo>
                  <a:cubicBezTo>
                    <a:pt x="5229" y="976"/>
                    <a:pt x="5443" y="1422"/>
                    <a:pt x="5532" y="1993"/>
                  </a:cubicBezTo>
                  <a:cubicBezTo>
                    <a:pt x="5621" y="2742"/>
                    <a:pt x="5496" y="3581"/>
                    <a:pt x="5086" y="4330"/>
                  </a:cubicBezTo>
                  <a:cubicBezTo>
                    <a:pt x="5193" y="3777"/>
                    <a:pt x="5246" y="3170"/>
                    <a:pt x="5175" y="2617"/>
                  </a:cubicBezTo>
                  <a:cubicBezTo>
                    <a:pt x="5104" y="2028"/>
                    <a:pt x="4872" y="1475"/>
                    <a:pt x="4444" y="1100"/>
                  </a:cubicBezTo>
                  <a:cubicBezTo>
                    <a:pt x="4127" y="813"/>
                    <a:pt x="3718" y="664"/>
                    <a:pt x="3319" y="664"/>
                  </a:cubicBezTo>
                  <a:cubicBezTo>
                    <a:pt x="3223" y="664"/>
                    <a:pt x="3127" y="673"/>
                    <a:pt x="3034" y="690"/>
                  </a:cubicBezTo>
                  <a:cubicBezTo>
                    <a:pt x="3297" y="445"/>
                    <a:pt x="3635" y="320"/>
                    <a:pt x="3974" y="320"/>
                  </a:cubicBezTo>
                  <a:close/>
                  <a:moveTo>
                    <a:pt x="3327" y="967"/>
                  </a:moveTo>
                  <a:cubicBezTo>
                    <a:pt x="3652" y="967"/>
                    <a:pt x="3979" y="1080"/>
                    <a:pt x="4247" y="1315"/>
                  </a:cubicBezTo>
                  <a:cubicBezTo>
                    <a:pt x="4622" y="1654"/>
                    <a:pt x="4800" y="2153"/>
                    <a:pt x="4872" y="2653"/>
                  </a:cubicBezTo>
                  <a:cubicBezTo>
                    <a:pt x="4961" y="3313"/>
                    <a:pt x="4854" y="4062"/>
                    <a:pt x="4675" y="4723"/>
                  </a:cubicBezTo>
                  <a:cubicBezTo>
                    <a:pt x="4640" y="4812"/>
                    <a:pt x="4622" y="4901"/>
                    <a:pt x="4586" y="5008"/>
                  </a:cubicBezTo>
                  <a:cubicBezTo>
                    <a:pt x="4568" y="5079"/>
                    <a:pt x="4497" y="5151"/>
                    <a:pt x="4408" y="5186"/>
                  </a:cubicBezTo>
                  <a:cubicBezTo>
                    <a:pt x="3844" y="5355"/>
                    <a:pt x="3177" y="5491"/>
                    <a:pt x="2544" y="5491"/>
                  </a:cubicBezTo>
                  <a:cubicBezTo>
                    <a:pt x="1834" y="5491"/>
                    <a:pt x="1166" y="5320"/>
                    <a:pt x="732" y="4830"/>
                  </a:cubicBezTo>
                  <a:cubicBezTo>
                    <a:pt x="447" y="4508"/>
                    <a:pt x="322" y="4098"/>
                    <a:pt x="393" y="3670"/>
                  </a:cubicBezTo>
                  <a:cubicBezTo>
                    <a:pt x="465" y="3242"/>
                    <a:pt x="732" y="2885"/>
                    <a:pt x="1125" y="2671"/>
                  </a:cubicBezTo>
                  <a:cubicBezTo>
                    <a:pt x="1321" y="2564"/>
                    <a:pt x="1517" y="2492"/>
                    <a:pt x="1749" y="2474"/>
                  </a:cubicBezTo>
                  <a:cubicBezTo>
                    <a:pt x="1821" y="2457"/>
                    <a:pt x="1874" y="2403"/>
                    <a:pt x="1874" y="2332"/>
                  </a:cubicBezTo>
                  <a:cubicBezTo>
                    <a:pt x="1928" y="1975"/>
                    <a:pt x="2070" y="1636"/>
                    <a:pt x="2320" y="1386"/>
                  </a:cubicBezTo>
                  <a:cubicBezTo>
                    <a:pt x="2595" y="1111"/>
                    <a:pt x="2960" y="967"/>
                    <a:pt x="3327" y="967"/>
                  </a:cubicBezTo>
                  <a:close/>
                  <a:moveTo>
                    <a:pt x="3959" y="0"/>
                  </a:moveTo>
                  <a:cubicBezTo>
                    <a:pt x="3527" y="0"/>
                    <a:pt x="3099" y="170"/>
                    <a:pt x="2766" y="512"/>
                  </a:cubicBezTo>
                  <a:lnTo>
                    <a:pt x="2106" y="1172"/>
                  </a:lnTo>
                  <a:cubicBezTo>
                    <a:pt x="1821" y="1439"/>
                    <a:pt x="1660" y="1796"/>
                    <a:pt x="1589" y="2189"/>
                  </a:cubicBezTo>
                  <a:cubicBezTo>
                    <a:pt x="1375" y="2225"/>
                    <a:pt x="1160" y="2296"/>
                    <a:pt x="982" y="2385"/>
                  </a:cubicBezTo>
                  <a:cubicBezTo>
                    <a:pt x="500" y="2653"/>
                    <a:pt x="179" y="3099"/>
                    <a:pt x="90" y="3616"/>
                  </a:cubicBezTo>
                  <a:cubicBezTo>
                    <a:pt x="1" y="4134"/>
                    <a:pt x="143" y="4651"/>
                    <a:pt x="500" y="5044"/>
                  </a:cubicBezTo>
                  <a:cubicBezTo>
                    <a:pt x="1000" y="5615"/>
                    <a:pt x="1785" y="5811"/>
                    <a:pt x="2552" y="5811"/>
                  </a:cubicBezTo>
                  <a:cubicBezTo>
                    <a:pt x="3123" y="5811"/>
                    <a:pt x="3783" y="5704"/>
                    <a:pt x="4497" y="5490"/>
                  </a:cubicBezTo>
                  <a:cubicBezTo>
                    <a:pt x="4604" y="5454"/>
                    <a:pt x="4711" y="5383"/>
                    <a:pt x="4783" y="5293"/>
                  </a:cubicBezTo>
                  <a:cubicBezTo>
                    <a:pt x="5139" y="4883"/>
                    <a:pt x="5425" y="4419"/>
                    <a:pt x="5621" y="3920"/>
                  </a:cubicBezTo>
                  <a:cubicBezTo>
                    <a:pt x="5853" y="3259"/>
                    <a:pt x="5924" y="2581"/>
                    <a:pt x="5835" y="1939"/>
                  </a:cubicBezTo>
                  <a:cubicBezTo>
                    <a:pt x="5746" y="1297"/>
                    <a:pt x="5496" y="779"/>
                    <a:pt x="5104" y="440"/>
                  </a:cubicBezTo>
                  <a:cubicBezTo>
                    <a:pt x="4768" y="148"/>
                    <a:pt x="4362" y="0"/>
                    <a:pt x="3959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9" name="Google Shape;1909;p35"/>
            <p:cNvSpPr/>
            <p:nvPr/>
          </p:nvSpPr>
          <p:spPr>
            <a:xfrm>
              <a:off x="-4998664" y="4647142"/>
              <a:ext cx="62560" cy="58742"/>
            </a:xfrm>
            <a:custGeom>
              <a:rect b="b" l="l" r="r" t="t"/>
              <a:pathLst>
                <a:path extrusionOk="0" h="1308" w="1393">
                  <a:moveTo>
                    <a:pt x="636" y="0"/>
                  </a:moveTo>
                  <a:cubicBezTo>
                    <a:pt x="598" y="0"/>
                    <a:pt x="563" y="14"/>
                    <a:pt x="536" y="40"/>
                  </a:cubicBezTo>
                  <a:cubicBezTo>
                    <a:pt x="465" y="112"/>
                    <a:pt x="465" y="201"/>
                    <a:pt x="536" y="272"/>
                  </a:cubicBezTo>
                  <a:lnTo>
                    <a:pt x="982" y="718"/>
                  </a:lnTo>
                  <a:cubicBezTo>
                    <a:pt x="1053" y="790"/>
                    <a:pt x="1018" y="897"/>
                    <a:pt x="964" y="950"/>
                  </a:cubicBezTo>
                  <a:cubicBezTo>
                    <a:pt x="933" y="981"/>
                    <a:pt x="884" y="1001"/>
                    <a:pt x="838" y="1001"/>
                  </a:cubicBezTo>
                  <a:cubicBezTo>
                    <a:pt x="804" y="1001"/>
                    <a:pt x="773" y="991"/>
                    <a:pt x="750" y="968"/>
                  </a:cubicBezTo>
                  <a:lnTo>
                    <a:pt x="286" y="504"/>
                  </a:lnTo>
                  <a:cubicBezTo>
                    <a:pt x="259" y="478"/>
                    <a:pt x="219" y="464"/>
                    <a:pt x="179" y="464"/>
                  </a:cubicBezTo>
                  <a:cubicBezTo>
                    <a:pt x="139" y="464"/>
                    <a:pt x="99" y="478"/>
                    <a:pt x="72" y="504"/>
                  </a:cubicBezTo>
                  <a:cubicBezTo>
                    <a:pt x="1" y="576"/>
                    <a:pt x="1" y="665"/>
                    <a:pt x="72" y="736"/>
                  </a:cubicBezTo>
                  <a:lnTo>
                    <a:pt x="518" y="1182"/>
                  </a:lnTo>
                  <a:cubicBezTo>
                    <a:pt x="611" y="1267"/>
                    <a:pt x="725" y="1308"/>
                    <a:pt x="837" y="1308"/>
                  </a:cubicBezTo>
                  <a:cubicBezTo>
                    <a:pt x="961" y="1308"/>
                    <a:pt x="1085" y="1258"/>
                    <a:pt x="1178" y="1164"/>
                  </a:cubicBezTo>
                  <a:cubicBezTo>
                    <a:pt x="1357" y="986"/>
                    <a:pt x="1392" y="683"/>
                    <a:pt x="1196" y="504"/>
                  </a:cubicBezTo>
                  <a:lnTo>
                    <a:pt x="750" y="40"/>
                  </a:lnTo>
                  <a:cubicBezTo>
                    <a:pt x="714" y="14"/>
                    <a:pt x="674" y="0"/>
                    <a:pt x="636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0" name="Google Shape;1910;p35"/>
            <p:cNvSpPr/>
            <p:nvPr/>
          </p:nvSpPr>
          <p:spPr>
            <a:xfrm>
              <a:off x="-5092390" y="4668744"/>
              <a:ext cx="56138" cy="43383"/>
            </a:xfrm>
            <a:custGeom>
              <a:rect b="b" l="l" r="r" t="t"/>
              <a:pathLst>
                <a:path extrusionOk="0" h="966" w="1250">
                  <a:moveTo>
                    <a:pt x="179" y="1"/>
                  </a:moveTo>
                  <a:cubicBezTo>
                    <a:pt x="138" y="1"/>
                    <a:pt x="98" y="14"/>
                    <a:pt x="71" y="41"/>
                  </a:cubicBezTo>
                  <a:cubicBezTo>
                    <a:pt x="0" y="95"/>
                    <a:pt x="0" y="202"/>
                    <a:pt x="71" y="255"/>
                  </a:cubicBezTo>
                  <a:lnTo>
                    <a:pt x="732" y="915"/>
                  </a:lnTo>
                  <a:cubicBezTo>
                    <a:pt x="763" y="947"/>
                    <a:pt x="806" y="966"/>
                    <a:pt x="847" y="966"/>
                  </a:cubicBezTo>
                  <a:cubicBezTo>
                    <a:pt x="877" y="966"/>
                    <a:pt x="905" y="956"/>
                    <a:pt x="928" y="933"/>
                  </a:cubicBezTo>
                  <a:cubicBezTo>
                    <a:pt x="946" y="933"/>
                    <a:pt x="946" y="933"/>
                    <a:pt x="1178" y="683"/>
                  </a:cubicBezTo>
                  <a:cubicBezTo>
                    <a:pt x="1249" y="630"/>
                    <a:pt x="1249" y="523"/>
                    <a:pt x="1178" y="469"/>
                  </a:cubicBezTo>
                  <a:cubicBezTo>
                    <a:pt x="1151" y="443"/>
                    <a:pt x="1111" y="429"/>
                    <a:pt x="1071" y="429"/>
                  </a:cubicBezTo>
                  <a:cubicBezTo>
                    <a:pt x="1031" y="429"/>
                    <a:pt x="990" y="443"/>
                    <a:pt x="964" y="469"/>
                  </a:cubicBezTo>
                  <a:cubicBezTo>
                    <a:pt x="928" y="505"/>
                    <a:pt x="874" y="559"/>
                    <a:pt x="839" y="594"/>
                  </a:cubicBezTo>
                  <a:lnTo>
                    <a:pt x="286" y="41"/>
                  </a:lnTo>
                  <a:cubicBezTo>
                    <a:pt x="259" y="14"/>
                    <a:pt x="219" y="1"/>
                    <a:pt x="179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1" name="Google Shape;1911;p35"/>
            <p:cNvSpPr/>
            <p:nvPr/>
          </p:nvSpPr>
          <p:spPr>
            <a:xfrm>
              <a:off x="-4989053" y="4553595"/>
              <a:ext cx="56946" cy="56317"/>
            </a:xfrm>
            <a:custGeom>
              <a:rect b="b" l="l" r="r" t="t"/>
              <a:pathLst>
                <a:path extrusionOk="0" h="1254" w="1268">
                  <a:moveTo>
                    <a:pt x="440" y="0"/>
                  </a:moveTo>
                  <a:cubicBezTo>
                    <a:pt x="402" y="0"/>
                    <a:pt x="367" y="18"/>
                    <a:pt x="340" y="54"/>
                  </a:cubicBezTo>
                  <a:lnTo>
                    <a:pt x="54" y="321"/>
                  </a:lnTo>
                  <a:cubicBezTo>
                    <a:pt x="1" y="393"/>
                    <a:pt x="1" y="482"/>
                    <a:pt x="54" y="553"/>
                  </a:cubicBezTo>
                  <a:lnTo>
                    <a:pt x="715" y="1213"/>
                  </a:lnTo>
                  <a:cubicBezTo>
                    <a:pt x="741" y="1240"/>
                    <a:pt x="781" y="1254"/>
                    <a:pt x="822" y="1254"/>
                  </a:cubicBezTo>
                  <a:cubicBezTo>
                    <a:pt x="862" y="1254"/>
                    <a:pt x="902" y="1240"/>
                    <a:pt x="929" y="1213"/>
                  </a:cubicBezTo>
                  <a:lnTo>
                    <a:pt x="1214" y="928"/>
                  </a:lnTo>
                  <a:cubicBezTo>
                    <a:pt x="1268" y="874"/>
                    <a:pt x="1268" y="767"/>
                    <a:pt x="1214" y="714"/>
                  </a:cubicBezTo>
                  <a:cubicBezTo>
                    <a:pt x="1178" y="678"/>
                    <a:pt x="1138" y="660"/>
                    <a:pt x="1098" y="660"/>
                  </a:cubicBezTo>
                  <a:cubicBezTo>
                    <a:pt x="1058" y="660"/>
                    <a:pt x="1018" y="678"/>
                    <a:pt x="982" y="714"/>
                  </a:cubicBezTo>
                  <a:lnTo>
                    <a:pt x="822" y="874"/>
                  </a:lnTo>
                  <a:lnTo>
                    <a:pt x="715" y="767"/>
                  </a:lnTo>
                  <a:lnTo>
                    <a:pt x="857" y="625"/>
                  </a:lnTo>
                  <a:cubicBezTo>
                    <a:pt x="929" y="553"/>
                    <a:pt x="929" y="464"/>
                    <a:pt x="857" y="393"/>
                  </a:cubicBezTo>
                  <a:cubicBezTo>
                    <a:pt x="830" y="366"/>
                    <a:pt x="790" y="353"/>
                    <a:pt x="750" y="353"/>
                  </a:cubicBezTo>
                  <a:cubicBezTo>
                    <a:pt x="710" y="353"/>
                    <a:pt x="670" y="366"/>
                    <a:pt x="643" y="393"/>
                  </a:cubicBezTo>
                  <a:lnTo>
                    <a:pt x="500" y="553"/>
                  </a:lnTo>
                  <a:lnTo>
                    <a:pt x="375" y="446"/>
                  </a:lnTo>
                  <a:lnTo>
                    <a:pt x="554" y="268"/>
                  </a:lnTo>
                  <a:cubicBezTo>
                    <a:pt x="607" y="214"/>
                    <a:pt x="607" y="107"/>
                    <a:pt x="554" y="54"/>
                  </a:cubicBezTo>
                  <a:cubicBezTo>
                    <a:pt x="518" y="18"/>
                    <a:pt x="478" y="0"/>
                    <a:pt x="440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2" name="Google Shape;1912;p35"/>
            <p:cNvSpPr/>
            <p:nvPr/>
          </p:nvSpPr>
          <p:spPr>
            <a:xfrm>
              <a:off x="-5027496" y="4582607"/>
              <a:ext cx="56138" cy="54386"/>
            </a:xfrm>
            <a:custGeom>
              <a:rect b="b" l="l" r="r" t="t"/>
              <a:pathLst>
                <a:path extrusionOk="0" h="1211" w="1250">
                  <a:moveTo>
                    <a:pt x="642" y="0"/>
                  </a:moveTo>
                  <a:cubicBezTo>
                    <a:pt x="619" y="0"/>
                    <a:pt x="595" y="5"/>
                    <a:pt x="571" y="14"/>
                  </a:cubicBezTo>
                  <a:cubicBezTo>
                    <a:pt x="500" y="50"/>
                    <a:pt x="464" y="139"/>
                    <a:pt x="500" y="228"/>
                  </a:cubicBezTo>
                  <a:lnTo>
                    <a:pt x="768" y="746"/>
                  </a:lnTo>
                  <a:lnTo>
                    <a:pt x="232" y="478"/>
                  </a:lnTo>
                  <a:cubicBezTo>
                    <a:pt x="213" y="469"/>
                    <a:pt x="193" y="464"/>
                    <a:pt x="172" y="464"/>
                  </a:cubicBezTo>
                  <a:cubicBezTo>
                    <a:pt x="117" y="464"/>
                    <a:pt x="62" y="497"/>
                    <a:pt x="36" y="550"/>
                  </a:cubicBezTo>
                  <a:cubicBezTo>
                    <a:pt x="0" y="639"/>
                    <a:pt x="36" y="728"/>
                    <a:pt x="107" y="764"/>
                  </a:cubicBezTo>
                  <a:lnTo>
                    <a:pt x="982" y="1192"/>
                  </a:lnTo>
                  <a:cubicBezTo>
                    <a:pt x="1007" y="1205"/>
                    <a:pt x="1035" y="1210"/>
                    <a:pt x="1062" y="1210"/>
                  </a:cubicBezTo>
                  <a:cubicBezTo>
                    <a:pt x="1112" y="1210"/>
                    <a:pt x="1161" y="1191"/>
                    <a:pt x="1196" y="1156"/>
                  </a:cubicBezTo>
                  <a:cubicBezTo>
                    <a:pt x="1249" y="1103"/>
                    <a:pt x="1249" y="1031"/>
                    <a:pt x="1231" y="960"/>
                  </a:cubicBezTo>
                  <a:lnTo>
                    <a:pt x="785" y="86"/>
                  </a:lnTo>
                  <a:cubicBezTo>
                    <a:pt x="759" y="33"/>
                    <a:pt x="704" y="0"/>
                    <a:pt x="64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3" name="Google Shape;1913;p35"/>
            <p:cNvSpPr/>
            <p:nvPr/>
          </p:nvSpPr>
          <p:spPr>
            <a:xfrm>
              <a:off x="-5063558" y="4625900"/>
              <a:ext cx="61751" cy="56317"/>
            </a:xfrm>
            <a:custGeom>
              <a:rect b="b" l="l" r="r" t="t"/>
              <a:pathLst>
                <a:path extrusionOk="0" h="1254" w="1375">
                  <a:moveTo>
                    <a:pt x="687" y="313"/>
                  </a:moveTo>
                  <a:cubicBezTo>
                    <a:pt x="768" y="313"/>
                    <a:pt x="848" y="344"/>
                    <a:pt x="910" y="406"/>
                  </a:cubicBezTo>
                  <a:cubicBezTo>
                    <a:pt x="1035" y="513"/>
                    <a:pt x="1035" y="728"/>
                    <a:pt x="910" y="852"/>
                  </a:cubicBezTo>
                  <a:cubicBezTo>
                    <a:pt x="848" y="906"/>
                    <a:pt x="768" y="933"/>
                    <a:pt x="687" y="933"/>
                  </a:cubicBezTo>
                  <a:cubicBezTo>
                    <a:pt x="607" y="933"/>
                    <a:pt x="527" y="906"/>
                    <a:pt x="464" y="852"/>
                  </a:cubicBezTo>
                  <a:cubicBezTo>
                    <a:pt x="339" y="728"/>
                    <a:pt x="339" y="513"/>
                    <a:pt x="464" y="406"/>
                  </a:cubicBezTo>
                  <a:cubicBezTo>
                    <a:pt x="527" y="344"/>
                    <a:pt x="607" y="313"/>
                    <a:pt x="687" y="313"/>
                  </a:cubicBezTo>
                  <a:close/>
                  <a:moveTo>
                    <a:pt x="678" y="0"/>
                  </a:moveTo>
                  <a:cubicBezTo>
                    <a:pt x="518" y="0"/>
                    <a:pt x="357" y="58"/>
                    <a:pt x="232" y="174"/>
                  </a:cubicBezTo>
                  <a:cubicBezTo>
                    <a:pt x="0" y="424"/>
                    <a:pt x="0" y="817"/>
                    <a:pt x="232" y="1067"/>
                  </a:cubicBezTo>
                  <a:cubicBezTo>
                    <a:pt x="357" y="1191"/>
                    <a:pt x="518" y="1254"/>
                    <a:pt x="678" y="1254"/>
                  </a:cubicBezTo>
                  <a:cubicBezTo>
                    <a:pt x="839" y="1254"/>
                    <a:pt x="1000" y="1191"/>
                    <a:pt x="1125" y="1067"/>
                  </a:cubicBezTo>
                  <a:cubicBezTo>
                    <a:pt x="1374" y="817"/>
                    <a:pt x="1374" y="424"/>
                    <a:pt x="1125" y="174"/>
                  </a:cubicBezTo>
                  <a:cubicBezTo>
                    <a:pt x="1000" y="58"/>
                    <a:pt x="839" y="0"/>
                    <a:pt x="678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7" name="Shape 19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8" name="Google Shape;1918;p36"/>
          <p:cNvSpPr/>
          <p:nvPr/>
        </p:nvSpPr>
        <p:spPr>
          <a:xfrm rot="-2575336">
            <a:off x="5625213" y="1912414"/>
            <a:ext cx="2398668" cy="2390881"/>
          </a:xfrm>
          <a:custGeom>
            <a:rect b="b" l="l" r="r" t="t"/>
            <a:pathLst>
              <a:path extrusionOk="0" h="27940" w="28031">
                <a:moveTo>
                  <a:pt x="22752" y="0"/>
                </a:moveTo>
                <a:cubicBezTo>
                  <a:pt x="22597" y="0"/>
                  <a:pt x="22441" y="44"/>
                  <a:pt x="22306" y="133"/>
                </a:cubicBezTo>
                <a:lnTo>
                  <a:pt x="21288" y="795"/>
                </a:lnTo>
                <a:cubicBezTo>
                  <a:pt x="21153" y="883"/>
                  <a:pt x="20998" y="927"/>
                  <a:pt x="20843" y="927"/>
                </a:cubicBezTo>
                <a:cubicBezTo>
                  <a:pt x="20713" y="927"/>
                  <a:pt x="20583" y="897"/>
                  <a:pt x="20464" y="835"/>
                </a:cubicBezTo>
                <a:lnTo>
                  <a:pt x="19388" y="277"/>
                </a:lnTo>
                <a:cubicBezTo>
                  <a:pt x="19269" y="213"/>
                  <a:pt x="19139" y="182"/>
                  <a:pt x="19010" y="182"/>
                </a:cubicBezTo>
                <a:cubicBezTo>
                  <a:pt x="18854" y="182"/>
                  <a:pt x="18699" y="227"/>
                  <a:pt x="18564" y="313"/>
                </a:cubicBezTo>
                <a:lnTo>
                  <a:pt x="17546" y="975"/>
                </a:lnTo>
                <a:cubicBezTo>
                  <a:pt x="17411" y="1063"/>
                  <a:pt x="17256" y="1107"/>
                  <a:pt x="17100" y="1107"/>
                </a:cubicBezTo>
                <a:cubicBezTo>
                  <a:pt x="16970" y="1107"/>
                  <a:pt x="16841" y="1077"/>
                  <a:pt x="16722" y="1015"/>
                </a:cubicBezTo>
                <a:lnTo>
                  <a:pt x="15646" y="457"/>
                </a:lnTo>
                <a:cubicBezTo>
                  <a:pt x="15527" y="396"/>
                  <a:pt x="15397" y="365"/>
                  <a:pt x="15267" y="365"/>
                </a:cubicBezTo>
                <a:cubicBezTo>
                  <a:pt x="15112" y="365"/>
                  <a:pt x="14956" y="409"/>
                  <a:pt x="14821" y="497"/>
                </a:cubicBezTo>
                <a:lnTo>
                  <a:pt x="13804" y="1155"/>
                </a:lnTo>
                <a:cubicBezTo>
                  <a:pt x="13668" y="1244"/>
                  <a:pt x="13512" y="1289"/>
                  <a:pt x="13355" y="1289"/>
                </a:cubicBezTo>
                <a:cubicBezTo>
                  <a:pt x="13226" y="1289"/>
                  <a:pt x="13097" y="1259"/>
                  <a:pt x="12979" y="1195"/>
                </a:cubicBezTo>
                <a:lnTo>
                  <a:pt x="11903" y="637"/>
                </a:lnTo>
                <a:cubicBezTo>
                  <a:pt x="11784" y="576"/>
                  <a:pt x="11654" y="545"/>
                  <a:pt x="11525" y="545"/>
                </a:cubicBezTo>
                <a:cubicBezTo>
                  <a:pt x="11369" y="545"/>
                  <a:pt x="11214" y="589"/>
                  <a:pt x="11079" y="678"/>
                </a:cubicBezTo>
                <a:lnTo>
                  <a:pt x="10066" y="1340"/>
                </a:lnTo>
                <a:cubicBezTo>
                  <a:pt x="9927" y="1426"/>
                  <a:pt x="9769" y="1471"/>
                  <a:pt x="9612" y="1471"/>
                </a:cubicBezTo>
                <a:cubicBezTo>
                  <a:pt x="9483" y="1471"/>
                  <a:pt x="9355" y="1441"/>
                  <a:pt x="9237" y="1380"/>
                </a:cubicBezTo>
                <a:lnTo>
                  <a:pt x="8161" y="817"/>
                </a:lnTo>
                <a:cubicBezTo>
                  <a:pt x="8043" y="756"/>
                  <a:pt x="7915" y="727"/>
                  <a:pt x="7786" y="727"/>
                </a:cubicBezTo>
                <a:cubicBezTo>
                  <a:pt x="7629" y="727"/>
                  <a:pt x="7473" y="771"/>
                  <a:pt x="7336" y="858"/>
                </a:cubicBezTo>
                <a:lnTo>
                  <a:pt x="6323" y="1520"/>
                </a:lnTo>
                <a:cubicBezTo>
                  <a:pt x="6188" y="1608"/>
                  <a:pt x="6032" y="1652"/>
                  <a:pt x="5875" y="1652"/>
                </a:cubicBezTo>
                <a:cubicBezTo>
                  <a:pt x="5744" y="1652"/>
                  <a:pt x="5613" y="1622"/>
                  <a:pt x="5495" y="1560"/>
                </a:cubicBezTo>
                <a:lnTo>
                  <a:pt x="4423" y="1002"/>
                </a:lnTo>
                <a:cubicBezTo>
                  <a:pt x="4303" y="939"/>
                  <a:pt x="4173" y="908"/>
                  <a:pt x="4043" y="908"/>
                </a:cubicBezTo>
                <a:cubicBezTo>
                  <a:pt x="3886" y="908"/>
                  <a:pt x="3730" y="953"/>
                  <a:pt x="3594" y="1042"/>
                </a:cubicBezTo>
                <a:lnTo>
                  <a:pt x="2518" y="1740"/>
                </a:lnTo>
                <a:cubicBezTo>
                  <a:pt x="2384" y="1828"/>
                  <a:pt x="2228" y="1873"/>
                  <a:pt x="2071" y="1873"/>
                </a:cubicBezTo>
                <a:cubicBezTo>
                  <a:pt x="1978" y="1873"/>
                  <a:pt x="1886" y="1858"/>
                  <a:pt x="1797" y="1826"/>
                </a:cubicBezTo>
                <a:lnTo>
                  <a:pt x="1734" y="1803"/>
                </a:lnTo>
                <a:cubicBezTo>
                  <a:pt x="1638" y="1769"/>
                  <a:pt x="1542" y="1753"/>
                  <a:pt x="1450" y="1753"/>
                </a:cubicBezTo>
                <a:cubicBezTo>
                  <a:pt x="885" y="1753"/>
                  <a:pt x="449" y="2355"/>
                  <a:pt x="716" y="2925"/>
                </a:cubicBezTo>
                <a:lnTo>
                  <a:pt x="743" y="2983"/>
                </a:lnTo>
                <a:cubicBezTo>
                  <a:pt x="851" y="3218"/>
                  <a:pt x="847" y="3483"/>
                  <a:pt x="730" y="3713"/>
                </a:cubicBezTo>
                <a:lnTo>
                  <a:pt x="135" y="4852"/>
                </a:lnTo>
                <a:cubicBezTo>
                  <a:pt x="0" y="5114"/>
                  <a:pt x="14" y="5429"/>
                  <a:pt x="176" y="5676"/>
                </a:cubicBezTo>
                <a:lnTo>
                  <a:pt x="838" y="6694"/>
                </a:lnTo>
                <a:cubicBezTo>
                  <a:pt x="1000" y="6942"/>
                  <a:pt x="1013" y="7257"/>
                  <a:pt x="878" y="7518"/>
                </a:cubicBezTo>
                <a:lnTo>
                  <a:pt x="320" y="8595"/>
                </a:lnTo>
                <a:cubicBezTo>
                  <a:pt x="180" y="8856"/>
                  <a:pt x="198" y="9171"/>
                  <a:pt x="360" y="9419"/>
                </a:cubicBezTo>
                <a:lnTo>
                  <a:pt x="1018" y="10437"/>
                </a:lnTo>
                <a:cubicBezTo>
                  <a:pt x="1180" y="10684"/>
                  <a:pt x="1194" y="11000"/>
                  <a:pt x="1059" y="11261"/>
                </a:cubicBezTo>
                <a:lnTo>
                  <a:pt x="500" y="12337"/>
                </a:lnTo>
                <a:cubicBezTo>
                  <a:pt x="365" y="12598"/>
                  <a:pt x="378" y="12914"/>
                  <a:pt x="541" y="13161"/>
                </a:cubicBezTo>
                <a:lnTo>
                  <a:pt x="1198" y="14179"/>
                </a:lnTo>
                <a:cubicBezTo>
                  <a:pt x="1360" y="14427"/>
                  <a:pt x="1378" y="14742"/>
                  <a:pt x="1239" y="15003"/>
                </a:cubicBezTo>
                <a:lnTo>
                  <a:pt x="680" y="16080"/>
                </a:lnTo>
                <a:cubicBezTo>
                  <a:pt x="545" y="16341"/>
                  <a:pt x="559" y="16656"/>
                  <a:pt x="721" y="16904"/>
                </a:cubicBezTo>
                <a:lnTo>
                  <a:pt x="1383" y="17922"/>
                </a:lnTo>
                <a:cubicBezTo>
                  <a:pt x="1545" y="18169"/>
                  <a:pt x="1558" y="18484"/>
                  <a:pt x="1423" y="18746"/>
                </a:cubicBezTo>
                <a:lnTo>
                  <a:pt x="860" y="19822"/>
                </a:lnTo>
                <a:cubicBezTo>
                  <a:pt x="725" y="20083"/>
                  <a:pt x="743" y="20398"/>
                  <a:pt x="901" y="20646"/>
                </a:cubicBezTo>
                <a:lnTo>
                  <a:pt x="1563" y="21664"/>
                </a:lnTo>
                <a:cubicBezTo>
                  <a:pt x="1725" y="21912"/>
                  <a:pt x="1739" y="22227"/>
                  <a:pt x="1603" y="22488"/>
                </a:cubicBezTo>
                <a:lnTo>
                  <a:pt x="1045" y="23564"/>
                </a:lnTo>
                <a:cubicBezTo>
                  <a:pt x="905" y="23826"/>
                  <a:pt x="923" y="24141"/>
                  <a:pt x="1086" y="24389"/>
                </a:cubicBezTo>
                <a:lnTo>
                  <a:pt x="1784" y="25465"/>
                </a:lnTo>
                <a:cubicBezTo>
                  <a:pt x="1923" y="25681"/>
                  <a:pt x="1955" y="25947"/>
                  <a:pt x="1869" y="26186"/>
                </a:cubicBezTo>
                <a:lnTo>
                  <a:pt x="1847" y="26249"/>
                </a:lnTo>
                <a:cubicBezTo>
                  <a:pt x="1647" y="26815"/>
                  <a:pt x="2088" y="27347"/>
                  <a:pt x="2617" y="27347"/>
                </a:cubicBezTo>
                <a:cubicBezTo>
                  <a:pt x="2732" y="27347"/>
                  <a:pt x="2851" y="27322"/>
                  <a:pt x="2968" y="27266"/>
                </a:cubicBezTo>
                <a:lnTo>
                  <a:pt x="3027" y="27239"/>
                </a:lnTo>
                <a:cubicBezTo>
                  <a:pt x="3139" y="27187"/>
                  <a:pt x="3259" y="27162"/>
                  <a:pt x="3378" y="27162"/>
                </a:cubicBezTo>
                <a:cubicBezTo>
                  <a:pt x="3508" y="27162"/>
                  <a:pt x="3637" y="27192"/>
                  <a:pt x="3756" y="27253"/>
                </a:cubicBezTo>
                <a:lnTo>
                  <a:pt x="4896" y="27847"/>
                </a:lnTo>
                <a:cubicBezTo>
                  <a:pt x="5014" y="27909"/>
                  <a:pt x="5144" y="27939"/>
                  <a:pt x="5274" y="27939"/>
                </a:cubicBezTo>
                <a:cubicBezTo>
                  <a:pt x="5429" y="27939"/>
                  <a:pt x="5585" y="27895"/>
                  <a:pt x="5720" y="27807"/>
                </a:cubicBezTo>
                <a:lnTo>
                  <a:pt x="6738" y="27145"/>
                </a:lnTo>
                <a:cubicBezTo>
                  <a:pt x="6873" y="27056"/>
                  <a:pt x="7028" y="27012"/>
                  <a:pt x="7183" y="27012"/>
                </a:cubicBezTo>
                <a:cubicBezTo>
                  <a:pt x="7313" y="27012"/>
                  <a:pt x="7443" y="27043"/>
                  <a:pt x="7562" y="27104"/>
                </a:cubicBezTo>
                <a:lnTo>
                  <a:pt x="8638" y="27663"/>
                </a:lnTo>
                <a:cubicBezTo>
                  <a:pt x="8757" y="27726"/>
                  <a:pt x="8887" y="27757"/>
                  <a:pt x="9016" y="27757"/>
                </a:cubicBezTo>
                <a:cubicBezTo>
                  <a:pt x="9172" y="27757"/>
                  <a:pt x="9327" y="27713"/>
                  <a:pt x="9462" y="27627"/>
                </a:cubicBezTo>
                <a:lnTo>
                  <a:pt x="10480" y="26965"/>
                </a:lnTo>
                <a:cubicBezTo>
                  <a:pt x="10615" y="26876"/>
                  <a:pt x="10770" y="26832"/>
                  <a:pt x="10926" y="26832"/>
                </a:cubicBezTo>
                <a:cubicBezTo>
                  <a:pt x="11055" y="26832"/>
                  <a:pt x="11185" y="26863"/>
                  <a:pt x="11304" y="26924"/>
                </a:cubicBezTo>
                <a:lnTo>
                  <a:pt x="12380" y="27483"/>
                </a:lnTo>
                <a:cubicBezTo>
                  <a:pt x="12498" y="27546"/>
                  <a:pt x="12627" y="27576"/>
                  <a:pt x="12756" y="27576"/>
                </a:cubicBezTo>
                <a:cubicBezTo>
                  <a:pt x="12913" y="27576"/>
                  <a:pt x="13069" y="27531"/>
                  <a:pt x="13205" y="27442"/>
                </a:cubicBezTo>
                <a:lnTo>
                  <a:pt x="14222" y="26784"/>
                </a:lnTo>
                <a:cubicBezTo>
                  <a:pt x="14358" y="26696"/>
                  <a:pt x="14514" y="26650"/>
                  <a:pt x="14671" y="26650"/>
                </a:cubicBezTo>
                <a:cubicBezTo>
                  <a:pt x="14800" y="26650"/>
                  <a:pt x="14929" y="26681"/>
                  <a:pt x="15047" y="26744"/>
                </a:cubicBezTo>
                <a:lnTo>
                  <a:pt x="16123" y="27302"/>
                </a:lnTo>
                <a:cubicBezTo>
                  <a:pt x="16242" y="27364"/>
                  <a:pt x="16372" y="27394"/>
                  <a:pt x="16501" y="27394"/>
                </a:cubicBezTo>
                <a:cubicBezTo>
                  <a:pt x="16657" y="27394"/>
                  <a:pt x="16812" y="27350"/>
                  <a:pt x="16947" y="27262"/>
                </a:cubicBezTo>
                <a:lnTo>
                  <a:pt x="17965" y="26600"/>
                </a:lnTo>
                <a:cubicBezTo>
                  <a:pt x="18100" y="26514"/>
                  <a:pt x="18255" y="26469"/>
                  <a:pt x="18411" y="26469"/>
                </a:cubicBezTo>
                <a:cubicBezTo>
                  <a:pt x="18540" y="26469"/>
                  <a:pt x="18670" y="26500"/>
                  <a:pt x="18789" y="26564"/>
                </a:cubicBezTo>
                <a:lnTo>
                  <a:pt x="19865" y="27122"/>
                </a:lnTo>
                <a:cubicBezTo>
                  <a:pt x="19984" y="27184"/>
                  <a:pt x="20114" y="27214"/>
                  <a:pt x="20244" y="27214"/>
                </a:cubicBezTo>
                <a:cubicBezTo>
                  <a:pt x="20399" y="27214"/>
                  <a:pt x="20554" y="27170"/>
                  <a:pt x="20689" y="27082"/>
                </a:cubicBezTo>
                <a:lnTo>
                  <a:pt x="21707" y="26420"/>
                </a:lnTo>
                <a:cubicBezTo>
                  <a:pt x="21842" y="26331"/>
                  <a:pt x="21998" y="26287"/>
                  <a:pt x="22153" y="26287"/>
                </a:cubicBezTo>
                <a:cubicBezTo>
                  <a:pt x="22283" y="26287"/>
                  <a:pt x="22413" y="26318"/>
                  <a:pt x="22531" y="26379"/>
                </a:cubicBezTo>
                <a:lnTo>
                  <a:pt x="23608" y="26938"/>
                </a:lnTo>
                <a:cubicBezTo>
                  <a:pt x="23726" y="27001"/>
                  <a:pt x="23855" y="27032"/>
                  <a:pt x="23984" y="27032"/>
                </a:cubicBezTo>
                <a:cubicBezTo>
                  <a:pt x="24140" y="27032"/>
                  <a:pt x="24296" y="26986"/>
                  <a:pt x="24432" y="26897"/>
                </a:cubicBezTo>
                <a:lnTo>
                  <a:pt x="25508" y="26199"/>
                </a:lnTo>
                <a:cubicBezTo>
                  <a:pt x="25644" y="26111"/>
                  <a:pt x="25800" y="26066"/>
                  <a:pt x="25957" y="26066"/>
                </a:cubicBezTo>
                <a:cubicBezTo>
                  <a:pt x="26050" y="26066"/>
                  <a:pt x="26143" y="26082"/>
                  <a:pt x="26233" y="26113"/>
                </a:cubicBezTo>
                <a:lnTo>
                  <a:pt x="26274" y="26131"/>
                </a:lnTo>
                <a:cubicBezTo>
                  <a:pt x="26368" y="26165"/>
                  <a:pt x="26462" y="26180"/>
                  <a:pt x="26553" y="26180"/>
                </a:cubicBezTo>
                <a:cubicBezTo>
                  <a:pt x="27122" y="26180"/>
                  <a:pt x="27563" y="25572"/>
                  <a:pt x="27287" y="25001"/>
                </a:cubicBezTo>
                <a:cubicBezTo>
                  <a:pt x="27179" y="24771"/>
                  <a:pt x="27184" y="24506"/>
                  <a:pt x="27296" y="24281"/>
                </a:cubicBezTo>
                <a:lnTo>
                  <a:pt x="27900" y="23087"/>
                </a:lnTo>
                <a:cubicBezTo>
                  <a:pt x="28030" y="22826"/>
                  <a:pt x="28012" y="22515"/>
                  <a:pt x="27855" y="22267"/>
                </a:cubicBezTo>
                <a:lnTo>
                  <a:pt x="27188" y="21245"/>
                </a:lnTo>
                <a:cubicBezTo>
                  <a:pt x="27030" y="20997"/>
                  <a:pt x="27012" y="20682"/>
                  <a:pt x="27148" y="20421"/>
                </a:cubicBezTo>
                <a:lnTo>
                  <a:pt x="27711" y="19345"/>
                </a:lnTo>
                <a:cubicBezTo>
                  <a:pt x="27846" y="19083"/>
                  <a:pt x="27828" y="18768"/>
                  <a:pt x="27670" y="18521"/>
                </a:cubicBezTo>
                <a:lnTo>
                  <a:pt x="27008" y="17503"/>
                </a:lnTo>
                <a:cubicBezTo>
                  <a:pt x="26846" y="17255"/>
                  <a:pt x="26832" y="16940"/>
                  <a:pt x="26967" y="16679"/>
                </a:cubicBezTo>
                <a:lnTo>
                  <a:pt x="27526" y="15602"/>
                </a:lnTo>
                <a:cubicBezTo>
                  <a:pt x="27665" y="15341"/>
                  <a:pt x="27647" y="15026"/>
                  <a:pt x="27485" y="14778"/>
                </a:cubicBezTo>
                <a:lnTo>
                  <a:pt x="26828" y="13760"/>
                </a:lnTo>
                <a:cubicBezTo>
                  <a:pt x="26666" y="13513"/>
                  <a:pt x="26652" y="13197"/>
                  <a:pt x="26787" y="12936"/>
                </a:cubicBezTo>
                <a:lnTo>
                  <a:pt x="27346" y="11860"/>
                </a:lnTo>
                <a:cubicBezTo>
                  <a:pt x="27481" y="11599"/>
                  <a:pt x="27467" y="11283"/>
                  <a:pt x="27305" y="11036"/>
                </a:cubicBezTo>
                <a:lnTo>
                  <a:pt x="26643" y="10018"/>
                </a:lnTo>
                <a:cubicBezTo>
                  <a:pt x="26486" y="9770"/>
                  <a:pt x="26468" y="9455"/>
                  <a:pt x="26607" y="9194"/>
                </a:cubicBezTo>
                <a:lnTo>
                  <a:pt x="27166" y="8117"/>
                </a:lnTo>
                <a:cubicBezTo>
                  <a:pt x="27301" y="7856"/>
                  <a:pt x="27287" y="7541"/>
                  <a:pt x="27125" y="7293"/>
                </a:cubicBezTo>
                <a:lnTo>
                  <a:pt x="26463" y="6275"/>
                </a:lnTo>
                <a:cubicBezTo>
                  <a:pt x="26301" y="6028"/>
                  <a:pt x="26287" y="5713"/>
                  <a:pt x="26423" y="5451"/>
                </a:cubicBezTo>
                <a:lnTo>
                  <a:pt x="26981" y="4375"/>
                </a:lnTo>
                <a:cubicBezTo>
                  <a:pt x="27121" y="4114"/>
                  <a:pt x="27103" y="3799"/>
                  <a:pt x="26945" y="3551"/>
                </a:cubicBezTo>
                <a:lnTo>
                  <a:pt x="26242" y="2474"/>
                </a:lnTo>
                <a:cubicBezTo>
                  <a:pt x="26103" y="2258"/>
                  <a:pt x="26071" y="1993"/>
                  <a:pt x="26157" y="1754"/>
                </a:cubicBezTo>
                <a:lnTo>
                  <a:pt x="26179" y="1691"/>
                </a:lnTo>
                <a:cubicBezTo>
                  <a:pt x="26383" y="1125"/>
                  <a:pt x="25942" y="592"/>
                  <a:pt x="25411" y="592"/>
                </a:cubicBezTo>
                <a:cubicBezTo>
                  <a:pt x="25296" y="592"/>
                  <a:pt x="25176" y="618"/>
                  <a:pt x="25058" y="673"/>
                </a:cubicBezTo>
                <a:lnTo>
                  <a:pt x="24999" y="700"/>
                </a:lnTo>
                <a:cubicBezTo>
                  <a:pt x="24889" y="752"/>
                  <a:pt x="24770" y="778"/>
                  <a:pt x="24650" y="778"/>
                </a:cubicBezTo>
                <a:cubicBezTo>
                  <a:pt x="24520" y="778"/>
                  <a:pt x="24389" y="747"/>
                  <a:pt x="24270" y="687"/>
                </a:cubicBezTo>
                <a:lnTo>
                  <a:pt x="23130" y="92"/>
                </a:lnTo>
                <a:cubicBezTo>
                  <a:pt x="23012" y="31"/>
                  <a:pt x="22882" y="0"/>
                  <a:pt x="22752" y="0"/>
                </a:cubicBezTo>
                <a:close/>
              </a:path>
            </a:pathLst>
          </a:cu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9" name="Google Shape;1919;p36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1920" name="Google Shape;1920;p36"/>
          <p:cNvGrpSpPr/>
          <p:nvPr/>
        </p:nvGrpSpPr>
        <p:grpSpPr>
          <a:xfrm>
            <a:off x="627088" y="1489825"/>
            <a:ext cx="4505113" cy="656700"/>
            <a:chOff x="627088" y="1489825"/>
            <a:chExt cx="4505113" cy="656700"/>
          </a:xfrm>
        </p:grpSpPr>
        <p:sp>
          <p:nvSpPr>
            <p:cNvPr id="1921" name="Google Shape;1921;p36"/>
            <p:cNvSpPr/>
            <p:nvPr/>
          </p:nvSpPr>
          <p:spPr>
            <a:xfrm>
              <a:off x="627088" y="1489825"/>
              <a:ext cx="2722200" cy="656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2" name="Google Shape;1922;p36"/>
            <p:cNvSpPr txBox="1"/>
            <p:nvPr/>
          </p:nvSpPr>
          <p:spPr>
            <a:xfrm>
              <a:off x="809038" y="1571050"/>
              <a:ext cx="2358300" cy="49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00000"/>
                </a:lnSpc>
                <a:spcBef>
                  <a:spcPts val="0"/>
                </a:spcBef>
                <a:spcAft>
                  <a:spcPts val="120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has a beautiful name, but also high temperatures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923" name="Google Shape;1923;p36"/>
            <p:cNvSpPr txBox="1"/>
            <p:nvPr/>
          </p:nvSpPr>
          <p:spPr>
            <a:xfrm>
              <a:off x="3885400" y="1571050"/>
              <a:ext cx="1246800" cy="49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lt2"/>
                  </a:solidFill>
                  <a:latin typeface="Fira Sans Extra Condensed SemiBold"/>
                  <a:ea typeface="Fira Sans Extra Condensed SemiBold"/>
                  <a:cs typeface="Fira Sans Extra Condensed SemiBold"/>
                  <a:sym typeface="Fira Sans Extra Condensed SemiBold"/>
                </a:rPr>
                <a:t>Venus</a:t>
              </a:r>
              <a:endParaRPr sz="18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cxnSp>
          <p:nvCxnSpPr>
            <p:cNvPr id="1924" name="Google Shape;1924;p36"/>
            <p:cNvCxnSpPr>
              <a:stCxn id="1921" idx="3"/>
              <a:endCxn id="1923" idx="1"/>
            </p:cNvCxnSpPr>
            <p:nvPr/>
          </p:nvCxnSpPr>
          <p:spPr>
            <a:xfrm>
              <a:off x="3349288" y="1818175"/>
              <a:ext cx="536100" cy="0"/>
            </a:xfrm>
            <a:prstGeom prst="straightConnector1">
              <a:avLst/>
            </a:pr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1925" name="Google Shape;1925;p36"/>
          <p:cNvGrpSpPr/>
          <p:nvPr/>
        </p:nvGrpSpPr>
        <p:grpSpPr>
          <a:xfrm>
            <a:off x="627088" y="3054300"/>
            <a:ext cx="4505113" cy="656700"/>
            <a:chOff x="627088" y="3054300"/>
            <a:chExt cx="4505113" cy="656700"/>
          </a:xfrm>
        </p:grpSpPr>
        <p:sp>
          <p:nvSpPr>
            <p:cNvPr id="1926" name="Google Shape;1926;p36"/>
            <p:cNvSpPr/>
            <p:nvPr/>
          </p:nvSpPr>
          <p:spPr>
            <a:xfrm>
              <a:off x="627088" y="3054300"/>
              <a:ext cx="2722200" cy="656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7" name="Google Shape;1927;p36"/>
            <p:cNvSpPr txBox="1"/>
            <p:nvPr/>
          </p:nvSpPr>
          <p:spPr>
            <a:xfrm>
              <a:off x="809038" y="3135450"/>
              <a:ext cx="2358300" cy="49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00000"/>
                </a:lnSpc>
                <a:spcBef>
                  <a:spcPts val="0"/>
                </a:spcBef>
                <a:spcAft>
                  <a:spcPts val="120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Mars is actually a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928" name="Google Shape;1928;p36"/>
            <p:cNvSpPr txBox="1"/>
            <p:nvPr/>
          </p:nvSpPr>
          <p:spPr>
            <a:xfrm>
              <a:off x="3885400" y="3135450"/>
              <a:ext cx="1246800" cy="49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accent4"/>
                  </a:solidFill>
                  <a:latin typeface="Fira Sans Extra Condensed SemiBold"/>
                  <a:ea typeface="Fira Sans Extra Condensed SemiBold"/>
                  <a:cs typeface="Fira Sans Extra Condensed SemiBold"/>
                  <a:sym typeface="Fira Sans Extra Condensed SemiBold"/>
                </a:rPr>
                <a:t>Mars</a:t>
              </a:r>
              <a:endParaRPr sz="1800">
                <a:solidFill>
                  <a:schemeClr val="accent4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cxnSp>
          <p:nvCxnSpPr>
            <p:cNvPr id="1929" name="Google Shape;1929;p36"/>
            <p:cNvCxnSpPr>
              <a:stCxn id="1926" idx="3"/>
              <a:endCxn id="1928" idx="1"/>
            </p:cNvCxnSpPr>
            <p:nvPr/>
          </p:nvCxnSpPr>
          <p:spPr>
            <a:xfrm>
              <a:off x="3349288" y="3382650"/>
              <a:ext cx="536100" cy="0"/>
            </a:xfrm>
            <a:prstGeom prst="straightConnector1">
              <a:avLst/>
            </a:pr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1930" name="Google Shape;1930;p36"/>
          <p:cNvGrpSpPr/>
          <p:nvPr/>
        </p:nvGrpSpPr>
        <p:grpSpPr>
          <a:xfrm>
            <a:off x="627088" y="2272100"/>
            <a:ext cx="4505113" cy="656700"/>
            <a:chOff x="627088" y="2272100"/>
            <a:chExt cx="4505113" cy="656700"/>
          </a:xfrm>
        </p:grpSpPr>
        <p:sp>
          <p:nvSpPr>
            <p:cNvPr id="1931" name="Google Shape;1931;p36"/>
            <p:cNvSpPr/>
            <p:nvPr/>
          </p:nvSpPr>
          <p:spPr>
            <a:xfrm>
              <a:off x="627088" y="2272100"/>
              <a:ext cx="2722200" cy="656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2" name="Google Shape;1932;p36"/>
            <p:cNvSpPr txBox="1"/>
            <p:nvPr/>
          </p:nvSpPr>
          <p:spPr>
            <a:xfrm>
              <a:off x="740988" y="2353250"/>
              <a:ext cx="2358300" cy="49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00000"/>
                </a:lnSpc>
                <a:spcBef>
                  <a:spcPts val="0"/>
                </a:spcBef>
                <a:spcAft>
                  <a:spcPts val="120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Neptune is the farthest planet from the Sun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933" name="Google Shape;1933;p36"/>
            <p:cNvSpPr txBox="1"/>
            <p:nvPr/>
          </p:nvSpPr>
          <p:spPr>
            <a:xfrm>
              <a:off x="3885400" y="2353250"/>
              <a:ext cx="1246800" cy="49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accent2"/>
                  </a:solidFill>
                  <a:latin typeface="Fira Sans Extra Condensed SemiBold"/>
                  <a:ea typeface="Fira Sans Extra Condensed SemiBold"/>
                  <a:cs typeface="Fira Sans Extra Condensed SemiBold"/>
                  <a:sym typeface="Fira Sans Extra Condensed SemiBold"/>
                </a:rPr>
                <a:t>Neptune</a:t>
              </a:r>
              <a:endParaRPr sz="1800">
                <a:solidFill>
                  <a:schemeClr val="accent2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cxnSp>
          <p:nvCxnSpPr>
            <p:cNvPr id="1934" name="Google Shape;1934;p36"/>
            <p:cNvCxnSpPr>
              <a:stCxn id="1931" idx="3"/>
              <a:endCxn id="1933" idx="1"/>
            </p:cNvCxnSpPr>
            <p:nvPr/>
          </p:nvCxnSpPr>
          <p:spPr>
            <a:xfrm>
              <a:off x="3349288" y="2600450"/>
              <a:ext cx="536100" cy="0"/>
            </a:xfrm>
            <a:prstGeom prst="straightConnector1">
              <a:avLst/>
            </a:pr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935" name="Google Shape;1935;p36"/>
            <p:cNvCxnSpPr/>
            <p:nvPr/>
          </p:nvCxnSpPr>
          <p:spPr>
            <a:xfrm>
              <a:off x="3349288" y="2600450"/>
              <a:ext cx="333900" cy="0"/>
            </a:xfrm>
            <a:prstGeom prst="straightConnector1">
              <a:avLst/>
            </a:pr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1936" name="Google Shape;1936;p36"/>
          <p:cNvGrpSpPr/>
          <p:nvPr/>
        </p:nvGrpSpPr>
        <p:grpSpPr>
          <a:xfrm>
            <a:off x="627088" y="3836500"/>
            <a:ext cx="4505113" cy="656700"/>
            <a:chOff x="627088" y="3836500"/>
            <a:chExt cx="4505113" cy="656700"/>
          </a:xfrm>
        </p:grpSpPr>
        <p:sp>
          <p:nvSpPr>
            <p:cNvPr id="1937" name="Google Shape;1937;p36"/>
            <p:cNvSpPr/>
            <p:nvPr/>
          </p:nvSpPr>
          <p:spPr>
            <a:xfrm>
              <a:off x="627088" y="3836500"/>
              <a:ext cx="2722200" cy="656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8" name="Google Shape;1938;p36"/>
            <p:cNvSpPr txBox="1"/>
            <p:nvPr/>
          </p:nvSpPr>
          <p:spPr>
            <a:xfrm>
              <a:off x="809038" y="3917650"/>
              <a:ext cx="2358300" cy="49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00000"/>
                </a:lnSpc>
                <a:spcBef>
                  <a:spcPts val="0"/>
                </a:spcBef>
                <a:spcAft>
                  <a:spcPts val="120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Jupiter is the biggest planet in the Solar System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939" name="Google Shape;1939;p36"/>
            <p:cNvSpPr txBox="1"/>
            <p:nvPr/>
          </p:nvSpPr>
          <p:spPr>
            <a:xfrm>
              <a:off x="3885400" y="3917650"/>
              <a:ext cx="1246800" cy="494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accent6"/>
                  </a:solidFill>
                  <a:latin typeface="Fira Sans Extra Condensed SemiBold"/>
                  <a:ea typeface="Fira Sans Extra Condensed SemiBold"/>
                  <a:cs typeface="Fira Sans Extra Condensed SemiBold"/>
                  <a:sym typeface="Fira Sans Extra Condensed SemiBold"/>
                </a:rPr>
                <a:t>Jupiter</a:t>
              </a:r>
              <a:endParaRPr sz="1800">
                <a:solidFill>
                  <a:schemeClr val="accent6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cxnSp>
          <p:nvCxnSpPr>
            <p:cNvPr id="1940" name="Google Shape;1940;p36"/>
            <p:cNvCxnSpPr>
              <a:stCxn id="1937" idx="3"/>
              <a:endCxn id="1939" idx="1"/>
            </p:cNvCxnSpPr>
            <p:nvPr/>
          </p:nvCxnSpPr>
          <p:spPr>
            <a:xfrm>
              <a:off x="3349288" y="4164850"/>
              <a:ext cx="536100" cy="0"/>
            </a:xfrm>
            <a:prstGeom prst="straightConnector1">
              <a:avLst/>
            </a:prstGeom>
            <a:noFill/>
            <a:ln cap="flat" cmpd="sng" w="19050">
              <a:solidFill>
                <a:srgbClr val="000000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1941" name="Google Shape;1941;p36"/>
          <p:cNvGrpSpPr/>
          <p:nvPr/>
        </p:nvGrpSpPr>
        <p:grpSpPr>
          <a:xfrm>
            <a:off x="5502127" y="2063647"/>
            <a:ext cx="2200891" cy="2268506"/>
            <a:chOff x="6113700" y="2015000"/>
            <a:chExt cx="1865320" cy="1922625"/>
          </a:xfrm>
        </p:grpSpPr>
        <p:sp>
          <p:nvSpPr>
            <p:cNvPr id="1942" name="Google Shape;1942;p36"/>
            <p:cNvSpPr/>
            <p:nvPr/>
          </p:nvSpPr>
          <p:spPr>
            <a:xfrm>
              <a:off x="6412770" y="2916318"/>
              <a:ext cx="556822" cy="598526"/>
            </a:xfrm>
            <a:custGeom>
              <a:rect b="b" l="l" r="r" t="t"/>
              <a:pathLst>
                <a:path extrusionOk="0" h="7707" w="7170">
                  <a:moveTo>
                    <a:pt x="6168" y="1"/>
                  </a:moveTo>
                  <a:cubicBezTo>
                    <a:pt x="6148" y="1"/>
                    <a:pt x="6138" y="37"/>
                    <a:pt x="6139" y="117"/>
                  </a:cubicBezTo>
                  <a:cubicBezTo>
                    <a:pt x="6175" y="2414"/>
                    <a:pt x="3986" y="4674"/>
                    <a:pt x="3986" y="4674"/>
                  </a:cubicBezTo>
                  <a:lnTo>
                    <a:pt x="685" y="3540"/>
                  </a:lnTo>
                  <a:lnTo>
                    <a:pt x="685" y="3540"/>
                  </a:lnTo>
                  <a:cubicBezTo>
                    <a:pt x="685" y="3540"/>
                    <a:pt x="0" y="7570"/>
                    <a:pt x="3509" y="7705"/>
                  </a:cubicBezTo>
                  <a:cubicBezTo>
                    <a:pt x="3539" y="7706"/>
                    <a:pt x="3570" y="7707"/>
                    <a:pt x="3600" y="7707"/>
                  </a:cubicBezTo>
                  <a:cubicBezTo>
                    <a:pt x="6495" y="7707"/>
                    <a:pt x="7170" y="2630"/>
                    <a:pt x="7170" y="2630"/>
                  </a:cubicBezTo>
                  <a:cubicBezTo>
                    <a:pt x="7170" y="2630"/>
                    <a:pt x="6336" y="1"/>
                    <a:pt x="616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3" name="Google Shape;1943;p36"/>
            <p:cNvSpPr/>
            <p:nvPr/>
          </p:nvSpPr>
          <p:spPr>
            <a:xfrm>
              <a:off x="6412770" y="2865917"/>
              <a:ext cx="556822" cy="657237"/>
            </a:xfrm>
            <a:custGeom>
              <a:rect b="b" l="l" r="r" t="t"/>
              <a:pathLst>
                <a:path extrusionOk="0" fill="none" h="8463" w="7170">
                  <a:moveTo>
                    <a:pt x="6139" y="766"/>
                  </a:moveTo>
                  <a:cubicBezTo>
                    <a:pt x="6175" y="3063"/>
                    <a:pt x="3986" y="5323"/>
                    <a:pt x="3986" y="5323"/>
                  </a:cubicBezTo>
                  <a:lnTo>
                    <a:pt x="685" y="4189"/>
                  </a:lnTo>
                  <a:cubicBezTo>
                    <a:pt x="685" y="4189"/>
                    <a:pt x="0" y="8219"/>
                    <a:pt x="3509" y="8354"/>
                  </a:cubicBezTo>
                  <a:cubicBezTo>
                    <a:pt x="6481" y="8462"/>
                    <a:pt x="7170" y="3279"/>
                    <a:pt x="7170" y="3279"/>
                  </a:cubicBezTo>
                  <a:cubicBezTo>
                    <a:pt x="7170" y="3279"/>
                    <a:pt x="6130" y="0"/>
                    <a:pt x="6139" y="766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4" name="Google Shape;1944;p36"/>
            <p:cNvSpPr/>
            <p:nvPr/>
          </p:nvSpPr>
          <p:spPr>
            <a:xfrm>
              <a:off x="6623617" y="3234490"/>
              <a:ext cx="260705" cy="135594"/>
            </a:xfrm>
            <a:custGeom>
              <a:rect b="b" l="l" r="r" t="t"/>
              <a:pathLst>
                <a:path extrusionOk="0" h="1746" w="3357">
                  <a:moveTo>
                    <a:pt x="42" y="1"/>
                  </a:moveTo>
                  <a:lnTo>
                    <a:pt x="1" y="1573"/>
                  </a:lnTo>
                  <a:cubicBezTo>
                    <a:pt x="1" y="1573"/>
                    <a:pt x="423" y="1745"/>
                    <a:pt x="964" y="1745"/>
                  </a:cubicBezTo>
                  <a:cubicBezTo>
                    <a:pt x="1412" y="1745"/>
                    <a:pt x="1943" y="1627"/>
                    <a:pt x="2383" y="1194"/>
                  </a:cubicBezTo>
                  <a:cubicBezTo>
                    <a:pt x="3356" y="240"/>
                    <a:pt x="42" y="1"/>
                    <a:pt x="42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5" name="Google Shape;1945;p36"/>
            <p:cNvSpPr/>
            <p:nvPr/>
          </p:nvSpPr>
          <p:spPr>
            <a:xfrm>
              <a:off x="6917406" y="2813807"/>
              <a:ext cx="672303" cy="892935"/>
            </a:xfrm>
            <a:custGeom>
              <a:rect b="b" l="l" r="r" t="t"/>
              <a:pathLst>
                <a:path extrusionOk="0" h="11498" w="8657">
                  <a:moveTo>
                    <a:pt x="1" y="0"/>
                  </a:moveTo>
                  <a:lnTo>
                    <a:pt x="1" y="11498"/>
                  </a:lnTo>
                  <a:lnTo>
                    <a:pt x="8657" y="11498"/>
                  </a:lnTo>
                  <a:lnTo>
                    <a:pt x="865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6" name="Google Shape;1946;p36"/>
            <p:cNvSpPr/>
            <p:nvPr/>
          </p:nvSpPr>
          <p:spPr>
            <a:xfrm>
              <a:off x="7009434" y="3092528"/>
              <a:ext cx="479939" cy="614213"/>
            </a:xfrm>
            <a:custGeom>
              <a:rect b="b" l="l" r="r" t="t"/>
              <a:pathLst>
                <a:path extrusionOk="0" h="7909" w="6180">
                  <a:moveTo>
                    <a:pt x="3090" y="1"/>
                  </a:moveTo>
                  <a:cubicBezTo>
                    <a:pt x="1383" y="1"/>
                    <a:pt x="0" y="1383"/>
                    <a:pt x="0" y="3090"/>
                  </a:cubicBezTo>
                  <a:lnTo>
                    <a:pt x="0" y="7909"/>
                  </a:lnTo>
                  <a:lnTo>
                    <a:pt x="6179" y="7909"/>
                  </a:lnTo>
                  <a:lnTo>
                    <a:pt x="6179" y="3090"/>
                  </a:lnTo>
                  <a:cubicBezTo>
                    <a:pt x="6179" y="1383"/>
                    <a:pt x="4797" y="1"/>
                    <a:pt x="3090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7" name="Google Shape;1947;p36"/>
            <p:cNvSpPr/>
            <p:nvPr/>
          </p:nvSpPr>
          <p:spPr>
            <a:xfrm>
              <a:off x="6917406" y="2813807"/>
              <a:ext cx="672303" cy="892935"/>
            </a:xfrm>
            <a:custGeom>
              <a:rect b="b" l="l" r="r" t="t"/>
              <a:pathLst>
                <a:path extrusionOk="0" fill="none" h="11498" w="8657">
                  <a:moveTo>
                    <a:pt x="1" y="4053"/>
                  </a:moveTo>
                  <a:lnTo>
                    <a:pt x="1" y="11498"/>
                  </a:lnTo>
                  <a:lnTo>
                    <a:pt x="8657" y="11498"/>
                  </a:lnTo>
                  <a:lnTo>
                    <a:pt x="8657" y="0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8" name="Google Shape;1948;p36"/>
            <p:cNvSpPr/>
            <p:nvPr/>
          </p:nvSpPr>
          <p:spPr>
            <a:xfrm>
              <a:off x="6122476" y="2854035"/>
              <a:ext cx="1727469" cy="1018123"/>
            </a:xfrm>
            <a:custGeom>
              <a:rect b="b" l="l" r="r" t="t"/>
              <a:pathLst>
                <a:path extrusionOk="0" h="13110" w="22244">
                  <a:moveTo>
                    <a:pt x="1499" y="0"/>
                  </a:moveTo>
                  <a:cubicBezTo>
                    <a:pt x="1051" y="0"/>
                    <a:pt x="615" y="234"/>
                    <a:pt x="379" y="640"/>
                  </a:cubicBezTo>
                  <a:cubicBezTo>
                    <a:pt x="0" y="1293"/>
                    <a:pt x="253" y="2117"/>
                    <a:pt x="919" y="2450"/>
                  </a:cubicBezTo>
                  <a:cubicBezTo>
                    <a:pt x="1105" y="2541"/>
                    <a:pt x="1300" y="2583"/>
                    <a:pt x="1495" y="2583"/>
                  </a:cubicBezTo>
                  <a:cubicBezTo>
                    <a:pt x="1522" y="2583"/>
                    <a:pt x="1549" y="2582"/>
                    <a:pt x="1577" y="2581"/>
                  </a:cubicBezTo>
                  <a:cubicBezTo>
                    <a:pt x="1589" y="2580"/>
                    <a:pt x="1602" y="2580"/>
                    <a:pt x="1614" y="2580"/>
                  </a:cubicBezTo>
                  <a:cubicBezTo>
                    <a:pt x="1840" y="2580"/>
                    <a:pt x="2057" y="2695"/>
                    <a:pt x="2185" y="2887"/>
                  </a:cubicBezTo>
                  <a:cubicBezTo>
                    <a:pt x="2306" y="3072"/>
                    <a:pt x="2473" y="3225"/>
                    <a:pt x="2685" y="3328"/>
                  </a:cubicBezTo>
                  <a:cubicBezTo>
                    <a:pt x="2872" y="3422"/>
                    <a:pt x="3069" y="3467"/>
                    <a:pt x="3263" y="3467"/>
                  </a:cubicBezTo>
                  <a:cubicBezTo>
                    <a:pt x="3310" y="3467"/>
                    <a:pt x="3358" y="3464"/>
                    <a:pt x="3405" y="3459"/>
                  </a:cubicBezTo>
                  <a:lnTo>
                    <a:pt x="10944" y="7219"/>
                  </a:lnTo>
                  <a:cubicBezTo>
                    <a:pt x="11165" y="7332"/>
                    <a:pt x="11318" y="7553"/>
                    <a:pt x="11327" y="7800"/>
                  </a:cubicBezTo>
                  <a:cubicBezTo>
                    <a:pt x="11381" y="8818"/>
                    <a:pt x="11962" y="9777"/>
                    <a:pt x="12939" y="10264"/>
                  </a:cubicBezTo>
                  <a:cubicBezTo>
                    <a:pt x="13178" y="10381"/>
                    <a:pt x="13425" y="10466"/>
                    <a:pt x="13673" y="10516"/>
                  </a:cubicBezTo>
                  <a:cubicBezTo>
                    <a:pt x="14191" y="10619"/>
                    <a:pt x="14637" y="10935"/>
                    <a:pt x="14912" y="11390"/>
                  </a:cubicBezTo>
                  <a:cubicBezTo>
                    <a:pt x="15249" y="11948"/>
                    <a:pt x="15745" y="12416"/>
                    <a:pt x="16371" y="12732"/>
                  </a:cubicBezTo>
                  <a:cubicBezTo>
                    <a:pt x="16885" y="12988"/>
                    <a:pt x="17432" y="13110"/>
                    <a:pt x="17971" y="13110"/>
                  </a:cubicBezTo>
                  <a:cubicBezTo>
                    <a:pt x="19276" y="13110"/>
                    <a:pt x="20533" y="12397"/>
                    <a:pt x="21167" y="11160"/>
                  </a:cubicBezTo>
                  <a:cubicBezTo>
                    <a:pt x="21311" y="10957"/>
                    <a:pt x="21433" y="10732"/>
                    <a:pt x="21532" y="10493"/>
                  </a:cubicBezTo>
                  <a:cubicBezTo>
                    <a:pt x="22243" y="8791"/>
                    <a:pt x="21532" y="6809"/>
                    <a:pt x="19906" y="5945"/>
                  </a:cubicBezTo>
                  <a:cubicBezTo>
                    <a:pt x="19367" y="5660"/>
                    <a:pt x="18791" y="5524"/>
                    <a:pt x="18227" y="5524"/>
                  </a:cubicBezTo>
                  <a:cubicBezTo>
                    <a:pt x="18103" y="5524"/>
                    <a:pt x="17979" y="5531"/>
                    <a:pt x="17857" y="5544"/>
                  </a:cubicBezTo>
                  <a:cubicBezTo>
                    <a:pt x="17795" y="5550"/>
                    <a:pt x="17734" y="5553"/>
                    <a:pt x="17672" y="5553"/>
                  </a:cubicBezTo>
                  <a:cubicBezTo>
                    <a:pt x="17210" y="5553"/>
                    <a:pt x="16766" y="5377"/>
                    <a:pt x="16416" y="5067"/>
                  </a:cubicBezTo>
                  <a:cubicBezTo>
                    <a:pt x="16191" y="4868"/>
                    <a:pt x="15929" y="4697"/>
                    <a:pt x="15637" y="4571"/>
                  </a:cubicBezTo>
                  <a:cubicBezTo>
                    <a:pt x="15266" y="4411"/>
                    <a:pt x="14877" y="4335"/>
                    <a:pt x="14492" y="4335"/>
                  </a:cubicBezTo>
                  <a:cubicBezTo>
                    <a:pt x="13720" y="4335"/>
                    <a:pt x="12967" y="4642"/>
                    <a:pt x="12417" y="5193"/>
                  </a:cubicBezTo>
                  <a:cubicBezTo>
                    <a:pt x="12332" y="5278"/>
                    <a:pt x="12216" y="5325"/>
                    <a:pt x="12101" y="5325"/>
                  </a:cubicBezTo>
                  <a:cubicBezTo>
                    <a:pt x="12039" y="5325"/>
                    <a:pt x="11978" y="5311"/>
                    <a:pt x="11921" y="5283"/>
                  </a:cubicBezTo>
                  <a:lnTo>
                    <a:pt x="11917" y="5283"/>
                  </a:lnTo>
                  <a:lnTo>
                    <a:pt x="4373" y="1518"/>
                  </a:lnTo>
                  <a:cubicBezTo>
                    <a:pt x="4252" y="1311"/>
                    <a:pt x="4072" y="1135"/>
                    <a:pt x="3837" y="1018"/>
                  </a:cubicBezTo>
                  <a:cubicBezTo>
                    <a:pt x="3656" y="923"/>
                    <a:pt x="3457" y="880"/>
                    <a:pt x="3265" y="880"/>
                  </a:cubicBezTo>
                  <a:cubicBezTo>
                    <a:pt x="3238" y="880"/>
                    <a:pt x="3211" y="881"/>
                    <a:pt x="3184" y="883"/>
                  </a:cubicBezTo>
                  <a:cubicBezTo>
                    <a:pt x="3168" y="884"/>
                    <a:pt x="3153" y="885"/>
                    <a:pt x="3137" y="885"/>
                  </a:cubicBezTo>
                  <a:cubicBezTo>
                    <a:pt x="2911" y="885"/>
                    <a:pt x="2698" y="766"/>
                    <a:pt x="2572" y="577"/>
                  </a:cubicBezTo>
                  <a:cubicBezTo>
                    <a:pt x="2446" y="387"/>
                    <a:pt x="2266" y="225"/>
                    <a:pt x="2041" y="122"/>
                  </a:cubicBezTo>
                  <a:cubicBezTo>
                    <a:pt x="1867" y="39"/>
                    <a:pt x="1682" y="0"/>
                    <a:pt x="1499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9" name="Google Shape;1949;p36"/>
            <p:cNvSpPr/>
            <p:nvPr/>
          </p:nvSpPr>
          <p:spPr>
            <a:xfrm>
              <a:off x="6122476" y="2841454"/>
              <a:ext cx="1727469" cy="1069534"/>
            </a:xfrm>
            <a:custGeom>
              <a:rect b="b" l="l" r="r" t="t"/>
              <a:pathLst>
                <a:path extrusionOk="0" fill="none" h="13772" w="22244">
                  <a:moveTo>
                    <a:pt x="379" y="802"/>
                  </a:moveTo>
                  <a:cubicBezTo>
                    <a:pt x="712" y="230"/>
                    <a:pt x="1442" y="0"/>
                    <a:pt x="2041" y="284"/>
                  </a:cubicBezTo>
                  <a:cubicBezTo>
                    <a:pt x="2266" y="387"/>
                    <a:pt x="2446" y="549"/>
                    <a:pt x="2572" y="739"/>
                  </a:cubicBezTo>
                  <a:cubicBezTo>
                    <a:pt x="2707" y="941"/>
                    <a:pt x="2941" y="1063"/>
                    <a:pt x="3184" y="1045"/>
                  </a:cubicBezTo>
                  <a:cubicBezTo>
                    <a:pt x="3401" y="1031"/>
                    <a:pt x="3630" y="1072"/>
                    <a:pt x="3837" y="1180"/>
                  </a:cubicBezTo>
                  <a:cubicBezTo>
                    <a:pt x="4072" y="1297"/>
                    <a:pt x="4252" y="1473"/>
                    <a:pt x="4373" y="1680"/>
                  </a:cubicBezTo>
                  <a:lnTo>
                    <a:pt x="11917" y="5445"/>
                  </a:lnTo>
                  <a:cubicBezTo>
                    <a:pt x="11917" y="5445"/>
                    <a:pt x="11917" y="5445"/>
                    <a:pt x="11921" y="5445"/>
                  </a:cubicBezTo>
                  <a:cubicBezTo>
                    <a:pt x="12083" y="5526"/>
                    <a:pt x="12286" y="5485"/>
                    <a:pt x="12417" y="5355"/>
                  </a:cubicBezTo>
                  <a:cubicBezTo>
                    <a:pt x="13241" y="4531"/>
                    <a:pt x="14520" y="4251"/>
                    <a:pt x="15637" y="4733"/>
                  </a:cubicBezTo>
                  <a:cubicBezTo>
                    <a:pt x="15929" y="4859"/>
                    <a:pt x="16191" y="5030"/>
                    <a:pt x="16416" y="5229"/>
                  </a:cubicBezTo>
                  <a:cubicBezTo>
                    <a:pt x="16812" y="5580"/>
                    <a:pt x="17330" y="5760"/>
                    <a:pt x="17857" y="5706"/>
                  </a:cubicBezTo>
                  <a:cubicBezTo>
                    <a:pt x="18537" y="5634"/>
                    <a:pt x="19249" y="5760"/>
                    <a:pt x="19906" y="6107"/>
                  </a:cubicBezTo>
                  <a:cubicBezTo>
                    <a:pt x="21532" y="6971"/>
                    <a:pt x="22243" y="8953"/>
                    <a:pt x="21532" y="10655"/>
                  </a:cubicBezTo>
                  <a:cubicBezTo>
                    <a:pt x="21433" y="10894"/>
                    <a:pt x="21311" y="11119"/>
                    <a:pt x="21167" y="11322"/>
                  </a:cubicBezTo>
                  <a:cubicBezTo>
                    <a:pt x="20271" y="13069"/>
                    <a:pt x="18132" y="13772"/>
                    <a:pt x="16371" y="12894"/>
                  </a:cubicBezTo>
                  <a:cubicBezTo>
                    <a:pt x="15745" y="12578"/>
                    <a:pt x="15249" y="12110"/>
                    <a:pt x="14912" y="11552"/>
                  </a:cubicBezTo>
                  <a:cubicBezTo>
                    <a:pt x="14637" y="11097"/>
                    <a:pt x="14191" y="10781"/>
                    <a:pt x="13673" y="10678"/>
                  </a:cubicBezTo>
                  <a:cubicBezTo>
                    <a:pt x="13425" y="10628"/>
                    <a:pt x="13178" y="10543"/>
                    <a:pt x="12939" y="10426"/>
                  </a:cubicBezTo>
                  <a:cubicBezTo>
                    <a:pt x="11962" y="9939"/>
                    <a:pt x="11381" y="8980"/>
                    <a:pt x="11327" y="7962"/>
                  </a:cubicBezTo>
                  <a:cubicBezTo>
                    <a:pt x="11318" y="7715"/>
                    <a:pt x="11165" y="7494"/>
                    <a:pt x="10944" y="7381"/>
                  </a:cubicBezTo>
                  <a:lnTo>
                    <a:pt x="3405" y="3621"/>
                  </a:lnTo>
                  <a:cubicBezTo>
                    <a:pt x="3166" y="3648"/>
                    <a:pt x="2919" y="3607"/>
                    <a:pt x="2685" y="3490"/>
                  </a:cubicBezTo>
                  <a:cubicBezTo>
                    <a:pt x="2473" y="3387"/>
                    <a:pt x="2306" y="3234"/>
                    <a:pt x="2185" y="3049"/>
                  </a:cubicBezTo>
                  <a:cubicBezTo>
                    <a:pt x="2050" y="2846"/>
                    <a:pt x="1815" y="2729"/>
                    <a:pt x="1577" y="2743"/>
                  </a:cubicBezTo>
                  <a:cubicBezTo>
                    <a:pt x="1356" y="2756"/>
                    <a:pt x="1131" y="2716"/>
                    <a:pt x="919" y="2612"/>
                  </a:cubicBezTo>
                  <a:cubicBezTo>
                    <a:pt x="253" y="2279"/>
                    <a:pt x="0" y="1455"/>
                    <a:pt x="379" y="802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0" name="Google Shape;1950;p36"/>
            <p:cNvSpPr/>
            <p:nvPr/>
          </p:nvSpPr>
          <p:spPr>
            <a:xfrm>
              <a:off x="6358873" y="2892166"/>
              <a:ext cx="73932" cy="87367"/>
            </a:xfrm>
            <a:custGeom>
              <a:rect b="b" l="l" r="r" t="t"/>
              <a:pathLst>
                <a:path extrusionOk="0" h="1125" w="952">
                  <a:moveTo>
                    <a:pt x="606" y="1"/>
                  </a:moveTo>
                  <a:cubicBezTo>
                    <a:pt x="494" y="1"/>
                    <a:pt x="384" y="62"/>
                    <a:pt x="330" y="171"/>
                  </a:cubicBezTo>
                  <a:lnTo>
                    <a:pt x="73" y="685"/>
                  </a:lnTo>
                  <a:cubicBezTo>
                    <a:pt x="1" y="833"/>
                    <a:pt x="59" y="1018"/>
                    <a:pt x="212" y="1094"/>
                  </a:cubicBezTo>
                  <a:cubicBezTo>
                    <a:pt x="255" y="1115"/>
                    <a:pt x="301" y="1125"/>
                    <a:pt x="346" y="1125"/>
                  </a:cubicBezTo>
                  <a:cubicBezTo>
                    <a:pt x="458" y="1125"/>
                    <a:pt x="568" y="1064"/>
                    <a:pt x="622" y="955"/>
                  </a:cubicBezTo>
                  <a:lnTo>
                    <a:pt x="879" y="441"/>
                  </a:lnTo>
                  <a:cubicBezTo>
                    <a:pt x="951" y="293"/>
                    <a:pt x="892" y="108"/>
                    <a:pt x="739" y="32"/>
                  </a:cubicBezTo>
                  <a:cubicBezTo>
                    <a:pt x="697" y="11"/>
                    <a:pt x="651" y="1"/>
                    <a:pt x="60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1" name="Google Shape;1951;p36"/>
            <p:cNvSpPr/>
            <p:nvPr/>
          </p:nvSpPr>
          <p:spPr>
            <a:xfrm>
              <a:off x="6358873" y="2888982"/>
              <a:ext cx="73932" cy="93813"/>
            </a:xfrm>
            <a:custGeom>
              <a:rect b="b" l="l" r="r" t="t"/>
              <a:pathLst>
                <a:path extrusionOk="0" fill="none" h="1208" w="952">
                  <a:moveTo>
                    <a:pt x="212" y="1135"/>
                  </a:moveTo>
                  <a:lnTo>
                    <a:pt x="212" y="1135"/>
                  </a:lnTo>
                  <a:cubicBezTo>
                    <a:pt x="361" y="1207"/>
                    <a:pt x="546" y="1149"/>
                    <a:pt x="622" y="996"/>
                  </a:cubicBezTo>
                  <a:lnTo>
                    <a:pt x="879" y="482"/>
                  </a:lnTo>
                  <a:cubicBezTo>
                    <a:pt x="951" y="334"/>
                    <a:pt x="892" y="149"/>
                    <a:pt x="739" y="73"/>
                  </a:cubicBezTo>
                  <a:cubicBezTo>
                    <a:pt x="591" y="0"/>
                    <a:pt x="406" y="59"/>
                    <a:pt x="330" y="212"/>
                  </a:cubicBezTo>
                  <a:lnTo>
                    <a:pt x="73" y="726"/>
                  </a:lnTo>
                  <a:cubicBezTo>
                    <a:pt x="1" y="874"/>
                    <a:pt x="59" y="1059"/>
                    <a:pt x="212" y="1135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2" name="Google Shape;1952;p36"/>
            <p:cNvSpPr/>
            <p:nvPr/>
          </p:nvSpPr>
          <p:spPr>
            <a:xfrm>
              <a:off x="6251159" y="2838503"/>
              <a:ext cx="74243" cy="87367"/>
            </a:xfrm>
            <a:custGeom>
              <a:rect b="b" l="l" r="r" t="t"/>
              <a:pathLst>
                <a:path extrusionOk="0" h="1125" w="956">
                  <a:moveTo>
                    <a:pt x="607" y="1"/>
                  </a:moveTo>
                  <a:cubicBezTo>
                    <a:pt x="495" y="1"/>
                    <a:pt x="388" y="63"/>
                    <a:pt x="334" y="169"/>
                  </a:cubicBezTo>
                  <a:lnTo>
                    <a:pt x="77" y="682"/>
                  </a:lnTo>
                  <a:cubicBezTo>
                    <a:pt x="1" y="835"/>
                    <a:pt x="64" y="1015"/>
                    <a:pt x="212" y="1092"/>
                  </a:cubicBezTo>
                  <a:cubicBezTo>
                    <a:pt x="257" y="1114"/>
                    <a:pt x="304" y="1125"/>
                    <a:pt x="349" y="1125"/>
                  </a:cubicBezTo>
                  <a:cubicBezTo>
                    <a:pt x="461" y="1125"/>
                    <a:pt x="568" y="1062"/>
                    <a:pt x="622" y="957"/>
                  </a:cubicBezTo>
                  <a:lnTo>
                    <a:pt x="879" y="443"/>
                  </a:lnTo>
                  <a:cubicBezTo>
                    <a:pt x="955" y="290"/>
                    <a:pt x="892" y="106"/>
                    <a:pt x="744" y="34"/>
                  </a:cubicBezTo>
                  <a:cubicBezTo>
                    <a:pt x="699" y="11"/>
                    <a:pt x="653" y="1"/>
                    <a:pt x="60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3" name="Google Shape;1953;p36"/>
            <p:cNvSpPr/>
            <p:nvPr/>
          </p:nvSpPr>
          <p:spPr>
            <a:xfrm>
              <a:off x="6251159" y="2835086"/>
              <a:ext cx="74243" cy="94202"/>
            </a:xfrm>
            <a:custGeom>
              <a:rect b="b" l="l" r="r" t="t"/>
              <a:pathLst>
                <a:path extrusionOk="0" fill="none" h="1213" w="956">
                  <a:moveTo>
                    <a:pt x="212" y="1136"/>
                  </a:moveTo>
                  <a:lnTo>
                    <a:pt x="212" y="1136"/>
                  </a:lnTo>
                  <a:cubicBezTo>
                    <a:pt x="365" y="1212"/>
                    <a:pt x="546" y="1149"/>
                    <a:pt x="622" y="1001"/>
                  </a:cubicBezTo>
                  <a:lnTo>
                    <a:pt x="879" y="487"/>
                  </a:lnTo>
                  <a:cubicBezTo>
                    <a:pt x="955" y="334"/>
                    <a:pt x="892" y="150"/>
                    <a:pt x="744" y="78"/>
                  </a:cubicBezTo>
                  <a:cubicBezTo>
                    <a:pt x="591" y="1"/>
                    <a:pt x="411" y="64"/>
                    <a:pt x="334" y="213"/>
                  </a:cubicBezTo>
                  <a:lnTo>
                    <a:pt x="77" y="726"/>
                  </a:lnTo>
                  <a:cubicBezTo>
                    <a:pt x="1" y="879"/>
                    <a:pt x="64" y="1059"/>
                    <a:pt x="212" y="1136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4" name="Google Shape;1954;p36"/>
            <p:cNvSpPr/>
            <p:nvPr/>
          </p:nvSpPr>
          <p:spPr>
            <a:xfrm>
              <a:off x="6263041" y="3084063"/>
              <a:ext cx="74243" cy="87290"/>
            </a:xfrm>
            <a:custGeom>
              <a:rect b="b" l="l" r="r" t="t"/>
              <a:pathLst>
                <a:path extrusionOk="0" h="1124" w="956">
                  <a:moveTo>
                    <a:pt x="604" y="0"/>
                  </a:moveTo>
                  <a:cubicBezTo>
                    <a:pt x="493" y="0"/>
                    <a:pt x="385" y="63"/>
                    <a:pt x="334" y="168"/>
                  </a:cubicBezTo>
                  <a:lnTo>
                    <a:pt x="77" y="681"/>
                  </a:lnTo>
                  <a:cubicBezTo>
                    <a:pt x="1" y="835"/>
                    <a:pt x="59" y="1015"/>
                    <a:pt x="212" y="1091"/>
                  </a:cubicBezTo>
                  <a:cubicBezTo>
                    <a:pt x="256" y="1114"/>
                    <a:pt x="302" y="1124"/>
                    <a:pt x="348" y="1124"/>
                  </a:cubicBezTo>
                  <a:cubicBezTo>
                    <a:pt x="459" y="1124"/>
                    <a:pt x="568" y="1062"/>
                    <a:pt x="622" y="956"/>
                  </a:cubicBezTo>
                  <a:lnTo>
                    <a:pt x="879" y="443"/>
                  </a:lnTo>
                  <a:cubicBezTo>
                    <a:pt x="956" y="290"/>
                    <a:pt x="893" y="105"/>
                    <a:pt x="739" y="33"/>
                  </a:cubicBezTo>
                  <a:cubicBezTo>
                    <a:pt x="696" y="11"/>
                    <a:pt x="650" y="0"/>
                    <a:pt x="60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5" name="Google Shape;1955;p36"/>
            <p:cNvSpPr/>
            <p:nvPr/>
          </p:nvSpPr>
          <p:spPr>
            <a:xfrm>
              <a:off x="6263041" y="3080646"/>
              <a:ext cx="74243" cy="94124"/>
            </a:xfrm>
            <a:custGeom>
              <a:rect b="b" l="l" r="r" t="t"/>
              <a:pathLst>
                <a:path extrusionOk="0" fill="none" h="1212" w="956">
                  <a:moveTo>
                    <a:pt x="212" y="1135"/>
                  </a:moveTo>
                  <a:lnTo>
                    <a:pt x="212" y="1135"/>
                  </a:lnTo>
                  <a:cubicBezTo>
                    <a:pt x="361" y="1212"/>
                    <a:pt x="546" y="1149"/>
                    <a:pt x="622" y="1000"/>
                  </a:cubicBezTo>
                  <a:lnTo>
                    <a:pt x="879" y="487"/>
                  </a:lnTo>
                  <a:cubicBezTo>
                    <a:pt x="956" y="334"/>
                    <a:pt x="893" y="149"/>
                    <a:pt x="739" y="77"/>
                  </a:cubicBezTo>
                  <a:cubicBezTo>
                    <a:pt x="591" y="0"/>
                    <a:pt x="406" y="63"/>
                    <a:pt x="334" y="212"/>
                  </a:cubicBezTo>
                  <a:lnTo>
                    <a:pt x="77" y="725"/>
                  </a:lnTo>
                  <a:cubicBezTo>
                    <a:pt x="1" y="879"/>
                    <a:pt x="59" y="1059"/>
                    <a:pt x="212" y="1135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6" name="Google Shape;1956;p36"/>
            <p:cNvSpPr/>
            <p:nvPr/>
          </p:nvSpPr>
          <p:spPr>
            <a:xfrm>
              <a:off x="6155326" y="3030167"/>
              <a:ext cx="74243" cy="87523"/>
            </a:xfrm>
            <a:custGeom>
              <a:rect b="b" l="l" r="r" t="t"/>
              <a:pathLst>
                <a:path extrusionOk="0" h="1127" w="956">
                  <a:moveTo>
                    <a:pt x="607" y="1"/>
                  </a:moveTo>
                  <a:cubicBezTo>
                    <a:pt x="495" y="1"/>
                    <a:pt x="388" y="64"/>
                    <a:pt x="334" y="173"/>
                  </a:cubicBezTo>
                  <a:lnTo>
                    <a:pt x="77" y="686"/>
                  </a:lnTo>
                  <a:cubicBezTo>
                    <a:pt x="1" y="835"/>
                    <a:pt x="64" y="1020"/>
                    <a:pt x="212" y="1096"/>
                  </a:cubicBezTo>
                  <a:cubicBezTo>
                    <a:pt x="256" y="1117"/>
                    <a:pt x="303" y="1127"/>
                    <a:pt x="349" y="1127"/>
                  </a:cubicBezTo>
                  <a:cubicBezTo>
                    <a:pt x="462" y="1127"/>
                    <a:pt x="571" y="1066"/>
                    <a:pt x="622" y="957"/>
                  </a:cubicBezTo>
                  <a:lnTo>
                    <a:pt x="879" y="443"/>
                  </a:lnTo>
                  <a:cubicBezTo>
                    <a:pt x="955" y="295"/>
                    <a:pt x="892" y="110"/>
                    <a:pt x="744" y="33"/>
                  </a:cubicBezTo>
                  <a:cubicBezTo>
                    <a:pt x="700" y="11"/>
                    <a:pt x="653" y="1"/>
                    <a:pt x="60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7" name="Google Shape;1957;p36"/>
            <p:cNvSpPr/>
            <p:nvPr/>
          </p:nvSpPr>
          <p:spPr>
            <a:xfrm>
              <a:off x="6155326" y="3026750"/>
              <a:ext cx="74243" cy="94202"/>
            </a:xfrm>
            <a:custGeom>
              <a:rect b="b" l="l" r="r" t="t"/>
              <a:pathLst>
                <a:path extrusionOk="0" fill="none" h="1213" w="956">
                  <a:moveTo>
                    <a:pt x="212" y="1140"/>
                  </a:moveTo>
                  <a:lnTo>
                    <a:pt x="212" y="1140"/>
                  </a:lnTo>
                  <a:cubicBezTo>
                    <a:pt x="366" y="1212"/>
                    <a:pt x="550" y="1154"/>
                    <a:pt x="622" y="1001"/>
                  </a:cubicBezTo>
                  <a:lnTo>
                    <a:pt x="879" y="487"/>
                  </a:lnTo>
                  <a:cubicBezTo>
                    <a:pt x="955" y="339"/>
                    <a:pt x="892" y="154"/>
                    <a:pt x="744" y="77"/>
                  </a:cubicBezTo>
                  <a:cubicBezTo>
                    <a:pt x="591" y="1"/>
                    <a:pt x="411" y="64"/>
                    <a:pt x="334" y="217"/>
                  </a:cubicBezTo>
                  <a:lnTo>
                    <a:pt x="77" y="730"/>
                  </a:lnTo>
                  <a:cubicBezTo>
                    <a:pt x="1" y="879"/>
                    <a:pt x="64" y="1064"/>
                    <a:pt x="212" y="1140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8" name="Google Shape;1958;p36"/>
            <p:cNvSpPr/>
            <p:nvPr/>
          </p:nvSpPr>
          <p:spPr>
            <a:xfrm>
              <a:off x="6113700" y="2877644"/>
              <a:ext cx="1709297" cy="1018356"/>
            </a:xfrm>
            <a:custGeom>
              <a:rect b="b" l="l" r="r" t="t"/>
              <a:pathLst>
                <a:path extrusionOk="0" h="13113" w="22010">
                  <a:moveTo>
                    <a:pt x="1504" y="1"/>
                  </a:moveTo>
                  <a:cubicBezTo>
                    <a:pt x="1055" y="1"/>
                    <a:pt x="616" y="235"/>
                    <a:pt x="379" y="642"/>
                  </a:cubicBezTo>
                  <a:cubicBezTo>
                    <a:pt x="1" y="1295"/>
                    <a:pt x="253" y="2119"/>
                    <a:pt x="920" y="2448"/>
                  </a:cubicBezTo>
                  <a:cubicBezTo>
                    <a:pt x="1105" y="2543"/>
                    <a:pt x="1301" y="2585"/>
                    <a:pt x="1495" y="2585"/>
                  </a:cubicBezTo>
                  <a:cubicBezTo>
                    <a:pt x="1523" y="2585"/>
                    <a:pt x="1550" y="2585"/>
                    <a:pt x="1577" y="2583"/>
                  </a:cubicBezTo>
                  <a:cubicBezTo>
                    <a:pt x="1590" y="2582"/>
                    <a:pt x="1602" y="2582"/>
                    <a:pt x="1614" y="2582"/>
                  </a:cubicBezTo>
                  <a:cubicBezTo>
                    <a:pt x="1840" y="2582"/>
                    <a:pt x="2057" y="2697"/>
                    <a:pt x="2185" y="2885"/>
                  </a:cubicBezTo>
                  <a:cubicBezTo>
                    <a:pt x="2307" y="3069"/>
                    <a:pt x="2473" y="3227"/>
                    <a:pt x="2685" y="3330"/>
                  </a:cubicBezTo>
                  <a:cubicBezTo>
                    <a:pt x="2873" y="3424"/>
                    <a:pt x="3070" y="3469"/>
                    <a:pt x="3263" y="3469"/>
                  </a:cubicBezTo>
                  <a:cubicBezTo>
                    <a:pt x="3311" y="3469"/>
                    <a:pt x="3358" y="3466"/>
                    <a:pt x="3405" y="3461"/>
                  </a:cubicBezTo>
                  <a:lnTo>
                    <a:pt x="10944" y="7222"/>
                  </a:lnTo>
                  <a:cubicBezTo>
                    <a:pt x="11165" y="7334"/>
                    <a:pt x="11318" y="7555"/>
                    <a:pt x="11332" y="7802"/>
                  </a:cubicBezTo>
                  <a:cubicBezTo>
                    <a:pt x="11381" y="8816"/>
                    <a:pt x="11962" y="9780"/>
                    <a:pt x="12939" y="10266"/>
                  </a:cubicBezTo>
                  <a:cubicBezTo>
                    <a:pt x="13178" y="10383"/>
                    <a:pt x="13426" y="10469"/>
                    <a:pt x="13674" y="10518"/>
                  </a:cubicBezTo>
                  <a:cubicBezTo>
                    <a:pt x="14191" y="10622"/>
                    <a:pt x="14637" y="10937"/>
                    <a:pt x="14912" y="11387"/>
                  </a:cubicBezTo>
                  <a:cubicBezTo>
                    <a:pt x="15250" y="11946"/>
                    <a:pt x="15745" y="12419"/>
                    <a:pt x="16371" y="12734"/>
                  </a:cubicBezTo>
                  <a:cubicBezTo>
                    <a:pt x="16887" y="12991"/>
                    <a:pt x="17434" y="13113"/>
                    <a:pt x="17973" y="13113"/>
                  </a:cubicBezTo>
                  <a:cubicBezTo>
                    <a:pt x="19351" y="13113"/>
                    <a:pt x="20675" y="12317"/>
                    <a:pt x="21271" y="10950"/>
                  </a:cubicBezTo>
                  <a:cubicBezTo>
                    <a:pt x="22010" y="9248"/>
                    <a:pt x="21316" y="7240"/>
                    <a:pt x="19686" y="6361"/>
                  </a:cubicBezTo>
                  <a:cubicBezTo>
                    <a:pt x="19137" y="6067"/>
                    <a:pt x="18552" y="5930"/>
                    <a:pt x="17978" y="5930"/>
                  </a:cubicBezTo>
                  <a:cubicBezTo>
                    <a:pt x="17859" y="5930"/>
                    <a:pt x="17741" y="5935"/>
                    <a:pt x="17623" y="5947"/>
                  </a:cubicBezTo>
                  <a:cubicBezTo>
                    <a:pt x="17560" y="5953"/>
                    <a:pt x="17498" y="5957"/>
                    <a:pt x="17435" y="5957"/>
                  </a:cubicBezTo>
                  <a:cubicBezTo>
                    <a:pt x="16973" y="5957"/>
                    <a:pt x="16527" y="5784"/>
                    <a:pt x="16182" y="5474"/>
                  </a:cubicBezTo>
                  <a:cubicBezTo>
                    <a:pt x="15952" y="5276"/>
                    <a:pt x="15691" y="5105"/>
                    <a:pt x="15398" y="4979"/>
                  </a:cubicBezTo>
                  <a:cubicBezTo>
                    <a:pt x="15026" y="4818"/>
                    <a:pt x="14636" y="4741"/>
                    <a:pt x="14251" y="4741"/>
                  </a:cubicBezTo>
                  <a:cubicBezTo>
                    <a:pt x="13668" y="4741"/>
                    <a:pt x="13096" y="4917"/>
                    <a:pt x="12615" y="5240"/>
                  </a:cubicBezTo>
                  <a:cubicBezTo>
                    <a:pt x="12501" y="5317"/>
                    <a:pt x="12368" y="5356"/>
                    <a:pt x="12234" y="5356"/>
                  </a:cubicBezTo>
                  <a:cubicBezTo>
                    <a:pt x="12126" y="5356"/>
                    <a:pt x="12018" y="5331"/>
                    <a:pt x="11917" y="5280"/>
                  </a:cubicBezTo>
                  <a:lnTo>
                    <a:pt x="4374" y="1520"/>
                  </a:lnTo>
                  <a:cubicBezTo>
                    <a:pt x="4252" y="1308"/>
                    <a:pt x="4072" y="1133"/>
                    <a:pt x="3842" y="1020"/>
                  </a:cubicBezTo>
                  <a:cubicBezTo>
                    <a:pt x="3657" y="925"/>
                    <a:pt x="3457" y="883"/>
                    <a:pt x="3265" y="883"/>
                  </a:cubicBezTo>
                  <a:cubicBezTo>
                    <a:pt x="3238" y="883"/>
                    <a:pt x="3211" y="883"/>
                    <a:pt x="3185" y="885"/>
                  </a:cubicBezTo>
                  <a:cubicBezTo>
                    <a:pt x="3172" y="886"/>
                    <a:pt x="3159" y="886"/>
                    <a:pt x="3147" y="886"/>
                  </a:cubicBezTo>
                  <a:cubicBezTo>
                    <a:pt x="2917" y="886"/>
                    <a:pt x="2700" y="771"/>
                    <a:pt x="2572" y="579"/>
                  </a:cubicBezTo>
                  <a:cubicBezTo>
                    <a:pt x="2446" y="385"/>
                    <a:pt x="2266" y="228"/>
                    <a:pt x="2041" y="119"/>
                  </a:cubicBezTo>
                  <a:cubicBezTo>
                    <a:pt x="1868" y="39"/>
                    <a:pt x="1685" y="1"/>
                    <a:pt x="15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9" name="Google Shape;1959;p36"/>
            <p:cNvSpPr/>
            <p:nvPr/>
          </p:nvSpPr>
          <p:spPr>
            <a:xfrm>
              <a:off x="6113700" y="2865218"/>
              <a:ext cx="1709297" cy="1072407"/>
            </a:xfrm>
            <a:custGeom>
              <a:rect b="b" l="l" r="r" t="t"/>
              <a:pathLst>
                <a:path extrusionOk="0" fill="none" h="13809" w="22010">
                  <a:moveTo>
                    <a:pt x="2041" y="279"/>
                  </a:moveTo>
                  <a:cubicBezTo>
                    <a:pt x="2266" y="388"/>
                    <a:pt x="2446" y="545"/>
                    <a:pt x="2572" y="739"/>
                  </a:cubicBezTo>
                  <a:cubicBezTo>
                    <a:pt x="2707" y="941"/>
                    <a:pt x="2942" y="1059"/>
                    <a:pt x="3185" y="1045"/>
                  </a:cubicBezTo>
                  <a:cubicBezTo>
                    <a:pt x="3401" y="1032"/>
                    <a:pt x="3631" y="1072"/>
                    <a:pt x="3842" y="1180"/>
                  </a:cubicBezTo>
                  <a:cubicBezTo>
                    <a:pt x="4072" y="1293"/>
                    <a:pt x="4252" y="1468"/>
                    <a:pt x="4374" y="1680"/>
                  </a:cubicBezTo>
                  <a:lnTo>
                    <a:pt x="11917" y="5440"/>
                  </a:lnTo>
                  <a:cubicBezTo>
                    <a:pt x="12142" y="5553"/>
                    <a:pt x="12408" y="5540"/>
                    <a:pt x="12615" y="5400"/>
                  </a:cubicBezTo>
                  <a:cubicBezTo>
                    <a:pt x="13412" y="4864"/>
                    <a:pt x="14462" y="4733"/>
                    <a:pt x="15398" y="5139"/>
                  </a:cubicBezTo>
                  <a:cubicBezTo>
                    <a:pt x="15691" y="5265"/>
                    <a:pt x="15952" y="5436"/>
                    <a:pt x="16182" y="5634"/>
                  </a:cubicBezTo>
                  <a:cubicBezTo>
                    <a:pt x="16574" y="5985"/>
                    <a:pt x="17096" y="6161"/>
                    <a:pt x="17623" y="6107"/>
                  </a:cubicBezTo>
                  <a:cubicBezTo>
                    <a:pt x="18308" y="6039"/>
                    <a:pt x="19024" y="6166"/>
                    <a:pt x="19686" y="6521"/>
                  </a:cubicBezTo>
                  <a:cubicBezTo>
                    <a:pt x="21316" y="7400"/>
                    <a:pt x="22010" y="9408"/>
                    <a:pt x="21271" y="11110"/>
                  </a:cubicBezTo>
                  <a:cubicBezTo>
                    <a:pt x="20442" y="13011"/>
                    <a:pt x="18204" y="13808"/>
                    <a:pt x="16371" y="12894"/>
                  </a:cubicBezTo>
                  <a:cubicBezTo>
                    <a:pt x="15745" y="12579"/>
                    <a:pt x="15250" y="12106"/>
                    <a:pt x="14912" y="11547"/>
                  </a:cubicBezTo>
                  <a:cubicBezTo>
                    <a:pt x="14637" y="11097"/>
                    <a:pt x="14191" y="10782"/>
                    <a:pt x="13674" y="10678"/>
                  </a:cubicBezTo>
                  <a:cubicBezTo>
                    <a:pt x="13426" y="10629"/>
                    <a:pt x="13178" y="10543"/>
                    <a:pt x="12939" y="10426"/>
                  </a:cubicBezTo>
                  <a:cubicBezTo>
                    <a:pt x="11962" y="9940"/>
                    <a:pt x="11381" y="8976"/>
                    <a:pt x="11332" y="7962"/>
                  </a:cubicBezTo>
                  <a:cubicBezTo>
                    <a:pt x="11318" y="7715"/>
                    <a:pt x="11165" y="7494"/>
                    <a:pt x="10944" y="7382"/>
                  </a:cubicBezTo>
                  <a:lnTo>
                    <a:pt x="3405" y="3621"/>
                  </a:lnTo>
                  <a:cubicBezTo>
                    <a:pt x="3167" y="3648"/>
                    <a:pt x="2919" y="3608"/>
                    <a:pt x="2685" y="3490"/>
                  </a:cubicBezTo>
                  <a:cubicBezTo>
                    <a:pt x="2473" y="3387"/>
                    <a:pt x="2307" y="3229"/>
                    <a:pt x="2185" y="3045"/>
                  </a:cubicBezTo>
                  <a:cubicBezTo>
                    <a:pt x="2050" y="2846"/>
                    <a:pt x="1816" y="2729"/>
                    <a:pt x="1577" y="2743"/>
                  </a:cubicBezTo>
                  <a:cubicBezTo>
                    <a:pt x="1356" y="2756"/>
                    <a:pt x="1131" y="2716"/>
                    <a:pt x="920" y="2608"/>
                  </a:cubicBezTo>
                  <a:cubicBezTo>
                    <a:pt x="253" y="2279"/>
                    <a:pt x="1" y="1455"/>
                    <a:pt x="379" y="802"/>
                  </a:cubicBezTo>
                  <a:cubicBezTo>
                    <a:pt x="712" y="230"/>
                    <a:pt x="1442" y="0"/>
                    <a:pt x="2041" y="279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0" name="Google Shape;1960;p36"/>
            <p:cNvSpPr/>
            <p:nvPr/>
          </p:nvSpPr>
          <p:spPr>
            <a:xfrm>
              <a:off x="7538222" y="3376530"/>
              <a:ext cx="118664" cy="86513"/>
            </a:xfrm>
            <a:custGeom>
              <a:rect b="b" l="l" r="r" t="t"/>
              <a:pathLst>
                <a:path extrusionOk="0" h="1114" w="1528">
                  <a:moveTo>
                    <a:pt x="140" y="0"/>
                  </a:moveTo>
                  <a:lnTo>
                    <a:pt x="1" y="599"/>
                  </a:lnTo>
                  <a:cubicBezTo>
                    <a:pt x="208" y="689"/>
                    <a:pt x="537" y="838"/>
                    <a:pt x="811" y="1036"/>
                  </a:cubicBezTo>
                  <a:cubicBezTo>
                    <a:pt x="885" y="1088"/>
                    <a:pt x="969" y="1114"/>
                    <a:pt x="1053" y="1114"/>
                  </a:cubicBezTo>
                  <a:cubicBezTo>
                    <a:pt x="1166" y="1114"/>
                    <a:pt x="1276" y="1068"/>
                    <a:pt x="1356" y="978"/>
                  </a:cubicBezTo>
                  <a:cubicBezTo>
                    <a:pt x="1527" y="789"/>
                    <a:pt x="1487" y="491"/>
                    <a:pt x="1271" y="361"/>
                  </a:cubicBezTo>
                  <a:cubicBezTo>
                    <a:pt x="1019" y="199"/>
                    <a:pt x="636" y="32"/>
                    <a:pt x="140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1" name="Google Shape;1961;p36"/>
            <p:cNvSpPr/>
            <p:nvPr/>
          </p:nvSpPr>
          <p:spPr>
            <a:xfrm>
              <a:off x="7190227" y="3277746"/>
              <a:ext cx="107792" cy="66166"/>
            </a:xfrm>
            <a:custGeom>
              <a:rect b="b" l="l" r="r" t="t"/>
              <a:pathLst>
                <a:path extrusionOk="0" h="852" w="1388">
                  <a:moveTo>
                    <a:pt x="419" y="1"/>
                  </a:moveTo>
                  <a:cubicBezTo>
                    <a:pt x="397" y="1"/>
                    <a:pt x="375" y="1"/>
                    <a:pt x="352" y="2"/>
                  </a:cubicBezTo>
                  <a:cubicBezTo>
                    <a:pt x="154" y="11"/>
                    <a:pt x="1" y="183"/>
                    <a:pt x="10" y="381"/>
                  </a:cubicBezTo>
                  <a:lnTo>
                    <a:pt x="14" y="444"/>
                  </a:lnTo>
                  <a:cubicBezTo>
                    <a:pt x="23" y="628"/>
                    <a:pt x="172" y="777"/>
                    <a:pt x="357" y="786"/>
                  </a:cubicBezTo>
                  <a:cubicBezTo>
                    <a:pt x="528" y="795"/>
                    <a:pt x="735" y="813"/>
                    <a:pt x="888" y="845"/>
                  </a:cubicBezTo>
                  <a:cubicBezTo>
                    <a:pt x="911" y="849"/>
                    <a:pt x="935" y="852"/>
                    <a:pt x="958" y="852"/>
                  </a:cubicBezTo>
                  <a:cubicBezTo>
                    <a:pt x="1045" y="852"/>
                    <a:pt x="1131" y="820"/>
                    <a:pt x="1199" y="763"/>
                  </a:cubicBezTo>
                  <a:cubicBezTo>
                    <a:pt x="1388" y="592"/>
                    <a:pt x="1352" y="282"/>
                    <a:pt x="1122" y="169"/>
                  </a:cubicBezTo>
                  <a:cubicBezTo>
                    <a:pt x="939" y="77"/>
                    <a:pt x="697" y="1"/>
                    <a:pt x="41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2" name="Google Shape;1962;p36"/>
            <p:cNvSpPr/>
            <p:nvPr/>
          </p:nvSpPr>
          <p:spPr>
            <a:xfrm>
              <a:off x="7175549" y="3537052"/>
              <a:ext cx="618795" cy="358945"/>
            </a:xfrm>
            <a:custGeom>
              <a:rect b="b" l="l" r="r" t="t"/>
              <a:pathLst>
                <a:path extrusionOk="0" h="4622" w="7968">
                  <a:moveTo>
                    <a:pt x="7332" y="1"/>
                  </a:moveTo>
                  <a:lnTo>
                    <a:pt x="2329" y="1689"/>
                  </a:lnTo>
                  <a:cubicBezTo>
                    <a:pt x="2329" y="1689"/>
                    <a:pt x="3459" y="2855"/>
                    <a:pt x="4974" y="2855"/>
                  </a:cubicBezTo>
                  <a:cubicBezTo>
                    <a:pt x="5077" y="2855"/>
                    <a:pt x="5182" y="2849"/>
                    <a:pt x="5288" y="2838"/>
                  </a:cubicBezTo>
                  <a:cubicBezTo>
                    <a:pt x="5365" y="2830"/>
                    <a:pt x="5435" y="2826"/>
                    <a:pt x="5499" y="2826"/>
                  </a:cubicBezTo>
                  <a:cubicBezTo>
                    <a:pt x="6572" y="2826"/>
                    <a:pt x="5757" y="3917"/>
                    <a:pt x="4511" y="3917"/>
                  </a:cubicBezTo>
                  <a:cubicBezTo>
                    <a:pt x="4236" y="3917"/>
                    <a:pt x="3941" y="3864"/>
                    <a:pt x="3639" y="3734"/>
                  </a:cubicBezTo>
                  <a:cubicBezTo>
                    <a:pt x="1892" y="2977"/>
                    <a:pt x="1626" y="2185"/>
                    <a:pt x="1" y="2027"/>
                  </a:cubicBezTo>
                  <a:lnTo>
                    <a:pt x="1" y="2027"/>
                  </a:lnTo>
                  <a:cubicBezTo>
                    <a:pt x="518" y="2131"/>
                    <a:pt x="964" y="2446"/>
                    <a:pt x="1239" y="2896"/>
                  </a:cubicBezTo>
                  <a:cubicBezTo>
                    <a:pt x="1577" y="3455"/>
                    <a:pt x="2072" y="3928"/>
                    <a:pt x="2698" y="4243"/>
                  </a:cubicBezTo>
                  <a:cubicBezTo>
                    <a:pt x="3214" y="4500"/>
                    <a:pt x="3761" y="4622"/>
                    <a:pt x="4300" y="4622"/>
                  </a:cubicBezTo>
                  <a:cubicBezTo>
                    <a:pt x="5678" y="4622"/>
                    <a:pt x="7002" y="3826"/>
                    <a:pt x="7598" y="2459"/>
                  </a:cubicBezTo>
                  <a:cubicBezTo>
                    <a:pt x="7909" y="1748"/>
                    <a:pt x="7967" y="982"/>
                    <a:pt x="7810" y="271"/>
                  </a:cubicBezTo>
                  <a:lnTo>
                    <a:pt x="7332" y="1"/>
                  </a:ln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3" name="Google Shape;1963;p36"/>
            <p:cNvSpPr/>
            <p:nvPr/>
          </p:nvSpPr>
          <p:spPr>
            <a:xfrm>
              <a:off x="7240628" y="3433765"/>
              <a:ext cx="258841" cy="226923"/>
            </a:xfrm>
            <a:custGeom>
              <a:rect b="b" l="l" r="r" t="t"/>
              <a:pathLst>
                <a:path extrusionOk="0" h="2922" w="3333">
                  <a:moveTo>
                    <a:pt x="1668" y="1"/>
                  </a:moveTo>
                  <a:cubicBezTo>
                    <a:pt x="1133" y="1"/>
                    <a:pt x="616" y="297"/>
                    <a:pt x="361" y="808"/>
                  </a:cubicBezTo>
                  <a:cubicBezTo>
                    <a:pt x="0" y="1529"/>
                    <a:pt x="293" y="2407"/>
                    <a:pt x="1014" y="2767"/>
                  </a:cubicBezTo>
                  <a:cubicBezTo>
                    <a:pt x="1223" y="2872"/>
                    <a:pt x="1445" y="2921"/>
                    <a:pt x="1665" y="2921"/>
                  </a:cubicBezTo>
                  <a:cubicBezTo>
                    <a:pt x="2200" y="2921"/>
                    <a:pt x="2717" y="2625"/>
                    <a:pt x="2973" y="2114"/>
                  </a:cubicBezTo>
                  <a:cubicBezTo>
                    <a:pt x="3333" y="1394"/>
                    <a:pt x="3040" y="515"/>
                    <a:pt x="2320" y="155"/>
                  </a:cubicBezTo>
                  <a:cubicBezTo>
                    <a:pt x="2110" y="50"/>
                    <a:pt x="1888" y="1"/>
                    <a:pt x="1668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4" name="Google Shape;1964;p36"/>
            <p:cNvSpPr/>
            <p:nvPr/>
          </p:nvSpPr>
          <p:spPr>
            <a:xfrm>
              <a:off x="7240628" y="3417767"/>
              <a:ext cx="258841" cy="258918"/>
            </a:xfrm>
            <a:custGeom>
              <a:rect b="b" l="l" r="r" t="t"/>
              <a:pathLst>
                <a:path extrusionOk="0" fill="none" h="3334" w="3333">
                  <a:moveTo>
                    <a:pt x="361" y="1014"/>
                  </a:moveTo>
                  <a:cubicBezTo>
                    <a:pt x="0" y="1735"/>
                    <a:pt x="293" y="2613"/>
                    <a:pt x="1014" y="2973"/>
                  </a:cubicBezTo>
                  <a:cubicBezTo>
                    <a:pt x="1734" y="3333"/>
                    <a:pt x="2612" y="3041"/>
                    <a:pt x="2973" y="2320"/>
                  </a:cubicBezTo>
                  <a:cubicBezTo>
                    <a:pt x="3333" y="1600"/>
                    <a:pt x="3040" y="721"/>
                    <a:pt x="2320" y="361"/>
                  </a:cubicBezTo>
                  <a:cubicBezTo>
                    <a:pt x="1599" y="1"/>
                    <a:pt x="721" y="294"/>
                    <a:pt x="361" y="1014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5" name="Google Shape;1965;p36"/>
            <p:cNvSpPr/>
            <p:nvPr/>
          </p:nvSpPr>
          <p:spPr>
            <a:xfrm>
              <a:off x="7541406" y="3582561"/>
              <a:ext cx="104996" cy="152835"/>
            </a:xfrm>
            <a:custGeom>
              <a:rect b="b" l="l" r="r" t="t"/>
              <a:pathLst>
                <a:path extrusionOk="0" h="1968" w="1352">
                  <a:moveTo>
                    <a:pt x="1021" y="1"/>
                  </a:moveTo>
                  <a:cubicBezTo>
                    <a:pt x="916" y="1"/>
                    <a:pt x="814" y="59"/>
                    <a:pt x="766" y="158"/>
                  </a:cubicBezTo>
                  <a:lnTo>
                    <a:pt x="68" y="1549"/>
                  </a:lnTo>
                  <a:cubicBezTo>
                    <a:pt x="0" y="1693"/>
                    <a:pt x="54" y="1864"/>
                    <a:pt x="198" y="1936"/>
                  </a:cubicBezTo>
                  <a:cubicBezTo>
                    <a:pt x="240" y="1957"/>
                    <a:pt x="284" y="1967"/>
                    <a:pt x="328" y="1967"/>
                  </a:cubicBezTo>
                  <a:cubicBezTo>
                    <a:pt x="434" y="1967"/>
                    <a:pt x="535" y="1908"/>
                    <a:pt x="586" y="1806"/>
                  </a:cubicBezTo>
                  <a:lnTo>
                    <a:pt x="1279" y="414"/>
                  </a:lnTo>
                  <a:cubicBezTo>
                    <a:pt x="1351" y="275"/>
                    <a:pt x="1293" y="99"/>
                    <a:pt x="1149" y="31"/>
                  </a:cubicBezTo>
                  <a:cubicBezTo>
                    <a:pt x="1108" y="10"/>
                    <a:pt x="1064" y="1"/>
                    <a:pt x="1021" y="1"/>
                  </a:cubicBezTo>
                  <a:close/>
                </a:path>
              </a:pathLst>
            </a:custGeom>
            <a:solidFill>
              <a:srgbClr val="FFA1A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6" name="Google Shape;1966;p36"/>
            <p:cNvSpPr/>
            <p:nvPr/>
          </p:nvSpPr>
          <p:spPr>
            <a:xfrm>
              <a:off x="7541406" y="3579377"/>
              <a:ext cx="104996" cy="159203"/>
            </a:xfrm>
            <a:custGeom>
              <a:rect b="b" l="l" r="r" t="t"/>
              <a:pathLst>
                <a:path extrusionOk="0" fill="none" h="2050" w="1352">
                  <a:moveTo>
                    <a:pt x="198" y="1977"/>
                  </a:moveTo>
                  <a:lnTo>
                    <a:pt x="198" y="1977"/>
                  </a:lnTo>
                  <a:cubicBezTo>
                    <a:pt x="343" y="2050"/>
                    <a:pt x="514" y="1991"/>
                    <a:pt x="586" y="1847"/>
                  </a:cubicBezTo>
                  <a:lnTo>
                    <a:pt x="1279" y="455"/>
                  </a:lnTo>
                  <a:cubicBezTo>
                    <a:pt x="1351" y="316"/>
                    <a:pt x="1293" y="140"/>
                    <a:pt x="1149" y="72"/>
                  </a:cubicBezTo>
                  <a:cubicBezTo>
                    <a:pt x="1009" y="0"/>
                    <a:pt x="833" y="59"/>
                    <a:pt x="766" y="199"/>
                  </a:cubicBezTo>
                  <a:lnTo>
                    <a:pt x="68" y="1590"/>
                  </a:lnTo>
                  <a:cubicBezTo>
                    <a:pt x="0" y="1734"/>
                    <a:pt x="54" y="1905"/>
                    <a:pt x="198" y="1977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7" name="Google Shape;1967;p36"/>
            <p:cNvSpPr/>
            <p:nvPr/>
          </p:nvSpPr>
          <p:spPr>
            <a:xfrm>
              <a:off x="6186856" y="2926802"/>
              <a:ext cx="81854" cy="106627"/>
            </a:xfrm>
            <a:custGeom>
              <a:rect b="b" l="l" r="r" t="t"/>
              <a:pathLst>
                <a:path extrusionOk="0" h="1373" w="1054">
                  <a:moveTo>
                    <a:pt x="726" y="0"/>
                  </a:moveTo>
                  <a:cubicBezTo>
                    <a:pt x="620" y="0"/>
                    <a:pt x="519" y="59"/>
                    <a:pt x="468" y="157"/>
                  </a:cubicBezTo>
                  <a:lnTo>
                    <a:pt x="72" y="959"/>
                  </a:lnTo>
                  <a:cubicBezTo>
                    <a:pt x="0" y="1099"/>
                    <a:pt x="59" y="1274"/>
                    <a:pt x="198" y="1342"/>
                  </a:cubicBezTo>
                  <a:cubicBezTo>
                    <a:pt x="240" y="1363"/>
                    <a:pt x="285" y="1373"/>
                    <a:pt x="328" y="1373"/>
                  </a:cubicBezTo>
                  <a:cubicBezTo>
                    <a:pt x="434" y="1373"/>
                    <a:pt x="534" y="1315"/>
                    <a:pt x="586" y="1216"/>
                  </a:cubicBezTo>
                  <a:lnTo>
                    <a:pt x="982" y="414"/>
                  </a:lnTo>
                  <a:cubicBezTo>
                    <a:pt x="1054" y="275"/>
                    <a:pt x="995" y="99"/>
                    <a:pt x="856" y="31"/>
                  </a:cubicBezTo>
                  <a:cubicBezTo>
                    <a:pt x="814" y="10"/>
                    <a:pt x="769" y="0"/>
                    <a:pt x="72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8" name="Google Shape;1968;p36"/>
            <p:cNvSpPr/>
            <p:nvPr/>
          </p:nvSpPr>
          <p:spPr>
            <a:xfrm>
              <a:off x="6186856" y="2923618"/>
              <a:ext cx="81854" cy="112995"/>
            </a:xfrm>
            <a:custGeom>
              <a:rect b="b" l="l" r="r" t="t"/>
              <a:pathLst>
                <a:path extrusionOk="0" fill="none" h="1455" w="1054">
                  <a:moveTo>
                    <a:pt x="198" y="1383"/>
                  </a:moveTo>
                  <a:lnTo>
                    <a:pt x="198" y="1383"/>
                  </a:lnTo>
                  <a:cubicBezTo>
                    <a:pt x="342" y="1455"/>
                    <a:pt x="513" y="1396"/>
                    <a:pt x="586" y="1257"/>
                  </a:cubicBezTo>
                  <a:lnTo>
                    <a:pt x="982" y="455"/>
                  </a:lnTo>
                  <a:cubicBezTo>
                    <a:pt x="1054" y="316"/>
                    <a:pt x="995" y="140"/>
                    <a:pt x="856" y="72"/>
                  </a:cubicBezTo>
                  <a:cubicBezTo>
                    <a:pt x="712" y="0"/>
                    <a:pt x="540" y="59"/>
                    <a:pt x="468" y="198"/>
                  </a:cubicBezTo>
                  <a:lnTo>
                    <a:pt x="72" y="1000"/>
                  </a:lnTo>
                  <a:cubicBezTo>
                    <a:pt x="0" y="1140"/>
                    <a:pt x="59" y="1315"/>
                    <a:pt x="198" y="1383"/>
                  </a:cubicBezTo>
                  <a:close/>
                </a:path>
              </a:pathLst>
            </a:custGeom>
            <a:noFill/>
            <a:ln cap="rnd" cmpd="sng" w="1905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9" name="Google Shape;1969;p36"/>
            <p:cNvSpPr/>
            <p:nvPr/>
          </p:nvSpPr>
          <p:spPr>
            <a:xfrm>
              <a:off x="6257449" y="2947770"/>
              <a:ext cx="1334043" cy="665934"/>
            </a:xfrm>
            <a:custGeom>
              <a:rect b="b" l="l" r="r" t="t"/>
              <a:pathLst>
                <a:path extrusionOk="0" h="8575" w="17178">
                  <a:moveTo>
                    <a:pt x="17177" y="8575"/>
                  </a:moveTo>
                  <a:lnTo>
                    <a:pt x="1" y="0"/>
                  </a:lnTo>
                </a:path>
              </a:pathLst>
            </a:custGeom>
            <a:solidFill>
              <a:srgbClr val="FFC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0" name="Google Shape;1970;p36"/>
            <p:cNvSpPr/>
            <p:nvPr/>
          </p:nvSpPr>
          <p:spPr>
            <a:xfrm>
              <a:off x="6257449" y="2947770"/>
              <a:ext cx="1334043" cy="665934"/>
            </a:xfrm>
            <a:custGeom>
              <a:rect b="b" l="l" r="r" t="t"/>
              <a:pathLst>
                <a:path extrusionOk="0" fill="none" h="8575" w="17178">
                  <a:moveTo>
                    <a:pt x="17177" y="8575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1" name="Google Shape;1971;p36"/>
            <p:cNvSpPr/>
            <p:nvPr/>
          </p:nvSpPr>
          <p:spPr>
            <a:xfrm>
              <a:off x="6239665" y="2983028"/>
              <a:ext cx="1334354" cy="666012"/>
            </a:xfrm>
            <a:custGeom>
              <a:rect b="b" l="l" r="r" t="t"/>
              <a:pathLst>
                <a:path extrusionOk="0" h="8576" w="17182">
                  <a:moveTo>
                    <a:pt x="17181" y="8576"/>
                  </a:moveTo>
                  <a:lnTo>
                    <a:pt x="0" y="1"/>
                  </a:lnTo>
                </a:path>
              </a:pathLst>
            </a:custGeom>
            <a:solidFill>
              <a:srgbClr val="FFC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2" name="Google Shape;1972;p36"/>
            <p:cNvSpPr/>
            <p:nvPr/>
          </p:nvSpPr>
          <p:spPr>
            <a:xfrm>
              <a:off x="6239665" y="2983028"/>
              <a:ext cx="1334354" cy="666012"/>
            </a:xfrm>
            <a:custGeom>
              <a:rect b="b" l="l" r="r" t="t"/>
              <a:pathLst>
                <a:path extrusionOk="0" fill="none" h="8576" w="17182">
                  <a:moveTo>
                    <a:pt x="17181" y="8576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3" name="Google Shape;1973;p36"/>
            <p:cNvSpPr/>
            <p:nvPr/>
          </p:nvSpPr>
          <p:spPr>
            <a:xfrm>
              <a:off x="6222114" y="3018363"/>
              <a:ext cx="1334043" cy="665624"/>
            </a:xfrm>
            <a:custGeom>
              <a:rect b="b" l="l" r="r" t="t"/>
              <a:pathLst>
                <a:path extrusionOk="0" h="8571" w="17178">
                  <a:moveTo>
                    <a:pt x="17177" y="8571"/>
                  </a:moveTo>
                  <a:lnTo>
                    <a:pt x="1" y="1"/>
                  </a:lnTo>
                </a:path>
              </a:pathLst>
            </a:custGeom>
            <a:solidFill>
              <a:srgbClr val="FFCFA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4" name="Google Shape;1974;p36"/>
            <p:cNvSpPr/>
            <p:nvPr/>
          </p:nvSpPr>
          <p:spPr>
            <a:xfrm>
              <a:off x="6222114" y="3018363"/>
              <a:ext cx="1334043" cy="665624"/>
            </a:xfrm>
            <a:custGeom>
              <a:rect b="b" l="l" r="r" t="t"/>
              <a:pathLst>
                <a:path extrusionOk="0" fill="none" h="8571" w="17178">
                  <a:moveTo>
                    <a:pt x="17177" y="857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5" name="Google Shape;1975;p36"/>
            <p:cNvSpPr/>
            <p:nvPr/>
          </p:nvSpPr>
          <p:spPr>
            <a:xfrm>
              <a:off x="7244123" y="2956857"/>
              <a:ext cx="734897" cy="745614"/>
            </a:xfrm>
            <a:custGeom>
              <a:rect b="b" l="l" r="r" t="t"/>
              <a:pathLst>
                <a:path extrusionOk="0" h="9601" w="9463">
                  <a:moveTo>
                    <a:pt x="4387" y="0"/>
                  </a:moveTo>
                  <a:lnTo>
                    <a:pt x="4126" y="2153"/>
                  </a:lnTo>
                  <a:cubicBezTo>
                    <a:pt x="4126" y="2153"/>
                    <a:pt x="6589" y="4454"/>
                    <a:pt x="5850" y="6319"/>
                  </a:cubicBezTo>
                  <a:cubicBezTo>
                    <a:pt x="5545" y="7086"/>
                    <a:pt x="4571" y="7312"/>
                    <a:pt x="3530" y="7312"/>
                  </a:cubicBezTo>
                  <a:cubicBezTo>
                    <a:pt x="2745" y="7312"/>
                    <a:pt x="1922" y="7184"/>
                    <a:pt x="1320" y="7062"/>
                  </a:cubicBezTo>
                  <a:cubicBezTo>
                    <a:pt x="1251" y="7047"/>
                    <a:pt x="1181" y="7040"/>
                    <a:pt x="1113" y="7040"/>
                  </a:cubicBezTo>
                  <a:cubicBezTo>
                    <a:pt x="672" y="7040"/>
                    <a:pt x="273" y="7332"/>
                    <a:pt x="144" y="7773"/>
                  </a:cubicBezTo>
                  <a:cubicBezTo>
                    <a:pt x="0" y="8264"/>
                    <a:pt x="243" y="8782"/>
                    <a:pt x="712" y="8989"/>
                  </a:cubicBezTo>
                  <a:cubicBezTo>
                    <a:pt x="1367" y="9274"/>
                    <a:pt x="2381" y="9601"/>
                    <a:pt x="3596" y="9601"/>
                  </a:cubicBezTo>
                  <a:cubicBezTo>
                    <a:pt x="4361" y="9601"/>
                    <a:pt x="5205" y="9471"/>
                    <a:pt x="6089" y="9120"/>
                  </a:cubicBezTo>
                  <a:cubicBezTo>
                    <a:pt x="9462" y="7778"/>
                    <a:pt x="8553" y="1937"/>
                    <a:pt x="4387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6" name="Google Shape;1976;p36"/>
            <p:cNvSpPr/>
            <p:nvPr/>
          </p:nvSpPr>
          <p:spPr>
            <a:xfrm>
              <a:off x="7244123" y="3450695"/>
              <a:ext cx="629590" cy="251774"/>
            </a:xfrm>
            <a:custGeom>
              <a:rect b="b" l="l" r="r" t="t"/>
              <a:pathLst>
                <a:path extrusionOk="0" h="3242" w="8107">
                  <a:moveTo>
                    <a:pt x="8098" y="0"/>
                  </a:moveTo>
                  <a:cubicBezTo>
                    <a:pt x="8098" y="0"/>
                    <a:pt x="7539" y="2126"/>
                    <a:pt x="5157" y="2540"/>
                  </a:cubicBezTo>
                  <a:cubicBezTo>
                    <a:pt x="4690" y="2622"/>
                    <a:pt x="4167" y="2665"/>
                    <a:pt x="3642" y="2665"/>
                  </a:cubicBezTo>
                  <a:cubicBezTo>
                    <a:pt x="1998" y="2665"/>
                    <a:pt x="328" y="2240"/>
                    <a:pt x="252" y="1230"/>
                  </a:cubicBezTo>
                  <a:cubicBezTo>
                    <a:pt x="252" y="1212"/>
                    <a:pt x="248" y="1194"/>
                    <a:pt x="248" y="1176"/>
                  </a:cubicBezTo>
                  <a:cubicBezTo>
                    <a:pt x="203" y="1248"/>
                    <a:pt x="167" y="1329"/>
                    <a:pt x="144" y="1414"/>
                  </a:cubicBezTo>
                  <a:cubicBezTo>
                    <a:pt x="0" y="1905"/>
                    <a:pt x="243" y="2423"/>
                    <a:pt x="712" y="2630"/>
                  </a:cubicBezTo>
                  <a:cubicBezTo>
                    <a:pt x="1367" y="2915"/>
                    <a:pt x="2381" y="3242"/>
                    <a:pt x="3596" y="3242"/>
                  </a:cubicBezTo>
                  <a:cubicBezTo>
                    <a:pt x="4361" y="3242"/>
                    <a:pt x="5205" y="3112"/>
                    <a:pt x="6089" y="2761"/>
                  </a:cubicBezTo>
                  <a:cubicBezTo>
                    <a:pt x="7278" y="2288"/>
                    <a:pt x="7936" y="1252"/>
                    <a:pt x="8107" y="27"/>
                  </a:cubicBezTo>
                  <a:lnTo>
                    <a:pt x="8098" y="0"/>
                  </a:ln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7" name="Google Shape;1977;p36"/>
            <p:cNvSpPr/>
            <p:nvPr/>
          </p:nvSpPr>
          <p:spPr>
            <a:xfrm>
              <a:off x="7592119" y="3086548"/>
              <a:ext cx="165105" cy="422626"/>
            </a:xfrm>
            <a:custGeom>
              <a:rect b="b" l="l" r="r" t="t"/>
              <a:pathLst>
                <a:path extrusionOk="0" h="5442" w="2126">
                  <a:moveTo>
                    <a:pt x="23" y="1"/>
                  </a:moveTo>
                  <a:lnTo>
                    <a:pt x="0" y="1131"/>
                  </a:lnTo>
                  <a:cubicBezTo>
                    <a:pt x="14" y="1092"/>
                    <a:pt x="37" y="1074"/>
                    <a:pt x="68" y="1074"/>
                  </a:cubicBezTo>
                  <a:cubicBezTo>
                    <a:pt x="389" y="1074"/>
                    <a:pt x="1532" y="3081"/>
                    <a:pt x="1532" y="3081"/>
                  </a:cubicBezTo>
                  <a:cubicBezTo>
                    <a:pt x="1847" y="4986"/>
                    <a:pt x="658" y="5441"/>
                    <a:pt x="658" y="5441"/>
                  </a:cubicBezTo>
                  <a:cubicBezTo>
                    <a:pt x="658" y="5441"/>
                    <a:pt x="2126" y="5027"/>
                    <a:pt x="2126" y="3140"/>
                  </a:cubicBezTo>
                  <a:cubicBezTo>
                    <a:pt x="2126" y="1253"/>
                    <a:pt x="23" y="1"/>
                    <a:pt x="23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8" name="Google Shape;1978;p36"/>
            <p:cNvSpPr/>
            <p:nvPr/>
          </p:nvSpPr>
          <p:spPr>
            <a:xfrm>
              <a:off x="7589634" y="3075754"/>
              <a:ext cx="78" cy="161999"/>
            </a:xfrm>
            <a:custGeom>
              <a:rect b="b" l="l" r="r" t="t"/>
              <a:pathLst>
                <a:path extrusionOk="0" fill="none" h="2086" w="1">
                  <a:moveTo>
                    <a:pt x="1" y="2085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9" name="Google Shape;1979;p36"/>
            <p:cNvSpPr/>
            <p:nvPr/>
          </p:nvSpPr>
          <p:spPr>
            <a:xfrm>
              <a:off x="7244123" y="2956857"/>
              <a:ext cx="734897" cy="778930"/>
            </a:xfrm>
            <a:custGeom>
              <a:rect b="b" l="l" r="r" t="t"/>
              <a:pathLst>
                <a:path extrusionOk="0" fill="none" h="10030" w="9463">
                  <a:moveTo>
                    <a:pt x="4495" y="2536"/>
                  </a:moveTo>
                  <a:cubicBezTo>
                    <a:pt x="4495" y="2536"/>
                    <a:pt x="4598" y="2630"/>
                    <a:pt x="4747" y="2797"/>
                  </a:cubicBezTo>
                  <a:cubicBezTo>
                    <a:pt x="5283" y="3378"/>
                    <a:pt x="6427" y="4864"/>
                    <a:pt x="5850" y="6319"/>
                  </a:cubicBezTo>
                  <a:cubicBezTo>
                    <a:pt x="5314" y="7665"/>
                    <a:pt x="2720" y="7345"/>
                    <a:pt x="1320" y="7062"/>
                  </a:cubicBezTo>
                  <a:cubicBezTo>
                    <a:pt x="802" y="6954"/>
                    <a:pt x="293" y="7264"/>
                    <a:pt x="144" y="7773"/>
                  </a:cubicBezTo>
                  <a:cubicBezTo>
                    <a:pt x="0" y="8264"/>
                    <a:pt x="243" y="8782"/>
                    <a:pt x="712" y="8989"/>
                  </a:cubicBezTo>
                  <a:cubicBezTo>
                    <a:pt x="1779" y="9453"/>
                    <a:pt x="3801" y="10029"/>
                    <a:pt x="6089" y="9120"/>
                  </a:cubicBezTo>
                  <a:cubicBezTo>
                    <a:pt x="9462" y="7778"/>
                    <a:pt x="8553" y="1937"/>
                    <a:pt x="4387" y="0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0" name="Google Shape;1980;p36"/>
            <p:cNvSpPr/>
            <p:nvPr/>
          </p:nvSpPr>
          <p:spPr>
            <a:xfrm>
              <a:off x="6595349" y="2019970"/>
              <a:ext cx="448797" cy="425266"/>
            </a:xfrm>
            <a:custGeom>
              <a:rect b="b" l="l" r="r" t="t"/>
              <a:pathLst>
                <a:path extrusionOk="0" h="5476" w="5779">
                  <a:moveTo>
                    <a:pt x="1543" y="1"/>
                  </a:moveTo>
                  <a:cubicBezTo>
                    <a:pt x="1252" y="1"/>
                    <a:pt x="982" y="176"/>
                    <a:pt x="869" y="454"/>
                  </a:cubicBezTo>
                  <a:cubicBezTo>
                    <a:pt x="509" y="1346"/>
                    <a:pt x="0" y="3246"/>
                    <a:pt x="905" y="5476"/>
                  </a:cubicBezTo>
                  <a:cubicBezTo>
                    <a:pt x="905" y="5476"/>
                    <a:pt x="5188" y="4079"/>
                    <a:pt x="5778" y="3125"/>
                  </a:cubicBezTo>
                  <a:cubicBezTo>
                    <a:pt x="5778" y="3125"/>
                    <a:pt x="4594" y="733"/>
                    <a:pt x="1716" y="22"/>
                  </a:cubicBezTo>
                  <a:cubicBezTo>
                    <a:pt x="1658" y="8"/>
                    <a:pt x="1600" y="1"/>
                    <a:pt x="154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1" name="Google Shape;1981;p36"/>
            <p:cNvSpPr/>
            <p:nvPr/>
          </p:nvSpPr>
          <p:spPr>
            <a:xfrm>
              <a:off x="6595349" y="2015000"/>
              <a:ext cx="448797" cy="430236"/>
            </a:xfrm>
            <a:custGeom>
              <a:rect b="b" l="l" r="r" t="t"/>
              <a:pathLst>
                <a:path extrusionOk="0" fill="none" h="5540" w="5779">
                  <a:moveTo>
                    <a:pt x="5778" y="3189"/>
                  </a:moveTo>
                  <a:cubicBezTo>
                    <a:pt x="5778" y="3189"/>
                    <a:pt x="4594" y="797"/>
                    <a:pt x="1716" y="86"/>
                  </a:cubicBezTo>
                  <a:cubicBezTo>
                    <a:pt x="1365" y="0"/>
                    <a:pt x="1004" y="185"/>
                    <a:pt x="869" y="518"/>
                  </a:cubicBezTo>
                  <a:cubicBezTo>
                    <a:pt x="509" y="1410"/>
                    <a:pt x="0" y="3310"/>
                    <a:pt x="905" y="5540"/>
                  </a:cubicBezTo>
                  <a:cubicBezTo>
                    <a:pt x="905" y="5540"/>
                    <a:pt x="5188" y="4143"/>
                    <a:pt x="5778" y="3189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2" name="Google Shape;1982;p36"/>
            <p:cNvSpPr/>
            <p:nvPr/>
          </p:nvSpPr>
          <p:spPr>
            <a:xfrm>
              <a:off x="6661050" y="2110444"/>
              <a:ext cx="145923" cy="285789"/>
            </a:xfrm>
            <a:custGeom>
              <a:rect b="b" l="l" r="r" t="t"/>
              <a:pathLst>
                <a:path extrusionOk="0" h="3680" w="1879">
                  <a:moveTo>
                    <a:pt x="1176" y="1"/>
                  </a:moveTo>
                  <a:cubicBezTo>
                    <a:pt x="1176" y="1"/>
                    <a:pt x="339" y="419"/>
                    <a:pt x="172" y="1482"/>
                  </a:cubicBezTo>
                  <a:cubicBezTo>
                    <a:pt x="1" y="2550"/>
                    <a:pt x="451" y="3667"/>
                    <a:pt x="451" y="3667"/>
                  </a:cubicBezTo>
                  <a:cubicBezTo>
                    <a:pt x="468" y="3675"/>
                    <a:pt x="488" y="3679"/>
                    <a:pt x="510" y="3679"/>
                  </a:cubicBezTo>
                  <a:cubicBezTo>
                    <a:pt x="837" y="3679"/>
                    <a:pt x="1627" y="2743"/>
                    <a:pt x="1627" y="2743"/>
                  </a:cubicBezTo>
                  <a:cubicBezTo>
                    <a:pt x="1627" y="2743"/>
                    <a:pt x="1176" y="2410"/>
                    <a:pt x="1010" y="2126"/>
                  </a:cubicBezTo>
                  <a:cubicBezTo>
                    <a:pt x="843" y="1847"/>
                    <a:pt x="1627" y="1455"/>
                    <a:pt x="1627" y="1455"/>
                  </a:cubicBezTo>
                  <a:cubicBezTo>
                    <a:pt x="1879" y="784"/>
                    <a:pt x="1176" y="1"/>
                    <a:pt x="117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3" name="Google Shape;1983;p36"/>
            <p:cNvSpPr/>
            <p:nvPr/>
          </p:nvSpPr>
          <p:spPr>
            <a:xfrm>
              <a:off x="6732808" y="2082098"/>
              <a:ext cx="72068" cy="245949"/>
            </a:xfrm>
            <a:custGeom>
              <a:rect b="b" l="l" r="r" t="t"/>
              <a:pathLst>
                <a:path extrusionOk="0" fill="none" h="3167" w="928">
                  <a:moveTo>
                    <a:pt x="140" y="1"/>
                  </a:moveTo>
                  <a:cubicBezTo>
                    <a:pt x="140" y="1"/>
                    <a:pt x="928" y="870"/>
                    <a:pt x="703" y="1820"/>
                  </a:cubicBezTo>
                  <a:cubicBezTo>
                    <a:pt x="703" y="1820"/>
                    <a:pt x="0" y="2158"/>
                    <a:pt x="86" y="2491"/>
                  </a:cubicBezTo>
                  <a:cubicBezTo>
                    <a:pt x="171" y="2829"/>
                    <a:pt x="896" y="3167"/>
                    <a:pt x="896" y="3167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4" name="Google Shape;1984;p36"/>
            <p:cNvSpPr/>
            <p:nvPr/>
          </p:nvSpPr>
          <p:spPr>
            <a:xfrm>
              <a:off x="7435090" y="2019970"/>
              <a:ext cx="448797" cy="425266"/>
            </a:xfrm>
            <a:custGeom>
              <a:rect b="b" l="l" r="r" t="t"/>
              <a:pathLst>
                <a:path extrusionOk="0" h="5476" w="5779">
                  <a:moveTo>
                    <a:pt x="4235" y="1"/>
                  </a:moveTo>
                  <a:cubicBezTo>
                    <a:pt x="4178" y="1"/>
                    <a:pt x="4120" y="8"/>
                    <a:pt x="4062" y="22"/>
                  </a:cubicBezTo>
                  <a:cubicBezTo>
                    <a:pt x="1185" y="733"/>
                    <a:pt x="0" y="3125"/>
                    <a:pt x="0" y="3125"/>
                  </a:cubicBezTo>
                  <a:cubicBezTo>
                    <a:pt x="590" y="4079"/>
                    <a:pt x="4873" y="5476"/>
                    <a:pt x="4873" y="5476"/>
                  </a:cubicBezTo>
                  <a:cubicBezTo>
                    <a:pt x="5778" y="3246"/>
                    <a:pt x="5269" y="1346"/>
                    <a:pt x="4909" y="454"/>
                  </a:cubicBezTo>
                  <a:cubicBezTo>
                    <a:pt x="4796" y="176"/>
                    <a:pt x="4526" y="1"/>
                    <a:pt x="423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5" name="Google Shape;1985;p36"/>
            <p:cNvSpPr/>
            <p:nvPr/>
          </p:nvSpPr>
          <p:spPr>
            <a:xfrm>
              <a:off x="7435090" y="2015000"/>
              <a:ext cx="448797" cy="430236"/>
            </a:xfrm>
            <a:custGeom>
              <a:rect b="b" l="l" r="r" t="t"/>
              <a:pathLst>
                <a:path extrusionOk="0" fill="none" h="5540" w="5779">
                  <a:moveTo>
                    <a:pt x="0" y="3189"/>
                  </a:moveTo>
                  <a:cubicBezTo>
                    <a:pt x="0" y="3189"/>
                    <a:pt x="1185" y="797"/>
                    <a:pt x="4062" y="86"/>
                  </a:cubicBezTo>
                  <a:cubicBezTo>
                    <a:pt x="4414" y="0"/>
                    <a:pt x="4774" y="185"/>
                    <a:pt x="4909" y="518"/>
                  </a:cubicBezTo>
                  <a:cubicBezTo>
                    <a:pt x="5269" y="1410"/>
                    <a:pt x="5778" y="3310"/>
                    <a:pt x="4873" y="5540"/>
                  </a:cubicBezTo>
                  <a:cubicBezTo>
                    <a:pt x="4873" y="5540"/>
                    <a:pt x="590" y="4143"/>
                    <a:pt x="0" y="3189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6" name="Google Shape;1986;p36"/>
            <p:cNvSpPr/>
            <p:nvPr/>
          </p:nvSpPr>
          <p:spPr>
            <a:xfrm>
              <a:off x="7672186" y="2110444"/>
              <a:ext cx="145613" cy="285789"/>
            </a:xfrm>
            <a:custGeom>
              <a:rect b="b" l="l" r="r" t="t"/>
              <a:pathLst>
                <a:path extrusionOk="0" h="3680" w="1875">
                  <a:moveTo>
                    <a:pt x="699" y="1"/>
                  </a:moveTo>
                  <a:cubicBezTo>
                    <a:pt x="699" y="1"/>
                    <a:pt x="1" y="784"/>
                    <a:pt x="253" y="1455"/>
                  </a:cubicBezTo>
                  <a:cubicBezTo>
                    <a:pt x="253" y="1455"/>
                    <a:pt x="1036" y="1847"/>
                    <a:pt x="865" y="2126"/>
                  </a:cubicBezTo>
                  <a:cubicBezTo>
                    <a:pt x="699" y="2410"/>
                    <a:pt x="253" y="2743"/>
                    <a:pt x="253" y="2743"/>
                  </a:cubicBezTo>
                  <a:cubicBezTo>
                    <a:pt x="253" y="2743"/>
                    <a:pt x="1042" y="3679"/>
                    <a:pt x="1370" y="3679"/>
                  </a:cubicBezTo>
                  <a:cubicBezTo>
                    <a:pt x="1391" y="3679"/>
                    <a:pt x="1411" y="3675"/>
                    <a:pt x="1428" y="3667"/>
                  </a:cubicBezTo>
                  <a:cubicBezTo>
                    <a:pt x="1428" y="3667"/>
                    <a:pt x="1874" y="2550"/>
                    <a:pt x="1707" y="1482"/>
                  </a:cubicBezTo>
                  <a:cubicBezTo>
                    <a:pt x="1541" y="419"/>
                    <a:pt x="699" y="1"/>
                    <a:pt x="699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7" name="Google Shape;1987;p36"/>
            <p:cNvSpPr/>
            <p:nvPr/>
          </p:nvSpPr>
          <p:spPr>
            <a:xfrm>
              <a:off x="7674283" y="2082098"/>
              <a:ext cx="71758" cy="245949"/>
            </a:xfrm>
            <a:custGeom>
              <a:rect b="b" l="l" r="r" t="t"/>
              <a:pathLst>
                <a:path extrusionOk="0" fill="none" h="3167" w="924">
                  <a:moveTo>
                    <a:pt x="784" y="1"/>
                  </a:moveTo>
                  <a:cubicBezTo>
                    <a:pt x="784" y="1"/>
                    <a:pt x="1" y="870"/>
                    <a:pt x="226" y="1820"/>
                  </a:cubicBezTo>
                  <a:cubicBezTo>
                    <a:pt x="226" y="1820"/>
                    <a:pt x="924" y="2158"/>
                    <a:pt x="838" y="2491"/>
                  </a:cubicBezTo>
                  <a:cubicBezTo>
                    <a:pt x="757" y="2829"/>
                    <a:pt x="28" y="3167"/>
                    <a:pt x="28" y="3167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8" name="Google Shape;1988;p36"/>
            <p:cNvSpPr/>
            <p:nvPr/>
          </p:nvSpPr>
          <p:spPr>
            <a:xfrm>
              <a:off x="6627889" y="2217148"/>
              <a:ext cx="1233241" cy="821953"/>
            </a:xfrm>
            <a:custGeom>
              <a:rect b="b" l="l" r="r" t="t"/>
              <a:pathLst>
                <a:path extrusionOk="0" h="10584" w="15880">
                  <a:moveTo>
                    <a:pt x="5292" y="0"/>
                  </a:moveTo>
                  <a:cubicBezTo>
                    <a:pt x="2369" y="0"/>
                    <a:pt x="0" y="2369"/>
                    <a:pt x="0" y="5292"/>
                  </a:cubicBezTo>
                  <a:cubicBezTo>
                    <a:pt x="0" y="8215"/>
                    <a:pt x="2369" y="10583"/>
                    <a:pt x="5292" y="10583"/>
                  </a:cubicBezTo>
                  <a:lnTo>
                    <a:pt x="10588" y="10583"/>
                  </a:lnTo>
                  <a:cubicBezTo>
                    <a:pt x="13511" y="10583"/>
                    <a:pt x="15880" y="8215"/>
                    <a:pt x="15880" y="5292"/>
                  </a:cubicBezTo>
                  <a:cubicBezTo>
                    <a:pt x="15880" y="2369"/>
                    <a:pt x="13511" y="0"/>
                    <a:pt x="1058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9" name="Google Shape;1989;p36"/>
            <p:cNvSpPr/>
            <p:nvPr/>
          </p:nvSpPr>
          <p:spPr>
            <a:xfrm>
              <a:off x="6628199" y="2217148"/>
              <a:ext cx="1232620" cy="619106"/>
            </a:xfrm>
            <a:custGeom>
              <a:rect b="b" l="l" r="r" t="t"/>
              <a:pathLst>
                <a:path extrusionOk="0" h="7972" w="15872">
                  <a:moveTo>
                    <a:pt x="5292" y="0"/>
                  </a:moveTo>
                  <a:cubicBezTo>
                    <a:pt x="2369" y="0"/>
                    <a:pt x="1" y="2369"/>
                    <a:pt x="1" y="5292"/>
                  </a:cubicBezTo>
                  <a:cubicBezTo>
                    <a:pt x="1" y="6269"/>
                    <a:pt x="266" y="7183"/>
                    <a:pt x="730" y="7971"/>
                  </a:cubicBezTo>
                  <a:cubicBezTo>
                    <a:pt x="1050" y="7958"/>
                    <a:pt x="2437" y="7778"/>
                    <a:pt x="4369" y="6301"/>
                  </a:cubicBezTo>
                  <a:cubicBezTo>
                    <a:pt x="6864" y="4396"/>
                    <a:pt x="6022" y="1257"/>
                    <a:pt x="7814" y="1257"/>
                  </a:cubicBezTo>
                  <a:cubicBezTo>
                    <a:pt x="9215" y="1257"/>
                    <a:pt x="8769" y="2770"/>
                    <a:pt x="10363" y="5013"/>
                  </a:cubicBezTo>
                  <a:cubicBezTo>
                    <a:pt x="11278" y="6295"/>
                    <a:pt x="13033" y="6549"/>
                    <a:pt x="14277" y="6549"/>
                  </a:cubicBezTo>
                  <a:cubicBezTo>
                    <a:pt x="15091" y="6549"/>
                    <a:pt x="15686" y="6440"/>
                    <a:pt x="15686" y="6440"/>
                  </a:cubicBezTo>
                  <a:lnTo>
                    <a:pt x="15871" y="5121"/>
                  </a:lnTo>
                  <a:cubicBezTo>
                    <a:pt x="15781" y="2275"/>
                    <a:pt x="13448" y="0"/>
                    <a:pt x="105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0" name="Google Shape;1990;p36"/>
            <p:cNvSpPr/>
            <p:nvPr/>
          </p:nvSpPr>
          <p:spPr>
            <a:xfrm>
              <a:off x="6633092" y="2392659"/>
              <a:ext cx="1217553" cy="646442"/>
            </a:xfrm>
            <a:custGeom>
              <a:rect b="b" l="l" r="r" t="t"/>
              <a:pathLst>
                <a:path extrusionOk="0" h="8324" w="15678">
                  <a:moveTo>
                    <a:pt x="955" y="1"/>
                  </a:moveTo>
                  <a:lnTo>
                    <a:pt x="955" y="1"/>
                  </a:lnTo>
                  <a:cubicBezTo>
                    <a:pt x="352" y="861"/>
                    <a:pt x="1" y="1901"/>
                    <a:pt x="1" y="3032"/>
                  </a:cubicBezTo>
                  <a:cubicBezTo>
                    <a:pt x="1" y="5955"/>
                    <a:pt x="2369" y="8323"/>
                    <a:pt x="5292" y="8323"/>
                  </a:cubicBezTo>
                  <a:lnTo>
                    <a:pt x="10584" y="8323"/>
                  </a:lnTo>
                  <a:cubicBezTo>
                    <a:pt x="13011" y="8323"/>
                    <a:pt x="15051" y="6689"/>
                    <a:pt x="15677" y="4464"/>
                  </a:cubicBezTo>
                  <a:lnTo>
                    <a:pt x="15677" y="4464"/>
                  </a:lnTo>
                  <a:cubicBezTo>
                    <a:pt x="14723" y="5833"/>
                    <a:pt x="13137" y="6725"/>
                    <a:pt x="11341" y="6725"/>
                  </a:cubicBezTo>
                  <a:lnTo>
                    <a:pt x="6049" y="6725"/>
                  </a:lnTo>
                  <a:cubicBezTo>
                    <a:pt x="3126" y="6725"/>
                    <a:pt x="757" y="4356"/>
                    <a:pt x="757" y="1433"/>
                  </a:cubicBezTo>
                  <a:cubicBezTo>
                    <a:pt x="757" y="938"/>
                    <a:pt x="825" y="456"/>
                    <a:pt x="955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1" name="Google Shape;1991;p36"/>
            <p:cNvSpPr/>
            <p:nvPr/>
          </p:nvSpPr>
          <p:spPr>
            <a:xfrm>
              <a:off x="6627889" y="2217148"/>
              <a:ext cx="1233241" cy="821953"/>
            </a:xfrm>
            <a:custGeom>
              <a:rect b="b" l="l" r="r" t="t"/>
              <a:pathLst>
                <a:path extrusionOk="0" fill="none" h="10584" w="15880">
                  <a:moveTo>
                    <a:pt x="10588" y="10583"/>
                  </a:moveTo>
                  <a:lnTo>
                    <a:pt x="5292" y="10583"/>
                  </a:lnTo>
                  <a:cubicBezTo>
                    <a:pt x="2369" y="10583"/>
                    <a:pt x="0" y="8215"/>
                    <a:pt x="0" y="5292"/>
                  </a:cubicBezTo>
                  <a:cubicBezTo>
                    <a:pt x="0" y="2369"/>
                    <a:pt x="2369" y="0"/>
                    <a:pt x="5292" y="0"/>
                  </a:cubicBezTo>
                  <a:lnTo>
                    <a:pt x="10588" y="0"/>
                  </a:lnTo>
                  <a:cubicBezTo>
                    <a:pt x="13511" y="0"/>
                    <a:pt x="15880" y="2369"/>
                    <a:pt x="15880" y="5292"/>
                  </a:cubicBezTo>
                  <a:cubicBezTo>
                    <a:pt x="15880" y="8215"/>
                    <a:pt x="13511" y="10583"/>
                    <a:pt x="10588" y="1058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2" name="Google Shape;1992;p36"/>
            <p:cNvSpPr/>
            <p:nvPr/>
          </p:nvSpPr>
          <p:spPr>
            <a:xfrm>
              <a:off x="7169258" y="2429392"/>
              <a:ext cx="155398" cy="69350"/>
            </a:xfrm>
            <a:custGeom>
              <a:rect b="b" l="l" r="r" t="t"/>
              <a:pathLst>
                <a:path extrusionOk="0" h="893" w="2001">
                  <a:moveTo>
                    <a:pt x="446" y="1"/>
                  </a:moveTo>
                  <a:cubicBezTo>
                    <a:pt x="199" y="1"/>
                    <a:pt x="1" y="204"/>
                    <a:pt x="1" y="447"/>
                  </a:cubicBezTo>
                  <a:cubicBezTo>
                    <a:pt x="1" y="694"/>
                    <a:pt x="199" y="893"/>
                    <a:pt x="446" y="893"/>
                  </a:cubicBezTo>
                  <a:lnTo>
                    <a:pt x="1554" y="893"/>
                  </a:lnTo>
                  <a:cubicBezTo>
                    <a:pt x="1802" y="893"/>
                    <a:pt x="2000" y="694"/>
                    <a:pt x="2000" y="447"/>
                  </a:cubicBezTo>
                  <a:cubicBezTo>
                    <a:pt x="2000" y="204"/>
                    <a:pt x="1802" y="1"/>
                    <a:pt x="1554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3" name="Google Shape;1993;p36"/>
            <p:cNvSpPr/>
            <p:nvPr/>
          </p:nvSpPr>
          <p:spPr>
            <a:xfrm>
              <a:off x="7169258" y="2429392"/>
              <a:ext cx="155398" cy="69350"/>
            </a:xfrm>
            <a:custGeom>
              <a:rect b="b" l="l" r="r" t="t"/>
              <a:pathLst>
                <a:path extrusionOk="0" fill="none" h="893" w="2001">
                  <a:moveTo>
                    <a:pt x="1554" y="893"/>
                  </a:moveTo>
                  <a:lnTo>
                    <a:pt x="446" y="893"/>
                  </a:lnTo>
                  <a:cubicBezTo>
                    <a:pt x="199" y="893"/>
                    <a:pt x="1" y="694"/>
                    <a:pt x="1" y="447"/>
                  </a:cubicBezTo>
                  <a:cubicBezTo>
                    <a:pt x="1" y="204"/>
                    <a:pt x="199" y="1"/>
                    <a:pt x="446" y="1"/>
                  </a:cubicBezTo>
                  <a:lnTo>
                    <a:pt x="1554" y="1"/>
                  </a:lnTo>
                  <a:cubicBezTo>
                    <a:pt x="1802" y="1"/>
                    <a:pt x="2000" y="204"/>
                    <a:pt x="2000" y="447"/>
                  </a:cubicBezTo>
                  <a:cubicBezTo>
                    <a:pt x="2000" y="694"/>
                    <a:pt x="1802" y="893"/>
                    <a:pt x="1554" y="89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4" name="Google Shape;1994;p36"/>
            <p:cNvSpPr/>
            <p:nvPr/>
          </p:nvSpPr>
          <p:spPr>
            <a:xfrm>
              <a:off x="7060146" y="2482201"/>
              <a:ext cx="184365" cy="160679"/>
            </a:xfrm>
            <a:custGeom>
              <a:rect b="b" l="l" r="r" t="t"/>
              <a:pathLst>
                <a:path extrusionOk="0" fill="none" h="2069" w="2374">
                  <a:moveTo>
                    <a:pt x="2374" y="1"/>
                  </a:moveTo>
                  <a:lnTo>
                    <a:pt x="2374" y="924"/>
                  </a:lnTo>
                  <a:cubicBezTo>
                    <a:pt x="2374" y="1555"/>
                    <a:pt x="1860" y="2068"/>
                    <a:pt x="1230" y="2068"/>
                  </a:cubicBezTo>
                  <a:lnTo>
                    <a:pt x="1144" y="2068"/>
                  </a:lnTo>
                  <a:cubicBezTo>
                    <a:pt x="514" y="2068"/>
                    <a:pt x="0" y="1555"/>
                    <a:pt x="0" y="924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5" name="Google Shape;1995;p36"/>
            <p:cNvSpPr/>
            <p:nvPr/>
          </p:nvSpPr>
          <p:spPr>
            <a:xfrm>
              <a:off x="7244434" y="2482201"/>
              <a:ext cx="184443" cy="160679"/>
            </a:xfrm>
            <a:custGeom>
              <a:rect b="b" l="l" r="r" t="t"/>
              <a:pathLst>
                <a:path extrusionOk="0" fill="none" h="2069" w="2375">
                  <a:moveTo>
                    <a:pt x="1" y="1"/>
                  </a:moveTo>
                  <a:lnTo>
                    <a:pt x="1" y="924"/>
                  </a:lnTo>
                  <a:cubicBezTo>
                    <a:pt x="1" y="1555"/>
                    <a:pt x="514" y="2068"/>
                    <a:pt x="1145" y="2068"/>
                  </a:cubicBezTo>
                  <a:lnTo>
                    <a:pt x="1230" y="2068"/>
                  </a:lnTo>
                  <a:cubicBezTo>
                    <a:pt x="1861" y="2068"/>
                    <a:pt x="2374" y="1555"/>
                    <a:pt x="2374" y="924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6" name="Google Shape;1996;p36"/>
            <p:cNvSpPr/>
            <p:nvPr/>
          </p:nvSpPr>
          <p:spPr>
            <a:xfrm>
              <a:off x="7251423" y="2434983"/>
              <a:ext cx="50790" cy="24618"/>
            </a:xfrm>
            <a:custGeom>
              <a:rect b="b" l="l" r="r" t="t"/>
              <a:pathLst>
                <a:path extrusionOk="0" h="317" w="654">
                  <a:moveTo>
                    <a:pt x="158" y="1"/>
                  </a:moveTo>
                  <a:cubicBezTo>
                    <a:pt x="73" y="1"/>
                    <a:pt x="1" y="73"/>
                    <a:pt x="1" y="159"/>
                  </a:cubicBezTo>
                  <a:cubicBezTo>
                    <a:pt x="1" y="244"/>
                    <a:pt x="73" y="316"/>
                    <a:pt x="158" y="316"/>
                  </a:cubicBezTo>
                  <a:lnTo>
                    <a:pt x="496" y="316"/>
                  </a:lnTo>
                  <a:cubicBezTo>
                    <a:pt x="582" y="316"/>
                    <a:pt x="654" y="244"/>
                    <a:pt x="654" y="159"/>
                  </a:cubicBezTo>
                  <a:cubicBezTo>
                    <a:pt x="654" y="73"/>
                    <a:pt x="582" y="1"/>
                    <a:pt x="49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7" name="Google Shape;1997;p36"/>
            <p:cNvSpPr/>
            <p:nvPr/>
          </p:nvSpPr>
          <p:spPr>
            <a:xfrm>
              <a:off x="7192712" y="2592089"/>
              <a:ext cx="117577" cy="130469"/>
            </a:xfrm>
            <a:custGeom>
              <a:rect b="b" l="l" r="r" t="t"/>
              <a:pathLst>
                <a:path extrusionOk="0" h="1680" w="1514">
                  <a:moveTo>
                    <a:pt x="676" y="0"/>
                  </a:moveTo>
                  <a:cubicBezTo>
                    <a:pt x="550" y="378"/>
                    <a:pt x="63" y="567"/>
                    <a:pt x="63" y="567"/>
                  </a:cubicBezTo>
                  <a:cubicBezTo>
                    <a:pt x="63" y="567"/>
                    <a:pt x="0" y="1680"/>
                    <a:pt x="757" y="1680"/>
                  </a:cubicBezTo>
                  <a:cubicBezTo>
                    <a:pt x="1513" y="1680"/>
                    <a:pt x="1387" y="590"/>
                    <a:pt x="1387" y="590"/>
                  </a:cubicBezTo>
                  <a:cubicBezTo>
                    <a:pt x="842" y="482"/>
                    <a:pt x="676" y="0"/>
                    <a:pt x="67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8" name="Google Shape;1998;p36"/>
            <p:cNvSpPr/>
            <p:nvPr/>
          </p:nvSpPr>
          <p:spPr>
            <a:xfrm>
              <a:off x="7192712" y="2592089"/>
              <a:ext cx="117577" cy="130469"/>
            </a:xfrm>
            <a:custGeom>
              <a:rect b="b" l="l" r="r" t="t"/>
              <a:pathLst>
                <a:path extrusionOk="0" fill="none" h="1680" w="1514">
                  <a:moveTo>
                    <a:pt x="1387" y="590"/>
                  </a:moveTo>
                  <a:cubicBezTo>
                    <a:pt x="1387" y="590"/>
                    <a:pt x="1513" y="1680"/>
                    <a:pt x="757" y="1680"/>
                  </a:cubicBezTo>
                  <a:cubicBezTo>
                    <a:pt x="0" y="1680"/>
                    <a:pt x="63" y="567"/>
                    <a:pt x="63" y="567"/>
                  </a:cubicBezTo>
                  <a:cubicBezTo>
                    <a:pt x="63" y="567"/>
                    <a:pt x="550" y="378"/>
                    <a:pt x="676" y="0"/>
                  </a:cubicBezTo>
                  <a:cubicBezTo>
                    <a:pt x="676" y="0"/>
                    <a:pt x="842" y="482"/>
                    <a:pt x="1387" y="590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9" name="Google Shape;1999;p36"/>
            <p:cNvSpPr/>
            <p:nvPr/>
          </p:nvSpPr>
          <p:spPr>
            <a:xfrm>
              <a:off x="7220670" y="2672079"/>
              <a:ext cx="72923" cy="39529"/>
            </a:xfrm>
            <a:custGeom>
              <a:rect b="b" l="l" r="r" t="t"/>
              <a:pathLst>
                <a:path extrusionOk="0" h="509" w="939">
                  <a:moveTo>
                    <a:pt x="273" y="1"/>
                  </a:moveTo>
                  <a:cubicBezTo>
                    <a:pt x="116" y="1"/>
                    <a:pt x="1" y="127"/>
                    <a:pt x="1" y="127"/>
                  </a:cubicBezTo>
                  <a:cubicBezTo>
                    <a:pt x="1" y="127"/>
                    <a:pt x="19" y="461"/>
                    <a:pt x="482" y="506"/>
                  </a:cubicBezTo>
                  <a:cubicBezTo>
                    <a:pt x="501" y="507"/>
                    <a:pt x="519" y="508"/>
                    <a:pt x="536" y="508"/>
                  </a:cubicBezTo>
                  <a:cubicBezTo>
                    <a:pt x="939" y="508"/>
                    <a:pt x="901" y="64"/>
                    <a:pt x="901" y="64"/>
                  </a:cubicBezTo>
                  <a:cubicBezTo>
                    <a:pt x="850" y="19"/>
                    <a:pt x="790" y="3"/>
                    <a:pt x="733" y="3"/>
                  </a:cubicBezTo>
                  <a:cubicBezTo>
                    <a:pt x="603" y="3"/>
                    <a:pt x="482" y="82"/>
                    <a:pt x="482" y="82"/>
                  </a:cubicBezTo>
                  <a:cubicBezTo>
                    <a:pt x="409" y="22"/>
                    <a:pt x="337" y="1"/>
                    <a:pt x="273" y="1"/>
                  </a:cubicBezTo>
                  <a:close/>
                </a:path>
              </a:pathLst>
            </a:custGeom>
            <a:solidFill>
              <a:srgbClr val="FF53B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0" name="Google Shape;2000;p36"/>
            <p:cNvSpPr/>
            <p:nvPr/>
          </p:nvSpPr>
          <p:spPr>
            <a:xfrm>
              <a:off x="7140602" y="2647693"/>
              <a:ext cx="49392" cy="77660"/>
            </a:xfrm>
            <a:custGeom>
              <a:rect b="b" l="l" r="r" t="t"/>
              <a:pathLst>
                <a:path extrusionOk="0" fill="none" h="1000" w="636">
                  <a:moveTo>
                    <a:pt x="0" y="0"/>
                  </a:moveTo>
                  <a:cubicBezTo>
                    <a:pt x="0" y="0"/>
                    <a:pt x="149" y="959"/>
                    <a:pt x="338" y="977"/>
                  </a:cubicBezTo>
                  <a:cubicBezTo>
                    <a:pt x="527" y="1000"/>
                    <a:pt x="635" y="18"/>
                    <a:pt x="635" y="18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1" name="Google Shape;2001;p36"/>
            <p:cNvSpPr/>
            <p:nvPr/>
          </p:nvSpPr>
          <p:spPr>
            <a:xfrm>
              <a:off x="7308426" y="2647693"/>
              <a:ext cx="49392" cy="77660"/>
            </a:xfrm>
            <a:custGeom>
              <a:rect b="b" l="l" r="r" t="t"/>
              <a:pathLst>
                <a:path extrusionOk="0" fill="none" h="1000" w="636">
                  <a:moveTo>
                    <a:pt x="636" y="0"/>
                  </a:moveTo>
                  <a:cubicBezTo>
                    <a:pt x="636" y="0"/>
                    <a:pt x="492" y="959"/>
                    <a:pt x="303" y="977"/>
                  </a:cubicBezTo>
                  <a:cubicBezTo>
                    <a:pt x="114" y="1000"/>
                    <a:pt x="1" y="18"/>
                    <a:pt x="1" y="18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2" name="Google Shape;2002;p36"/>
            <p:cNvSpPr/>
            <p:nvPr/>
          </p:nvSpPr>
          <p:spPr>
            <a:xfrm>
              <a:off x="7419014" y="2367187"/>
              <a:ext cx="371836" cy="270723"/>
            </a:xfrm>
            <a:custGeom>
              <a:rect b="b" l="l" r="r" t="t"/>
              <a:pathLst>
                <a:path extrusionOk="0" h="3486" w="4788">
                  <a:moveTo>
                    <a:pt x="1407" y="1"/>
                  </a:moveTo>
                  <a:cubicBezTo>
                    <a:pt x="1150" y="1"/>
                    <a:pt x="890" y="80"/>
                    <a:pt x="667" y="243"/>
                  </a:cubicBezTo>
                  <a:cubicBezTo>
                    <a:pt x="117" y="653"/>
                    <a:pt x="0" y="1432"/>
                    <a:pt x="410" y="1982"/>
                  </a:cubicBezTo>
                  <a:cubicBezTo>
                    <a:pt x="802" y="2518"/>
                    <a:pt x="2081" y="3486"/>
                    <a:pt x="2081" y="3486"/>
                  </a:cubicBezTo>
                  <a:cubicBezTo>
                    <a:pt x="2081" y="3486"/>
                    <a:pt x="3585" y="2932"/>
                    <a:pt x="4116" y="2540"/>
                  </a:cubicBezTo>
                  <a:cubicBezTo>
                    <a:pt x="4670" y="2130"/>
                    <a:pt x="4787" y="1351"/>
                    <a:pt x="4377" y="797"/>
                  </a:cubicBezTo>
                  <a:cubicBezTo>
                    <a:pt x="4133" y="470"/>
                    <a:pt x="3759" y="296"/>
                    <a:pt x="3379" y="296"/>
                  </a:cubicBezTo>
                  <a:cubicBezTo>
                    <a:pt x="3122" y="296"/>
                    <a:pt x="2863" y="375"/>
                    <a:pt x="2639" y="541"/>
                  </a:cubicBezTo>
                  <a:lnTo>
                    <a:pt x="2504" y="640"/>
                  </a:lnTo>
                  <a:lnTo>
                    <a:pt x="2405" y="505"/>
                  </a:lnTo>
                  <a:cubicBezTo>
                    <a:pt x="2163" y="174"/>
                    <a:pt x="1788" y="1"/>
                    <a:pt x="1407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3" name="Google Shape;2003;p36"/>
            <p:cNvSpPr/>
            <p:nvPr/>
          </p:nvSpPr>
          <p:spPr>
            <a:xfrm>
              <a:off x="7419014" y="2354606"/>
              <a:ext cx="371836" cy="283304"/>
            </a:xfrm>
            <a:custGeom>
              <a:rect b="b" l="l" r="r" t="t"/>
              <a:pathLst>
                <a:path extrusionOk="0" fill="none" h="3648" w="4788">
                  <a:moveTo>
                    <a:pt x="2081" y="3648"/>
                  </a:moveTo>
                  <a:cubicBezTo>
                    <a:pt x="2081" y="3648"/>
                    <a:pt x="3585" y="3094"/>
                    <a:pt x="4116" y="2702"/>
                  </a:cubicBezTo>
                  <a:cubicBezTo>
                    <a:pt x="4670" y="2292"/>
                    <a:pt x="4787" y="1513"/>
                    <a:pt x="4377" y="959"/>
                  </a:cubicBezTo>
                  <a:cubicBezTo>
                    <a:pt x="3968" y="410"/>
                    <a:pt x="3193" y="293"/>
                    <a:pt x="2639" y="703"/>
                  </a:cubicBezTo>
                  <a:lnTo>
                    <a:pt x="2504" y="802"/>
                  </a:lnTo>
                  <a:lnTo>
                    <a:pt x="2405" y="667"/>
                  </a:lnTo>
                  <a:cubicBezTo>
                    <a:pt x="2000" y="113"/>
                    <a:pt x="1221" y="0"/>
                    <a:pt x="667" y="405"/>
                  </a:cubicBezTo>
                  <a:cubicBezTo>
                    <a:pt x="117" y="815"/>
                    <a:pt x="0" y="1594"/>
                    <a:pt x="410" y="2144"/>
                  </a:cubicBezTo>
                  <a:cubicBezTo>
                    <a:pt x="802" y="2680"/>
                    <a:pt x="2081" y="3648"/>
                    <a:pt x="2081" y="3648"/>
                  </a:cubicBezTo>
                  <a:close/>
                </a:path>
              </a:pathLst>
            </a:custGeom>
            <a:noFill/>
            <a:ln cap="rnd" cmpd="sng" w="5525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4" name="Google Shape;2004;p36"/>
            <p:cNvSpPr/>
            <p:nvPr/>
          </p:nvSpPr>
          <p:spPr>
            <a:xfrm>
              <a:off x="7429498" y="2367497"/>
              <a:ext cx="310951" cy="103987"/>
            </a:xfrm>
            <a:custGeom>
              <a:rect b="b" l="l" r="r" t="t"/>
              <a:pathLst>
                <a:path extrusionOk="0" h="1339" w="4004">
                  <a:moveTo>
                    <a:pt x="1262" y="0"/>
                  </a:moveTo>
                  <a:cubicBezTo>
                    <a:pt x="1014" y="0"/>
                    <a:pt x="765" y="74"/>
                    <a:pt x="550" y="230"/>
                  </a:cubicBezTo>
                  <a:cubicBezTo>
                    <a:pt x="180" y="492"/>
                    <a:pt x="0" y="919"/>
                    <a:pt x="32" y="1338"/>
                  </a:cubicBezTo>
                  <a:cubicBezTo>
                    <a:pt x="50" y="1307"/>
                    <a:pt x="59" y="1271"/>
                    <a:pt x="68" y="1221"/>
                  </a:cubicBezTo>
                  <a:cubicBezTo>
                    <a:pt x="176" y="672"/>
                    <a:pt x="590" y="256"/>
                    <a:pt x="1137" y="256"/>
                  </a:cubicBezTo>
                  <a:cubicBezTo>
                    <a:pt x="1205" y="256"/>
                    <a:pt x="1275" y="262"/>
                    <a:pt x="1347" y="275"/>
                  </a:cubicBezTo>
                  <a:cubicBezTo>
                    <a:pt x="1725" y="352"/>
                    <a:pt x="1982" y="595"/>
                    <a:pt x="2126" y="789"/>
                  </a:cubicBezTo>
                  <a:cubicBezTo>
                    <a:pt x="2172" y="850"/>
                    <a:pt x="2244" y="883"/>
                    <a:pt x="2318" y="883"/>
                  </a:cubicBezTo>
                  <a:cubicBezTo>
                    <a:pt x="2374" y="883"/>
                    <a:pt x="2430" y="864"/>
                    <a:pt x="2477" y="825"/>
                  </a:cubicBezTo>
                  <a:cubicBezTo>
                    <a:pt x="2818" y="544"/>
                    <a:pt x="3177" y="468"/>
                    <a:pt x="3470" y="468"/>
                  </a:cubicBezTo>
                  <a:cubicBezTo>
                    <a:pt x="3708" y="468"/>
                    <a:pt x="3901" y="518"/>
                    <a:pt x="4004" y="550"/>
                  </a:cubicBezTo>
                  <a:cubicBezTo>
                    <a:pt x="3785" y="380"/>
                    <a:pt x="3518" y="292"/>
                    <a:pt x="3247" y="292"/>
                  </a:cubicBezTo>
                  <a:cubicBezTo>
                    <a:pt x="2989" y="292"/>
                    <a:pt x="2728" y="372"/>
                    <a:pt x="2504" y="537"/>
                  </a:cubicBezTo>
                  <a:lnTo>
                    <a:pt x="2369" y="636"/>
                  </a:lnTo>
                  <a:lnTo>
                    <a:pt x="2283" y="519"/>
                  </a:lnTo>
                  <a:cubicBezTo>
                    <a:pt x="2036" y="183"/>
                    <a:pt x="1650" y="0"/>
                    <a:pt x="1262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5" name="Google Shape;2005;p36"/>
            <p:cNvSpPr/>
            <p:nvPr/>
          </p:nvSpPr>
          <p:spPr>
            <a:xfrm>
              <a:off x="7419014" y="2354606"/>
              <a:ext cx="371836" cy="283304"/>
            </a:xfrm>
            <a:custGeom>
              <a:rect b="b" l="l" r="r" t="t"/>
              <a:pathLst>
                <a:path extrusionOk="0" fill="none" h="3648" w="4788">
                  <a:moveTo>
                    <a:pt x="2081" y="3648"/>
                  </a:moveTo>
                  <a:cubicBezTo>
                    <a:pt x="2081" y="3648"/>
                    <a:pt x="3585" y="3094"/>
                    <a:pt x="4116" y="2702"/>
                  </a:cubicBezTo>
                  <a:cubicBezTo>
                    <a:pt x="4670" y="2292"/>
                    <a:pt x="4787" y="1513"/>
                    <a:pt x="4377" y="959"/>
                  </a:cubicBezTo>
                  <a:cubicBezTo>
                    <a:pt x="3968" y="410"/>
                    <a:pt x="3193" y="293"/>
                    <a:pt x="2639" y="703"/>
                  </a:cubicBezTo>
                  <a:lnTo>
                    <a:pt x="2504" y="802"/>
                  </a:lnTo>
                  <a:lnTo>
                    <a:pt x="2405" y="667"/>
                  </a:lnTo>
                  <a:cubicBezTo>
                    <a:pt x="2000" y="113"/>
                    <a:pt x="1221" y="0"/>
                    <a:pt x="667" y="405"/>
                  </a:cubicBezTo>
                  <a:cubicBezTo>
                    <a:pt x="117" y="815"/>
                    <a:pt x="0" y="1594"/>
                    <a:pt x="410" y="2144"/>
                  </a:cubicBezTo>
                  <a:cubicBezTo>
                    <a:pt x="802" y="2680"/>
                    <a:pt x="2081" y="3648"/>
                    <a:pt x="2081" y="3648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6" name="Google Shape;2006;p36"/>
            <p:cNvSpPr/>
            <p:nvPr/>
          </p:nvSpPr>
          <p:spPr>
            <a:xfrm>
              <a:off x="7470037" y="2395144"/>
              <a:ext cx="320813" cy="242765"/>
            </a:xfrm>
            <a:custGeom>
              <a:rect b="b" l="l" r="r" t="t"/>
              <a:pathLst>
                <a:path extrusionOk="0" h="3126" w="4131">
                  <a:moveTo>
                    <a:pt x="3117" y="1"/>
                  </a:moveTo>
                  <a:lnTo>
                    <a:pt x="3117" y="1"/>
                  </a:lnTo>
                  <a:cubicBezTo>
                    <a:pt x="3311" y="262"/>
                    <a:pt x="3437" y="735"/>
                    <a:pt x="2847" y="1469"/>
                  </a:cubicBezTo>
                  <a:cubicBezTo>
                    <a:pt x="2404" y="2022"/>
                    <a:pt x="1797" y="2187"/>
                    <a:pt x="1250" y="2187"/>
                  </a:cubicBezTo>
                  <a:cubicBezTo>
                    <a:pt x="686" y="2187"/>
                    <a:pt x="186" y="2011"/>
                    <a:pt x="1" y="1906"/>
                  </a:cubicBezTo>
                  <a:lnTo>
                    <a:pt x="1" y="1906"/>
                  </a:lnTo>
                  <a:cubicBezTo>
                    <a:pt x="523" y="2441"/>
                    <a:pt x="1424" y="3126"/>
                    <a:pt x="1424" y="3126"/>
                  </a:cubicBezTo>
                  <a:cubicBezTo>
                    <a:pt x="1424" y="3126"/>
                    <a:pt x="2928" y="2572"/>
                    <a:pt x="3459" y="2180"/>
                  </a:cubicBezTo>
                  <a:cubicBezTo>
                    <a:pt x="4013" y="1770"/>
                    <a:pt x="4130" y="991"/>
                    <a:pt x="3720" y="437"/>
                  </a:cubicBezTo>
                  <a:cubicBezTo>
                    <a:pt x="3563" y="226"/>
                    <a:pt x="3351" y="77"/>
                    <a:pt x="311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7" name="Google Shape;2007;p36"/>
            <p:cNvSpPr/>
            <p:nvPr/>
          </p:nvSpPr>
          <p:spPr>
            <a:xfrm>
              <a:off x="7465843" y="2400347"/>
              <a:ext cx="76495" cy="59565"/>
            </a:xfrm>
            <a:custGeom>
              <a:rect b="b" l="l" r="r" t="t"/>
              <a:pathLst>
                <a:path extrusionOk="0" h="767" w="985">
                  <a:moveTo>
                    <a:pt x="715" y="0"/>
                  </a:moveTo>
                  <a:cubicBezTo>
                    <a:pt x="692" y="0"/>
                    <a:pt x="668" y="3"/>
                    <a:pt x="645" y="10"/>
                  </a:cubicBezTo>
                  <a:cubicBezTo>
                    <a:pt x="487" y="51"/>
                    <a:pt x="302" y="136"/>
                    <a:pt x="136" y="316"/>
                  </a:cubicBezTo>
                  <a:cubicBezTo>
                    <a:pt x="1" y="460"/>
                    <a:pt x="68" y="699"/>
                    <a:pt x="262" y="749"/>
                  </a:cubicBezTo>
                  <a:lnTo>
                    <a:pt x="284" y="758"/>
                  </a:lnTo>
                  <a:cubicBezTo>
                    <a:pt x="307" y="763"/>
                    <a:pt x="330" y="766"/>
                    <a:pt x="352" y="766"/>
                  </a:cubicBezTo>
                  <a:cubicBezTo>
                    <a:pt x="420" y="766"/>
                    <a:pt x="486" y="741"/>
                    <a:pt x="536" y="690"/>
                  </a:cubicBezTo>
                  <a:cubicBezTo>
                    <a:pt x="599" y="627"/>
                    <a:pt x="690" y="555"/>
                    <a:pt x="798" y="510"/>
                  </a:cubicBezTo>
                  <a:cubicBezTo>
                    <a:pt x="897" y="474"/>
                    <a:pt x="964" y="388"/>
                    <a:pt x="973" y="285"/>
                  </a:cubicBezTo>
                  <a:cubicBezTo>
                    <a:pt x="985" y="129"/>
                    <a:pt x="862" y="0"/>
                    <a:pt x="71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8" name="Google Shape;2008;p36"/>
            <p:cNvSpPr/>
            <p:nvPr/>
          </p:nvSpPr>
          <p:spPr>
            <a:xfrm>
              <a:off x="7454272" y="2470707"/>
              <a:ext cx="47683" cy="54983"/>
            </a:xfrm>
            <a:custGeom>
              <a:rect b="b" l="l" r="r" t="t"/>
              <a:pathLst>
                <a:path extrusionOk="0" h="708" w="614">
                  <a:moveTo>
                    <a:pt x="240" y="0"/>
                  </a:moveTo>
                  <a:cubicBezTo>
                    <a:pt x="100" y="0"/>
                    <a:pt x="1" y="144"/>
                    <a:pt x="59" y="280"/>
                  </a:cubicBezTo>
                  <a:cubicBezTo>
                    <a:pt x="100" y="383"/>
                    <a:pt x="159" y="505"/>
                    <a:pt x="222" y="613"/>
                  </a:cubicBezTo>
                  <a:cubicBezTo>
                    <a:pt x="262" y="675"/>
                    <a:pt x="328" y="707"/>
                    <a:pt x="394" y="707"/>
                  </a:cubicBezTo>
                  <a:cubicBezTo>
                    <a:pt x="448" y="707"/>
                    <a:pt x="501" y="686"/>
                    <a:pt x="541" y="644"/>
                  </a:cubicBezTo>
                  <a:cubicBezTo>
                    <a:pt x="604" y="577"/>
                    <a:pt x="613" y="478"/>
                    <a:pt x="568" y="401"/>
                  </a:cubicBezTo>
                  <a:cubicBezTo>
                    <a:pt x="532" y="338"/>
                    <a:pt x="492" y="257"/>
                    <a:pt x="465" y="153"/>
                  </a:cubicBezTo>
                  <a:cubicBezTo>
                    <a:pt x="442" y="63"/>
                    <a:pt x="361" y="0"/>
                    <a:pt x="26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9" name="Google Shape;2009;p36"/>
            <p:cNvSpPr/>
            <p:nvPr/>
          </p:nvSpPr>
          <p:spPr>
            <a:xfrm>
              <a:off x="6698171" y="2365556"/>
              <a:ext cx="371836" cy="270956"/>
            </a:xfrm>
            <a:custGeom>
              <a:rect b="b" l="l" r="r" t="t"/>
              <a:pathLst>
                <a:path extrusionOk="0" h="3489" w="4788">
                  <a:moveTo>
                    <a:pt x="3375" y="1"/>
                  </a:moveTo>
                  <a:cubicBezTo>
                    <a:pt x="2993" y="1"/>
                    <a:pt x="2616" y="176"/>
                    <a:pt x="2374" y="508"/>
                  </a:cubicBezTo>
                  <a:lnTo>
                    <a:pt x="2279" y="643"/>
                  </a:lnTo>
                  <a:lnTo>
                    <a:pt x="2144" y="544"/>
                  </a:lnTo>
                  <a:cubicBezTo>
                    <a:pt x="1923" y="382"/>
                    <a:pt x="1666" y="304"/>
                    <a:pt x="1412" y="304"/>
                  </a:cubicBezTo>
                  <a:cubicBezTo>
                    <a:pt x="1028" y="304"/>
                    <a:pt x="649" y="481"/>
                    <a:pt x="406" y="814"/>
                  </a:cubicBezTo>
                  <a:cubicBezTo>
                    <a:pt x="0" y="1368"/>
                    <a:pt x="122" y="2147"/>
                    <a:pt x="676" y="2552"/>
                  </a:cubicBezTo>
                  <a:cubicBezTo>
                    <a:pt x="1212" y="2944"/>
                    <a:pt x="2716" y="3489"/>
                    <a:pt x="2716" y="3489"/>
                  </a:cubicBezTo>
                  <a:cubicBezTo>
                    <a:pt x="2716" y="3489"/>
                    <a:pt x="3990" y="2512"/>
                    <a:pt x="4382" y="1980"/>
                  </a:cubicBezTo>
                  <a:cubicBezTo>
                    <a:pt x="4788" y="1422"/>
                    <a:pt x="4666" y="647"/>
                    <a:pt x="4112" y="242"/>
                  </a:cubicBezTo>
                  <a:cubicBezTo>
                    <a:pt x="3890" y="79"/>
                    <a:pt x="3631" y="1"/>
                    <a:pt x="3375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0" name="Google Shape;2010;p36"/>
            <p:cNvSpPr/>
            <p:nvPr/>
          </p:nvSpPr>
          <p:spPr>
            <a:xfrm>
              <a:off x="6698171" y="2352820"/>
              <a:ext cx="371836" cy="283692"/>
            </a:xfrm>
            <a:custGeom>
              <a:rect b="b" l="l" r="r" t="t"/>
              <a:pathLst>
                <a:path extrusionOk="0" fill="none" h="3653" w="4788">
                  <a:moveTo>
                    <a:pt x="2716" y="3653"/>
                  </a:moveTo>
                  <a:cubicBezTo>
                    <a:pt x="2716" y="3653"/>
                    <a:pt x="3990" y="2676"/>
                    <a:pt x="4382" y="2144"/>
                  </a:cubicBezTo>
                  <a:cubicBezTo>
                    <a:pt x="4788" y="1586"/>
                    <a:pt x="4666" y="811"/>
                    <a:pt x="4112" y="406"/>
                  </a:cubicBezTo>
                  <a:cubicBezTo>
                    <a:pt x="3558" y="1"/>
                    <a:pt x="2779" y="118"/>
                    <a:pt x="2374" y="672"/>
                  </a:cubicBezTo>
                  <a:lnTo>
                    <a:pt x="2279" y="807"/>
                  </a:lnTo>
                  <a:lnTo>
                    <a:pt x="2144" y="708"/>
                  </a:lnTo>
                  <a:cubicBezTo>
                    <a:pt x="1590" y="302"/>
                    <a:pt x="811" y="424"/>
                    <a:pt x="406" y="978"/>
                  </a:cubicBezTo>
                  <a:cubicBezTo>
                    <a:pt x="0" y="1532"/>
                    <a:pt x="122" y="2311"/>
                    <a:pt x="676" y="2716"/>
                  </a:cubicBezTo>
                  <a:cubicBezTo>
                    <a:pt x="1212" y="3108"/>
                    <a:pt x="2716" y="3653"/>
                    <a:pt x="2716" y="3653"/>
                  </a:cubicBezTo>
                  <a:close/>
                </a:path>
              </a:pathLst>
            </a:custGeom>
            <a:noFill/>
            <a:ln cap="rnd" cmpd="sng" w="5525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1" name="Google Shape;2011;p36"/>
            <p:cNvSpPr/>
            <p:nvPr/>
          </p:nvSpPr>
          <p:spPr>
            <a:xfrm>
              <a:off x="6705860" y="2365711"/>
              <a:ext cx="288274" cy="156097"/>
            </a:xfrm>
            <a:custGeom>
              <a:rect b="b" l="l" r="r" t="t"/>
              <a:pathLst>
                <a:path extrusionOk="0" h="2010" w="3712">
                  <a:moveTo>
                    <a:pt x="3279" y="0"/>
                  </a:moveTo>
                  <a:cubicBezTo>
                    <a:pt x="2896" y="0"/>
                    <a:pt x="2519" y="176"/>
                    <a:pt x="2275" y="506"/>
                  </a:cubicBezTo>
                  <a:lnTo>
                    <a:pt x="2180" y="641"/>
                  </a:lnTo>
                  <a:lnTo>
                    <a:pt x="2063" y="555"/>
                  </a:lnTo>
                  <a:cubicBezTo>
                    <a:pt x="1836" y="391"/>
                    <a:pt x="1571" y="311"/>
                    <a:pt x="1309" y="311"/>
                  </a:cubicBezTo>
                  <a:cubicBezTo>
                    <a:pt x="932" y="311"/>
                    <a:pt x="562" y="477"/>
                    <a:pt x="320" y="798"/>
                  </a:cubicBezTo>
                  <a:cubicBezTo>
                    <a:pt x="45" y="1159"/>
                    <a:pt x="0" y="1618"/>
                    <a:pt x="158" y="2010"/>
                  </a:cubicBezTo>
                  <a:cubicBezTo>
                    <a:pt x="162" y="1978"/>
                    <a:pt x="162" y="1938"/>
                    <a:pt x="158" y="1888"/>
                  </a:cubicBezTo>
                  <a:cubicBezTo>
                    <a:pt x="86" y="1262"/>
                    <a:pt x="442" y="681"/>
                    <a:pt x="1095" y="605"/>
                  </a:cubicBezTo>
                  <a:cubicBezTo>
                    <a:pt x="1136" y="600"/>
                    <a:pt x="1177" y="598"/>
                    <a:pt x="1217" y="598"/>
                  </a:cubicBezTo>
                  <a:cubicBezTo>
                    <a:pt x="1545" y="598"/>
                    <a:pt x="1814" y="737"/>
                    <a:pt x="1986" y="861"/>
                  </a:cubicBezTo>
                  <a:cubicBezTo>
                    <a:pt x="2031" y="892"/>
                    <a:pt x="2080" y="907"/>
                    <a:pt x="2130" y="907"/>
                  </a:cubicBezTo>
                  <a:cubicBezTo>
                    <a:pt x="2211" y="907"/>
                    <a:pt x="2290" y="867"/>
                    <a:pt x="2338" y="794"/>
                  </a:cubicBezTo>
                  <a:cubicBezTo>
                    <a:pt x="2774" y="123"/>
                    <a:pt x="3468" y="78"/>
                    <a:pt x="3711" y="78"/>
                  </a:cubicBezTo>
                  <a:cubicBezTo>
                    <a:pt x="3571" y="26"/>
                    <a:pt x="3425" y="0"/>
                    <a:pt x="327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2" name="Google Shape;2012;p36"/>
            <p:cNvSpPr/>
            <p:nvPr/>
          </p:nvSpPr>
          <p:spPr>
            <a:xfrm>
              <a:off x="6698171" y="2352820"/>
              <a:ext cx="371836" cy="283692"/>
            </a:xfrm>
            <a:custGeom>
              <a:rect b="b" l="l" r="r" t="t"/>
              <a:pathLst>
                <a:path extrusionOk="0" fill="none" h="3653" w="4788">
                  <a:moveTo>
                    <a:pt x="2716" y="3653"/>
                  </a:moveTo>
                  <a:cubicBezTo>
                    <a:pt x="2716" y="3653"/>
                    <a:pt x="3990" y="2676"/>
                    <a:pt x="4382" y="2144"/>
                  </a:cubicBezTo>
                  <a:cubicBezTo>
                    <a:pt x="4788" y="1586"/>
                    <a:pt x="4666" y="811"/>
                    <a:pt x="4112" y="406"/>
                  </a:cubicBezTo>
                  <a:cubicBezTo>
                    <a:pt x="3558" y="1"/>
                    <a:pt x="2779" y="118"/>
                    <a:pt x="2374" y="672"/>
                  </a:cubicBezTo>
                  <a:lnTo>
                    <a:pt x="2279" y="807"/>
                  </a:lnTo>
                  <a:lnTo>
                    <a:pt x="2144" y="708"/>
                  </a:lnTo>
                  <a:cubicBezTo>
                    <a:pt x="1590" y="302"/>
                    <a:pt x="811" y="424"/>
                    <a:pt x="406" y="978"/>
                  </a:cubicBezTo>
                  <a:cubicBezTo>
                    <a:pt x="0" y="1532"/>
                    <a:pt x="122" y="2311"/>
                    <a:pt x="676" y="2716"/>
                  </a:cubicBezTo>
                  <a:cubicBezTo>
                    <a:pt x="1212" y="3108"/>
                    <a:pt x="2716" y="3653"/>
                    <a:pt x="2716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3" name="Google Shape;2013;p36"/>
            <p:cNvSpPr/>
            <p:nvPr/>
          </p:nvSpPr>
          <p:spPr>
            <a:xfrm>
              <a:off x="6775443" y="2365789"/>
              <a:ext cx="294564" cy="270723"/>
            </a:xfrm>
            <a:custGeom>
              <a:rect b="b" l="l" r="r" t="t"/>
              <a:pathLst>
                <a:path extrusionOk="0" h="3486" w="3793">
                  <a:moveTo>
                    <a:pt x="2410" y="0"/>
                  </a:moveTo>
                  <a:lnTo>
                    <a:pt x="2410" y="0"/>
                  </a:lnTo>
                  <a:cubicBezTo>
                    <a:pt x="2671" y="189"/>
                    <a:pt x="2932" y="604"/>
                    <a:pt x="2590" y="1482"/>
                  </a:cubicBezTo>
                  <a:cubicBezTo>
                    <a:pt x="2171" y="2559"/>
                    <a:pt x="1020" y="2777"/>
                    <a:pt x="371" y="2777"/>
                  </a:cubicBezTo>
                  <a:cubicBezTo>
                    <a:pt x="211" y="2777"/>
                    <a:pt x="81" y="2764"/>
                    <a:pt x="1" y="2747"/>
                  </a:cubicBezTo>
                  <a:lnTo>
                    <a:pt x="1" y="2747"/>
                  </a:lnTo>
                  <a:cubicBezTo>
                    <a:pt x="658" y="3103"/>
                    <a:pt x="1721" y="3486"/>
                    <a:pt x="1721" y="3486"/>
                  </a:cubicBezTo>
                  <a:cubicBezTo>
                    <a:pt x="1721" y="3486"/>
                    <a:pt x="2995" y="2509"/>
                    <a:pt x="3387" y="1977"/>
                  </a:cubicBezTo>
                  <a:cubicBezTo>
                    <a:pt x="3793" y="1419"/>
                    <a:pt x="3671" y="644"/>
                    <a:pt x="3117" y="239"/>
                  </a:cubicBezTo>
                  <a:cubicBezTo>
                    <a:pt x="2905" y="81"/>
                    <a:pt x="2658" y="5"/>
                    <a:pt x="2410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4" name="Google Shape;2014;p36"/>
            <p:cNvSpPr/>
            <p:nvPr/>
          </p:nvSpPr>
          <p:spPr>
            <a:xfrm>
              <a:off x="6739875" y="2426519"/>
              <a:ext cx="69894" cy="67021"/>
            </a:xfrm>
            <a:custGeom>
              <a:rect b="b" l="l" r="r" t="t"/>
              <a:pathLst>
                <a:path extrusionOk="0" h="863" w="900">
                  <a:moveTo>
                    <a:pt x="617" y="0"/>
                  </a:moveTo>
                  <a:cubicBezTo>
                    <a:pt x="569" y="0"/>
                    <a:pt x="521" y="14"/>
                    <a:pt x="477" y="42"/>
                  </a:cubicBezTo>
                  <a:cubicBezTo>
                    <a:pt x="341" y="128"/>
                    <a:pt x="193" y="263"/>
                    <a:pt x="85" y="488"/>
                  </a:cubicBezTo>
                  <a:cubicBezTo>
                    <a:pt x="1" y="660"/>
                    <a:pt x="129" y="862"/>
                    <a:pt x="320" y="862"/>
                  </a:cubicBezTo>
                  <a:cubicBezTo>
                    <a:pt x="324" y="862"/>
                    <a:pt x="328" y="862"/>
                    <a:pt x="332" y="862"/>
                  </a:cubicBezTo>
                  <a:lnTo>
                    <a:pt x="355" y="862"/>
                  </a:lnTo>
                  <a:cubicBezTo>
                    <a:pt x="450" y="858"/>
                    <a:pt x="535" y="803"/>
                    <a:pt x="576" y="722"/>
                  </a:cubicBezTo>
                  <a:cubicBezTo>
                    <a:pt x="616" y="646"/>
                    <a:pt x="684" y="547"/>
                    <a:pt x="778" y="475"/>
                  </a:cubicBezTo>
                  <a:cubicBezTo>
                    <a:pt x="859" y="412"/>
                    <a:pt x="900" y="308"/>
                    <a:pt x="873" y="204"/>
                  </a:cubicBezTo>
                  <a:cubicBezTo>
                    <a:pt x="844" y="80"/>
                    <a:pt x="733" y="0"/>
                    <a:pt x="61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5" name="Google Shape;2015;p36"/>
            <p:cNvSpPr/>
            <p:nvPr/>
          </p:nvSpPr>
          <p:spPr>
            <a:xfrm>
              <a:off x="6742593" y="2507440"/>
              <a:ext cx="54595" cy="51023"/>
            </a:xfrm>
            <a:custGeom>
              <a:rect b="b" l="l" r="r" t="t"/>
              <a:pathLst>
                <a:path extrusionOk="0" h="657" w="703">
                  <a:moveTo>
                    <a:pt x="268" y="0"/>
                  </a:moveTo>
                  <a:cubicBezTo>
                    <a:pt x="248" y="0"/>
                    <a:pt x="227" y="3"/>
                    <a:pt x="207" y="9"/>
                  </a:cubicBezTo>
                  <a:lnTo>
                    <a:pt x="185" y="18"/>
                  </a:lnTo>
                  <a:cubicBezTo>
                    <a:pt x="50" y="63"/>
                    <a:pt x="0" y="230"/>
                    <a:pt x="90" y="338"/>
                  </a:cubicBezTo>
                  <a:cubicBezTo>
                    <a:pt x="162" y="428"/>
                    <a:pt x="252" y="523"/>
                    <a:pt x="347" y="608"/>
                  </a:cubicBezTo>
                  <a:cubicBezTo>
                    <a:pt x="387" y="641"/>
                    <a:pt x="434" y="657"/>
                    <a:pt x="481" y="657"/>
                  </a:cubicBezTo>
                  <a:cubicBezTo>
                    <a:pt x="555" y="657"/>
                    <a:pt x="626" y="617"/>
                    <a:pt x="662" y="545"/>
                  </a:cubicBezTo>
                  <a:lnTo>
                    <a:pt x="662" y="541"/>
                  </a:lnTo>
                  <a:cubicBezTo>
                    <a:pt x="703" y="460"/>
                    <a:pt x="680" y="365"/>
                    <a:pt x="613" y="306"/>
                  </a:cubicBezTo>
                  <a:cubicBezTo>
                    <a:pt x="563" y="257"/>
                    <a:pt x="500" y="189"/>
                    <a:pt x="446" y="99"/>
                  </a:cubicBezTo>
                  <a:cubicBezTo>
                    <a:pt x="407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6" name="Google Shape;2016;p36"/>
            <p:cNvSpPr/>
            <p:nvPr/>
          </p:nvSpPr>
          <p:spPr>
            <a:xfrm>
              <a:off x="7169647" y="2247591"/>
              <a:ext cx="213021" cy="49392"/>
            </a:xfrm>
            <a:custGeom>
              <a:rect b="b" l="l" r="r" t="t"/>
              <a:pathLst>
                <a:path extrusionOk="0" h="636" w="2743">
                  <a:moveTo>
                    <a:pt x="320" y="0"/>
                  </a:moveTo>
                  <a:cubicBezTo>
                    <a:pt x="144" y="0"/>
                    <a:pt x="0" y="144"/>
                    <a:pt x="0" y="320"/>
                  </a:cubicBezTo>
                  <a:cubicBezTo>
                    <a:pt x="0" y="495"/>
                    <a:pt x="144" y="635"/>
                    <a:pt x="320" y="635"/>
                  </a:cubicBezTo>
                  <a:lnTo>
                    <a:pt x="2423" y="635"/>
                  </a:lnTo>
                  <a:cubicBezTo>
                    <a:pt x="2599" y="635"/>
                    <a:pt x="2743" y="495"/>
                    <a:pt x="2743" y="320"/>
                  </a:cubicBezTo>
                  <a:cubicBezTo>
                    <a:pt x="2743" y="144"/>
                    <a:pt x="2599" y="0"/>
                    <a:pt x="242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7" name="Google Shape;2017;p36"/>
            <p:cNvSpPr/>
            <p:nvPr/>
          </p:nvSpPr>
          <p:spPr>
            <a:xfrm>
              <a:off x="7043371" y="2249299"/>
              <a:ext cx="107792" cy="49392"/>
            </a:xfrm>
            <a:custGeom>
              <a:rect b="b" l="l" r="r" t="t"/>
              <a:pathLst>
                <a:path extrusionOk="0" h="636" w="1388">
                  <a:moveTo>
                    <a:pt x="320" y="1"/>
                  </a:moveTo>
                  <a:cubicBezTo>
                    <a:pt x="144" y="1"/>
                    <a:pt x="0" y="140"/>
                    <a:pt x="0" y="316"/>
                  </a:cubicBezTo>
                  <a:cubicBezTo>
                    <a:pt x="0" y="491"/>
                    <a:pt x="144" y="636"/>
                    <a:pt x="320" y="636"/>
                  </a:cubicBezTo>
                  <a:lnTo>
                    <a:pt x="1072" y="636"/>
                  </a:lnTo>
                  <a:cubicBezTo>
                    <a:pt x="1243" y="636"/>
                    <a:pt x="1387" y="491"/>
                    <a:pt x="1387" y="316"/>
                  </a:cubicBezTo>
                  <a:cubicBezTo>
                    <a:pt x="1387" y="140"/>
                    <a:pt x="1243" y="1"/>
                    <a:pt x="1072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8" name="Google Shape;2018;p36"/>
            <p:cNvSpPr/>
            <p:nvPr/>
          </p:nvSpPr>
          <p:spPr>
            <a:xfrm>
              <a:off x="7281866" y="3522685"/>
              <a:ext cx="58478" cy="49392"/>
            </a:xfrm>
            <a:custGeom>
              <a:rect b="b" l="l" r="r" t="t"/>
              <a:pathLst>
                <a:path extrusionOk="0" fill="none" h="636" w="753">
                  <a:moveTo>
                    <a:pt x="753" y="577"/>
                  </a:moveTo>
                  <a:cubicBezTo>
                    <a:pt x="753" y="577"/>
                    <a:pt x="23" y="636"/>
                    <a:pt x="1" y="1"/>
                  </a:cubicBezTo>
                </a:path>
              </a:pathLst>
            </a:custGeom>
            <a:noFill/>
            <a:ln cap="rnd" cmpd="sng" w="5525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9" name="Google Shape;2019;p36"/>
            <p:cNvSpPr/>
            <p:nvPr/>
          </p:nvSpPr>
          <p:spPr>
            <a:xfrm>
              <a:off x="7253908" y="3565709"/>
              <a:ext cx="58789" cy="49392"/>
            </a:xfrm>
            <a:custGeom>
              <a:rect b="b" l="l" r="r" t="t"/>
              <a:pathLst>
                <a:path extrusionOk="0" fill="none" h="636" w="757">
                  <a:moveTo>
                    <a:pt x="0" y="1"/>
                  </a:moveTo>
                  <a:cubicBezTo>
                    <a:pt x="27" y="636"/>
                    <a:pt x="757" y="573"/>
                    <a:pt x="757" y="573"/>
                  </a:cubicBezTo>
                </a:path>
              </a:pathLst>
            </a:custGeom>
            <a:noFill/>
            <a:ln cap="rnd" cmpd="sng" w="5525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0" name="Google Shape;2020;p36"/>
            <p:cNvSpPr/>
            <p:nvPr/>
          </p:nvSpPr>
          <p:spPr>
            <a:xfrm>
              <a:off x="6459987" y="3102857"/>
              <a:ext cx="178773" cy="274062"/>
            </a:xfrm>
            <a:custGeom>
              <a:rect b="b" l="l" r="r" t="t"/>
              <a:pathLst>
                <a:path extrusionOk="0" h="3529" w="2302">
                  <a:moveTo>
                    <a:pt x="1156" y="1"/>
                  </a:moveTo>
                  <a:cubicBezTo>
                    <a:pt x="633" y="1"/>
                    <a:pt x="150" y="383"/>
                    <a:pt x="77" y="948"/>
                  </a:cubicBezTo>
                  <a:cubicBezTo>
                    <a:pt x="36" y="1250"/>
                    <a:pt x="0" y="1610"/>
                    <a:pt x="41" y="2011"/>
                  </a:cubicBezTo>
                  <a:lnTo>
                    <a:pt x="2252" y="3529"/>
                  </a:lnTo>
                  <a:cubicBezTo>
                    <a:pt x="2252" y="3529"/>
                    <a:pt x="2063" y="2502"/>
                    <a:pt x="2207" y="1471"/>
                  </a:cubicBezTo>
                  <a:lnTo>
                    <a:pt x="2239" y="1246"/>
                  </a:lnTo>
                  <a:cubicBezTo>
                    <a:pt x="2302" y="768"/>
                    <a:pt x="2049" y="304"/>
                    <a:pt x="1613" y="102"/>
                  </a:cubicBezTo>
                  <a:cubicBezTo>
                    <a:pt x="1463" y="33"/>
                    <a:pt x="1308" y="1"/>
                    <a:pt x="1156" y="1"/>
                  </a:cubicBezTo>
                  <a:close/>
                </a:path>
              </a:pathLst>
            </a:custGeom>
            <a:solidFill>
              <a:srgbClr val="FFA6B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1" name="Google Shape;2021;p36"/>
            <p:cNvSpPr/>
            <p:nvPr/>
          </p:nvSpPr>
          <p:spPr>
            <a:xfrm>
              <a:off x="6459288" y="3086937"/>
              <a:ext cx="179472" cy="289982"/>
            </a:xfrm>
            <a:custGeom>
              <a:rect b="b" l="l" r="r" t="t"/>
              <a:pathLst>
                <a:path extrusionOk="0" fill="none" h="3734" w="2311">
                  <a:moveTo>
                    <a:pt x="2261" y="3734"/>
                  </a:moveTo>
                  <a:cubicBezTo>
                    <a:pt x="2261" y="3734"/>
                    <a:pt x="2072" y="2707"/>
                    <a:pt x="2216" y="1676"/>
                  </a:cubicBezTo>
                  <a:lnTo>
                    <a:pt x="2248" y="1451"/>
                  </a:lnTo>
                  <a:cubicBezTo>
                    <a:pt x="2311" y="973"/>
                    <a:pt x="2058" y="509"/>
                    <a:pt x="1622" y="307"/>
                  </a:cubicBezTo>
                  <a:cubicBezTo>
                    <a:pt x="955" y="0"/>
                    <a:pt x="180" y="424"/>
                    <a:pt x="86" y="1153"/>
                  </a:cubicBezTo>
                  <a:cubicBezTo>
                    <a:pt x="45" y="1455"/>
                    <a:pt x="0" y="2009"/>
                    <a:pt x="36" y="240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2" name="Google Shape;2022;p36"/>
            <p:cNvSpPr/>
            <p:nvPr/>
          </p:nvSpPr>
          <p:spPr>
            <a:xfrm>
              <a:off x="6564207" y="3123670"/>
              <a:ext cx="37510" cy="48693"/>
            </a:xfrm>
            <a:custGeom>
              <a:rect b="b" l="l" r="r" t="t"/>
              <a:pathLst>
                <a:path extrusionOk="0" fill="none" h="627" w="483">
                  <a:moveTo>
                    <a:pt x="86" y="626"/>
                  </a:moveTo>
                  <a:cubicBezTo>
                    <a:pt x="86" y="626"/>
                    <a:pt x="0" y="90"/>
                    <a:pt x="482" y="0"/>
                  </a:cubicBezTo>
                </a:path>
              </a:pathLst>
            </a:custGeom>
            <a:noFill/>
            <a:ln cap="rnd" cmpd="sng" w="5525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3" name="Google Shape;2023;p36"/>
            <p:cNvSpPr/>
            <p:nvPr/>
          </p:nvSpPr>
          <p:spPr>
            <a:xfrm>
              <a:off x="6509301" y="3105109"/>
              <a:ext cx="36811" cy="59177"/>
            </a:xfrm>
            <a:custGeom>
              <a:rect b="b" l="l" r="r" t="t"/>
              <a:pathLst>
                <a:path extrusionOk="0" fill="none" h="762" w="474">
                  <a:moveTo>
                    <a:pt x="63" y="762"/>
                  </a:moveTo>
                  <a:cubicBezTo>
                    <a:pt x="63" y="762"/>
                    <a:pt x="0" y="136"/>
                    <a:pt x="473" y="1"/>
                  </a:cubicBezTo>
                </a:path>
              </a:pathLst>
            </a:custGeom>
            <a:noFill/>
            <a:ln cap="rnd" cmpd="sng" w="5525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4" name="Google Shape;2024;p36"/>
            <p:cNvSpPr/>
            <p:nvPr/>
          </p:nvSpPr>
          <p:spPr>
            <a:xfrm>
              <a:off x="7291651" y="2970680"/>
              <a:ext cx="187238" cy="197955"/>
            </a:xfrm>
            <a:custGeom>
              <a:rect b="b" l="l" r="r" t="t"/>
              <a:pathLst>
                <a:path extrusionOk="0" h="2549" w="2411">
                  <a:moveTo>
                    <a:pt x="1938" y="1"/>
                  </a:moveTo>
                  <a:cubicBezTo>
                    <a:pt x="1371" y="1"/>
                    <a:pt x="1" y="953"/>
                    <a:pt x="1" y="953"/>
                  </a:cubicBezTo>
                  <a:lnTo>
                    <a:pt x="19" y="1457"/>
                  </a:lnTo>
                  <a:cubicBezTo>
                    <a:pt x="19" y="1457"/>
                    <a:pt x="1479" y="2549"/>
                    <a:pt x="1862" y="2549"/>
                  </a:cubicBezTo>
                  <a:cubicBezTo>
                    <a:pt x="1879" y="2549"/>
                    <a:pt x="1893" y="2547"/>
                    <a:pt x="1906" y="2542"/>
                  </a:cubicBezTo>
                  <a:cubicBezTo>
                    <a:pt x="2203" y="2434"/>
                    <a:pt x="2410" y="552"/>
                    <a:pt x="2149" y="97"/>
                  </a:cubicBezTo>
                  <a:cubicBezTo>
                    <a:pt x="2110" y="30"/>
                    <a:pt x="2036" y="1"/>
                    <a:pt x="1938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5" name="Google Shape;2025;p36"/>
            <p:cNvSpPr/>
            <p:nvPr/>
          </p:nvSpPr>
          <p:spPr>
            <a:xfrm>
              <a:off x="7291651" y="2942878"/>
              <a:ext cx="187238" cy="233291"/>
            </a:xfrm>
            <a:custGeom>
              <a:rect b="b" l="l" r="r" t="t"/>
              <a:pathLst>
                <a:path extrusionOk="0" fill="none" h="3004" w="2411">
                  <a:moveTo>
                    <a:pt x="1" y="1311"/>
                  </a:moveTo>
                  <a:cubicBezTo>
                    <a:pt x="1" y="1311"/>
                    <a:pt x="1888" y="0"/>
                    <a:pt x="2149" y="455"/>
                  </a:cubicBezTo>
                  <a:cubicBezTo>
                    <a:pt x="2410" y="910"/>
                    <a:pt x="2203" y="2792"/>
                    <a:pt x="1906" y="2900"/>
                  </a:cubicBezTo>
                  <a:cubicBezTo>
                    <a:pt x="1609" y="3004"/>
                    <a:pt x="19" y="1815"/>
                    <a:pt x="19" y="1815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6" name="Google Shape;2026;p36"/>
            <p:cNvSpPr/>
            <p:nvPr/>
          </p:nvSpPr>
          <p:spPr>
            <a:xfrm>
              <a:off x="7302135" y="2992502"/>
              <a:ext cx="163319" cy="174657"/>
            </a:xfrm>
            <a:custGeom>
              <a:rect b="b" l="l" r="r" t="t"/>
              <a:pathLst>
                <a:path extrusionOk="0" h="2249" w="2103">
                  <a:moveTo>
                    <a:pt x="960" y="1"/>
                  </a:moveTo>
                  <a:lnTo>
                    <a:pt x="41" y="509"/>
                  </a:lnTo>
                  <a:lnTo>
                    <a:pt x="136" y="631"/>
                  </a:lnTo>
                  <a:cubicBezTo>
                    <a:pt x="136" y="631"/>
                    <a:pt x="1" y="1198"/>
                    <a:pt x="64" y="1298"/>
                  </a:cubicBezTo>
                  <a:cubicBezTo>
                    <a:pt x="130" y="1395"/>
                    <a:pt x="1634" y="2248"/>
                    <a:pt x="1804" y="2248"/>
                  </a:cubicBezTo>
                  <a:cubicBezTo>
                    <a:pt x="1807" y="2248"/>
                    <a:pt x="1809" y="2248"/>
                    <a:pt x="1811" y="2248"/>
                  </a:cubicBezTo>
                  <a:cubicBezTo>
                    <a:pt x="1922" y="2224"/>
                    <a:pt x="2102" y="1630"/>
                    <a:pt x="2019" y="1630"/>
                  </a:cubicBezTo>
                  <a:cubicBezTo>
                    <a:pt x="2008" y="1630"/>
                    <a:pt x="1991" y="1641"/>
                    <a:pt x="1969" y="1667"/>
                  </a:cubicBezTo>
                  <a:cubicBezTo>
                    <a:pt x="1941" y="1698"/>
                    <a:pt x="1893" y="1711"/>
                    <a:pt x="1831" y="1711"/>
                  </a:cubicBezTo>
                  <a:cubicBezTo>
                    <a:pt x="1478" y="1711"/>
                    <a:pt x="670" y="1273"/>
                    <a:pt x="478" y="1131"/>
                  </a:cubicBezTo>
                  <a:cubicBezTo>
                    <a:pt x="253" y="960"/>
                    <a:pt x="1068" y="572"/>
                    <a:pt x="1068" y="572"/>
                  </a:cubicBezTo>
                  <a:cubicBezTo>
                    <a:pt x="721" y="469"/>
                    <a:pt x="960" y="1"/>
                    <a:pt x="960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7" name="Google Shape;2027;p36"/>
            <p:cNvSpPr/>
            <p:nvPr/>
          </p:nvSpPr>
          <p:spPr>
            <a:xfrm>
              <a:off x="7304620" y="3039021"/>
              <a:ext cx="99405" cy="48693"/>
            </a:xfrm>
            <a:custGeom>
              <a:rect b="b" l="l" r="r" t="t"/>
              <a:pathLst>
                <a:path extrusionOk="0" h="627" w="1280">
                  <a:moveTo>
                    <a:pt x="834" y="1"/>
                  </a:moveTo>
                  <a:cubicBezTo>
                    <a:pt x="568" y="1"/>
                    <a:pt x="238" y="35"/>
                    <a:pt x="0" y="176"/>
                  </a:cubicBezTo>
                  <a:lnTo>
                    <a:pt x="0" y="451"/>
                  </a:lnTo>
                  <a:cubicBezTo>
                    <a:pt x="0" y="451"/>
                    <a:pt x="568" y="496"/>
                    <a:pt x="721" y="626"/>
                  </a:cubicBezTo>
                  <a:lnTo>
                    <a:pt x="1279" y="32"/>
                  </a:lnTo>
                  <a:cubicBezTo>
                    <a:pt x="1279" y="32"/>
                    <a:pt x="1086" y="1"/>
                    <a:pt x="834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8" name="Google Shape;2028;p36"/>
            <p:cNvSpPr/>
            <p:nvPr/>
          </p:nvSpPr>
          <p:spPr>
            <a:xfrm>
              <a:off x="7304620" y="3031332"/>
              <a:ext cx="99405" cy="56381"/>
            </a:xfrm>
            <a:custGeom>
              <a:rect b="b" l="l" r="r" t="t"/>
              <a:pathLst>
                <a:path extrusionOk="0" fill="none" h="726" w="1280">
                  <a:moveTo>
                    <a:pt x="1279" y="131"/>
                  </a:moveTo>
                  <a:cubicBezTo>
                    <a:pt x="1279" y="131"/>
                    <a:pt x="464" y="0"/>
                    <a:pt x="0" y="275"/>
                  </a:cubicBezTo>
                  <a:lnTo>
                    <a:pt x="0" y="550"/>
                  </a:lnTo>
                  <a:cubicBezTo>
                    <a:pt x="0" y="550"/>
                    <a:pt x="568" y="595"/>
                    <a:pt x="721" y="72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9" name="Google Shape;2029;p36"/>
            <p:cNvSpPr/>
            <p:nvPr/>
          </p:nvSpPr>
          <p:spPr>
            <a:xfrm>
              <a:off x="7065038" y="2970680"/>
              <a:ext cx="187161" cy="197955"/>
            </a:xfrm>
            <a:custGeom>
              <a:rect b="b" l="l" r="r" t="t"/>
              <a:pathLst>
                <a:path extrusionOk="0" h="2549" w="2410">
                  <a:moveTo>
                    <a:pt x="477" y="1"/>
                  </a:moveTo>
                  <a:cubicBezTo>
                    <a:pt x="379" y="1"/>
                    <a:pt x="305" y="30"/>
                    <a:pt x="266" y="97"/>
                  </a:cubicBezTo>
                  <a:cubicBezTo>
                    <a:pt x="0" y="552"/>
                    <a:pt x="212" y="2434"/>
                    <a:pt x="509" y="2542"/>
                  </a:cubicBezTo>
                  <a:cubicBezTo>
                    <a:pt x="522" y="2547"/>
                    <a:pt x="536" y="2549"/>
                    <a:pt x="553" y="2549"/>
                  </a:cubicBezTo>
                  <a:cubicBezTo>
                    <a:pt x="936" y="2549"/>
                    <a:pt x="2392" y="1457"/>
                    <a:pt x="2392" y="1457"/>
                  </a:cubicBezTo>
                  <a:lnTo>
                    <a:pt x="2410" y="953"/>
                  </a:lnTo>
                  <a:cubicBezTo>
                    <a:pt x="2410" y="953"/>
                    <a:pt x="1043" y="1"/>
                    <a:pt x="477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0" name="Google Shape;2030;p36"/>
            <p:cNvSpPr/>
            <p:nvPr/>
          </p:nvSpPr>
          <p:spPr>
            <a:xfrm>
              <a:off x="7065038" y="2942878"/>
              <a:ext cx="187161" cy="233291"/>
            </a:xfrm>
            <a:custGeom>
              <a:rect b="b" l="l" r="r" t="t"/>
              <a:pathLst>
                <a:path extrusionOk="0" fill="none" h="3004" w="2410">
                  <a:moveTo>
                    <a:pt x="2410" y="1311"/>
                  </a:moveTo>
                  <a:cubicBezTo>
                    <a:pt x="2410" y="1311"/>
                    <a:pt x="527" y="0"/>
                    <a:pt x="266" y="455"/>
                  </a:cubicBezTo>
                  <a:cubicBezTo>
                    <a:pt x="0" y="910"/>
                    <a:pt x="212" y="2792"/>
                    <a:pt x="509" y="2900"/>
                  </a:cubicBezTo>
                  <a:cubicBezTo>
                    <a:pt x="807" y="3004"/>
                    <a:pt x="2392" y="1815"/>
                    <a:pt x="2392" y="1815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1" name="Google Shape;2031;p36"/>
            <p:cNvSpPr/>
            <p:nvPr/>
          </p:nvSpPr>
          <p:spPr>
            <a:xfrm>
              <a:off x="7078707" y="2992502"/>
              <a:ext cx="163397" cy="174657"/>
            </a:xfrm>
            <a:custGeom>
              <a:rect b="b" l="l" r="r" t="t"/>
              <a:pathLst>
                <a:path extrusionOk="0" h="2249" w="2104">
                  <a:moveTo>
                    <a:pt x="1139" y="1"/>
                  </a:moveTo>
                  <a:lnTo>
                    <a:pt x="1139" y="1"/>
                  </a:lnTo>
                  <a:cubicBezTo>
                    <a:pt x="1140" y="1"/>
                    <a:pt x="1378" y="469"/>
                    <a:pt x="1036" y="572"/>
                  </a:cubicBezTo>
                  <a:cubicBezTo>
                    <a:pt x="1036" y="572"/>
                    <a:pt x="1851" y="960"/>
                    <a:pt x="1626" y="1131"/>
                  </a:cubicBezTo>
                  <a:cubicBezTo>
                    <a:pt x="1430" y="1273"/>
                    <a:pt x="622" y="1711"/>
                    <a:pt x="272" y="1711"/>
                  </a:cubicBezTo>
                  <a:cubicBezTo>
                    <a:pt x="210" y="1711"/>
                    <a:pt x="163" y="1698"/>
                    <a:pt x="135" y="1667"/>
                  </a:cubicBezTo>
                  <a:cubicBezTo>
                    <a:pt x="113" y="1641"/>
                    <a:pt x="96" y="1630"/>
                    <a:pt x="85" y="1630"/>
                  </a:cubicBezTo>
                  <a:cubicBezTo>
                    <a:pt x="1" y="1630"/>
                    <a:pt x="178" y="2224"/>
                    <a:pt x="293" y="2248"/>
                  </a:cubicBezTo>
                  <a:cubicBezTo>
                    <a:pt x="295" y="2248"/>
                    <a:pt x="297" y="2248"/>
                    <a:pt x="300" y="2248"/>
                  </a:cubicBezTo>
                  <a:cubicBezTo>
                    <a:pt x="466" y="2248"/>
                    <a:pt x="1974" y="1395"/>
                    <a:pt x="2036" y="1298"/>
                  </a:cubicBezTo>
                  <a:cubicBezTo>
                    <a:pt x="2103" y="1198"/>
                    <a:pt x="1968" y="631"/>
                    <a:pt x="1968" y="631"/>
                  </a:cubicBezTo>
                  <a:lnTo>
                    <a:pt x="2063" y="509"/>
                  </a:lnTo>
                  <a:lnTo>
                    <a:pt x="1139" y="1"/>
                  </a:ln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2" name="Google Shape;2032;p36"/>
            <p:cNvSpPr/>
            <p:nvPr/>
          </p:nvSpPr>
          <p:spPr>
            <a:xfrm>
              <a:off x="7140213" y="3039021"/>
              <a:ext cx="99405" cy="48693"/>
            </a:xfrm>
            <a:custGeom>
              <a:rect b="b" l="l" r="r" t="t"/>
              <a:pathLst>
                <a:path extrusionOk="0" h="627" w="1280">
                  <a:moveTo>
                    <a:pt x="447" y="1"/>
                  </a:moveTo>
                  <a:cubicBezTo>
                    <a:pt x="194" y="1"/>
                    <a:pt x="1" y="32"/>
                    <a:pt x="1" y="32"/>
                  </a:cubicBezTo>
                  <a:lnTo>
                    <a:pt x="559" y="626"/>
                  </a:lnTo>
                  <a:cubicBezTo>
                    <a:pt x="712" y="496"/>
                    <a:pt x="1280" y="451"/>
                    <a:pt x="1280" y="451"/>
                  </a:cubicBezTo>
                  <a:lnTo>
                    <a:pt x="1280" y="176"/>
                  </a:lnTo>
                  <a:cubicBezTo>
                    <a:pt x="1042" y="35"/>
                    <a:pt x="712" y="1"/>
                    <a:pt x="447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3" name="Google Shape;2033;p36"/>
            <p:cNvSpPr/>
            <p:nvPr/>
          </p:nvSpPr>
          <p:spPr>
            <a:xfrm>
              <a:off x="7140213" y="3031332"/>
              <a:ext cx="99405" cy="56381"/>
            </a:xfrm>
            <a:custGeom>
              <a:rect b="b" l="l" r="r" t="t"/>
              <a:pathLst>
                <a:path extrusionOk="0" fill="none" h="726" w="1280">
                  <a:moveTo>
                    <a:pt x="1" y="131"/>
                  </a:moveTo>
                  <a:cubicBezTo>
                    <a:pt x="1" y="131"/>
                    <a:pt x="816" y="0"/>
                    <a:pt x="1280" y="275"/>
                  </a:cubicBezTo>
                  <a:lnTo>
                    <a:pt x="1280" y="550"/>
                  </a:lnTo>
                  <a:cubicBezTo>
                    <a:pt x="1280" y="550"/>
                    <a:pt x="712" y="595"/>
                    <a:pt x="559" y="72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4" name="Google Shape;2034;p36"/>
            <p:cNvSpPr/>
            <p:nvPr/>
          </p:nvSpPr>
          <p:spPr>
            <a:xfrm>
              <a:off x="7229445" y="3021547"/>
              <a:ext cx="85348" cy="78747"/>
            </a:xfrm>
            <a:custGeom>
              <a:rect b="b" l="l" r="r" t="t"/>
              <a:pathLst>
                <a:path extrusionOk="0" h="1014" w="1099">
                  <a:moveTo>
                    <a:pt x="468" y="0"/>
                  </a:moveTo>
                  <a:cubicBezTo>
                    <a:pt x="207" y="0"/>
                    <a:pt x="0" y="207"/>
                    <a:pt x="0" y="464"/>
                  </a:cubicBezTo>
                  <a:lnTo>
                    <a:pt x="0" y="545"/>
                  </a:lnTo>
                  <a:cubicBezTo>
                    <a:pt x="0" y="802"/>
                    <a:pt x="207" y="1014"/>
                    <a:pt x="468" y="1014"/>
                  </a:cubicBezTo>
                  <a:lnTo>
                    <a:pt x="635" y="1014"/>
                  </a:lnTo>
                  <a:cubicBezTo>
                    <a:pt x="892" y="1014"/>
                    <a:pt x="1099" y="802"/>
                    <a:pt x="1099" y="545"/>
                  </a:cubicBezTo>
                  <a:lnTo>
                    <a:pt x="1099" y="464"/>
                  </a:lnTo>
                  <a:cubicBezTo>
                    <a:pt x="1099" y="207"/>
                    <a:pt x="892" y="0"/>
                    <a:pt x="635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5" name="Google Shape;2035;p36"/>
            <p:cNvSpPr/>
            <p:nvPr/>
          </p:nvSpPr>
          <p:spPr>
            <a:xfrm>
              <a:off x="7229445" y="3021547"/>
              <a:ext cx="85348" cy="78747"/>
            </a:xfrm>
            <a:custGeom>
              <a:rect b="b" l="l" r="r" t="t"/>
              <a:pathLst>
                <a:path extrusionOk="0" fill="none" h="1014" w="1099">
                  <a:moveTo>
                    <a:pt x="468" y="1014"/>
                  </a:moveTo>
                  <a:lnTo>
                    <a:pt x="635" y="1014"/>
                  </a:lnTo>
                  <a:cubicBezTo>
                    <a:pt x="892" y="1014"/>
                    <a:pt x="1099" y="802"/>
                    <a:pt x="1099" y="545"/>
                  </a:cubicBezTo>
                  <a:lnTo>
                    <a:pt x="1099" y="464"/>
                  </a:lnTo>
                  <a:cubicBezTo>
                    <a:pt x="1099" y="207"/>
                    <a:pt x="892" y="0"/>
                    <a:pt x="635" y="0"/>
                  </a:cubicBezTo>
                  <a:lnTo>
                    <a:pt x="468" y="0"/>
                  </a:lnTo>
                  <a:cubicBezTo>
                    <a:pt x="207" y="0"/>
                    <a:pt x="0" y="207"/>
                    <a:pt x="0" y="464"/>
                  </a:cubicBezTo>
                  <a:lnTo>
                    <a:pt x="0" y="545"/>
                  </a:lnTo>
                  <a:cubicBezTo>
                    <a:pt x="0" y="802"/>
                    <a:pt x="207" y="1014"/>
                    <a:pt x="468" y="1014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6" name="Google Shape;2036;p36"/>
            <p:cNvSpPr/>
            <p:nvPr/>
          </p:nvSpPr>
          <p:spPr>
            <a:xfrm>
              <a:off x="7246919" y="3036924"/>
              <a:ext cx="36112" cy="27026"/>
            </a:xfrm>
            <a:custGeom>
              <a:rect b="b" l="l" r="r" t="t"/>
              <a:pathLst>
                <a:path extrusionOk="0" h="348" w="465">
                  <a:moveTo>
                    <a:pt x="234" y="0"/>
                  </a:moveTo>
                  <a:cubicBezTo>
                    <a:pt x="104" y="0"/>
                    <a:pt x="0" y="77"/>
                    <a:pt x="0" y="176"/>
                  </a:cubicBezTo>
                  <a:cubicBezTo>
                    <a:pt x="0" y="271"/>
                    <a:pt x="104" y="347"/>
                    <a:pt x="234" y="347"/>
                  </a:cubicBezTo>
                  <a:cubicBezTo>
                    <a:pt x="361" y="347"/>
                    <a:pt x="464" y="271"/>
                    <a:pt x="464" y="176"/>
                  </a:cubicBezTo>
                  <a:cubicBezTo>
                    <a:pt x="464" y="77"/>
                    <a:pt x="361" y="0"/>
                    <a:pt x="234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7" name="Google Shape;2037;p36"/>
            <p:cNvSpPr/>
            <p:nvPr/>
          </p:nvSpPr>
          <p:spPr>
            <a:xfrm>
              <a:off x="7390979" y="2991338"/>
              <a:ext cx="50091" cy="25084"/>
            </a:xfrm>
            <a:custGeom>
              <a:rect b="b" l="l" r="r" t="t"/>
              <a:pathLst>
                <a:path extrusionOk="0" h="323" w="645">
                  <a:moveTo>
                    <a:pt x="479" y="1"/>
                  </a:moveTo>
                  <a:cubicBezTo>
                    <a:pt x="461" y="1"/>
                    <a:pt x="442" y="4"/>
                    <a:pt x="424" y="11"/>
                  </a:cubicBezTo>
                  <a:cubicBezTo>
                    <a:pt x="312" y="52"/>
                    <a:pt x="172" y="106"/>
                    <a:pt x="64" y="155"/>
                  </a:cubicBezTo>
                  <a:cubicBezTo>
                    <a:pt x="23" y="173"/>
                    <a:pt x="1" y="223"/>
                    <a:pt x="19" y="263"/>
                  </a:cubicBezTo>
                  <a:cubicBezTo>
                    <a:pt x="27" y="297"/>
                    <a:pt x="59" y="322"/>
                    <a:pt x="96" y="322"/>
                  </a:cubicBezTo>
                  <a:cubicBezTo>
                    <a:pt x="98" y="322"/>
                    <a:pt x="101" y="322"/>
                    <a:pt x="104" y="322"/>
                  </a:cubicBezTo>
                  <a:lnTo>
                    <a:pt x="478" y="317"/>
                  </a:lnTo>
                  <a:cubicBezTo>
                    <a:pt x="573" y="313"/>
                    <a:pt x="645" y="232"/>
                    <a:pt x="631" y="137"/>
                  </a:cubicBezTo>
                  <a:cubicBezTo>
                    <a:pt x="624" y="57"/>
                    <a:pt x="555" y="1"/>
                    <a:pt x="479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8" name="Google Shape;2038;p36"/>
            <p:cNvSpPr/>
            <p:nvPr/>
          </p:nvSpPr>
          <p:spPr>
            <a:xfrm>
              <a:off x="7094782" y="2992735"/>
              <a:ext cx="49702" cy="25007"/>
            </a:xfrm>
            <a:custGeom>
              <a:rect b="b" l="l" r="r" t="t"/>
              <a:pathLst>
                <a:path extrusionOk="0" h="322" w="640">
                  <a:moveTo>
                    <a:pt x="166" y="1"/>
                  </a:moveTo>
                  <a:cubicBezTo>
                    <a:pt x="90" y="1"/>
                    <a:pt x="20" y="57"/>
                    <a:pt x="9" y="137"/>
                  </a:cubicBezTo>
                  <a:cubicBezTo>
                    <a:pt x="0" y="232"/>
                    <a:pt x="72" y="313"/>
                    <a:pt x="162" y="317"/>
                  </a:cubicBezTo>
                  <a:lnTo>
                    <a:pt x="541" y="322"/>
                  </a:lnTo>
                  <a:cubicBezTo>
                    <a:pt x="581" y="322"/>
                    <a:pt x="613" y="299"/>
                    <a:pt x="626" y="263"/>
                  </a:cubicBezTo>
                  <a:cubicBezTo>
                    <a:pt x="640" y="223"/>
                    <a:pt x="622" y="173"/>
                    <a:pt x="581" y="155"/>
                  </a:cubicBezTo>
                  <a:cubicBezTo>
                    <a:pt x="473" y="106"/>
                    <a:pt x="334" y="52"/>
                    <a:pt x="221" y="11"/>
                  </a:cubicBezTo>
                  <a:cubicBezTo>
                    <a:pt x="203" y="4"/>
                    <a:pt x="184" y="1"/>
                    <a:pt x="16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39" name="Google Shape;2039;p36"/>
          <p:cNvGrpSpPr/>
          <p:nvPr/>
        </p:nvGrpSpPr>
        <p:grpSpPr>
          <a:xfrm flipH="1" rot="1132595">
            <a:off x="7316549" y="1453093"/>
            <a:ext cx="826786" cy="546098"/>
            <a:chOff x="4245228" y="1669210"/>
            <a:chExt cx="809352" cy="534582"/>
          </a:xfrm>
        </p:grpSpPr>
        <p:sp>
          <p:nvSpPr>
            <p:cNvPr id="2040" name="Google Shape;2040;p36"/>
            <p:cNvSpPr/>
            <p:nvPr/>
          </p:nvSpPr>
          <p:spPr>
            <a:xfrm flipH="1">
              <a:off x="4245228" y="1977676"/>
              <a:ext cx="304846" cy="226117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1" name="Google Shape;2041;p36"/>
            <p:cNvSpPr/>
            <p:nvPr/>
          </p:nvSpPr>
          <p:spPr>
            <a:xfrm flipH="1">
              <a:off x="4245228" y="1966503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2" name="Google Shape;2042;p36"/>
            <p:cNvSpPr/>
            <p:nvPr/>
          </p:nvSpPr>
          <p:spPr>
            <a:xfrm flipH="1">
              <a:off x="4252829" y="1977741"/>
              <a:ext cx="227611" cy="146219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3" name="Google Shape;2043;p36"/>
            <p:cNvSpPr/>
            <p:nvPr/>
          </p:nvSpPr>
          <p:spPr>
            <a:xfrm flipH="1">
              <a:off x="4316291" y="1977676"/>
              <a:ext cx="233782" cy="226117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4" name="Google Shape;2044;p36"/>
            <p:cNvSpPr/>
            <p:nvPr/>
          </p:nvSpPr>
          <p:spPr>
            <a:xfrm flipH="1">
              <a:off x="4279983" y="2040359"/>
              <a:ext cx="55084" cy="56838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5" name="Google Shape;2045;p36"/>
            <p:cNvSpPr/>
            <p:nvPr/>
          </p:nvSpPr>
          <p:spPr>
            <a:xfrm flipH="1">
              <a:off x="4285570" y="2108499"/>
              <a:ext cx="45990" cy="40793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6" name="Google Shape;2046;p36"/>
            <p:cNvSpPr/>
            <p:nvPr/>
          </p:nvSpPr>
          <p:spPr>
            <a:xfrm>
              <a:off x="4578580" y="1686658"/>
              <a:ext cx="475999" cy="353113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7" name="Google Shape;2047;p36"/>
            <p:cNvSpPr/>
            <p:nvPr/>
          </p:nvSpPr>
          <p:spPr>
            <a:xfrm>
              <a:off x="4578580" y="1669210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8" name="Google Shape;2048;p36"/>
            <p:cNvSpPr/>
            <p:nvPr/>
          </p:nvSpPr>
          <p:spPr>
            <a:xfrm>
              <a:off x="4687309" y="1686759"/>
              <a:ext cx="355402" cy="228341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9" name="Google Shape;2049;p36"/>
            <p:cNvSpPr/>
            <p:nvPr/>
          </p:nvSpPr>
          <p:spPr>
            <a:xfrm>
              <a:off x="4578580" y="1686658"/>
              <a:ext cx="365038" cy="353113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0" name="Google Shape;2050;p36"/>
            <p:cNvSpPr/>
            <p:nvPr/>
          </p:nvSpPr>
          <p:spPr>
            <a:xfrm>
              <a:off x="4914301" y="1784545"/>
              <a:ext cx="86011" cy="88760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1" name="Google Shape;2051;p36"/>
            <p:cNvSpPr/>
            <p:nvPr/>
          </p:nvSpPr>
          <p:spPr>
            <a:xfrm>
              <a:off x="4919778" y="1890954"/>
              <a:ext cx="71811" cy="63704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2" name="Google Shape;2052;p36"/>
            <p:cNvSpPr/>
            <p:nvPr/>
          </p:nvSpPr>
          <p:spPr>
            <a:xfrm>
              <a:off x="4578580" y="1669210"/>
              <a:ext cx="475999" cy="37056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3" name="Google Shape;2053;p36"/>
            <p:cNvSpPr/>
            <p:nvPr/>
          </p:nvSpPr>
          <p:spPr>
            <a:xfrm flipH="1">
              <a:off x="4245228" y="1966503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54" name="Google Shape;2054;p36"/>
          <p:cNvGrpSpPr/>
          <p:nvPr/>
        </p:nvGrpSpPr>
        <p:grpSpPr>
          <a:xfrm flipH="1" rot="-1806074">
            <a:off x="5645644" y="4102639"/>
            <a:ext cx="326466" cy="254119"/>
            <a:chOff x="10565978" y="-500297"/>
            <a:chExt cx="304846" cy="237290"/>
          </a:xfrm>
        </p:grpSpPr>
        <p:sp>
          <p:nvSpPr>
            <p:cNvPr id="2055" name="Google Shape;2055;p36"/>
            <p:cNvSpPr/>
            <p:nvPr/>
          </p:nvSpPr>
          <p:spPr>
            <a:xfrm flipH="1">
              <a:off x="10565978" y="-489124"/>
              <a:ext cx="304846" cy="226117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6" name="Google Shape;2056;p36"/>
            <p:cNvSpPr/>
            <p:nvPr/>
          </p:nvSpPr>
          <p:spPr>
            <a:xfrm flipH="1">
              <a:off x="10565978" y="-500297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7" name="Google Shape;2057;p36"/>
            <p:cNvSpPr/>
            <p:nvPr/>
          </p:nvSpPr>
          <p:spPr>
            <a:xfrm flipH="1">
              <a:off x="10573579" y="-489059"/>
              <a:ext cx="227611" cy="146219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8" name="Google Shape;2058;p36"/>
            <p:cNvSpPr/>
            <p:nvPr/>
          </p:nvSpPr>
          <p:spPr>
            <a:xfrm flipH="1">
              <a:off x="10637041" y="-489124"/>
              <a:ext cx="233782" cy="226117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9" name="Google Shape;2059;p36"/>
            <p:cNvSpPr/>
            <p:nvPr/>
          </p:nvSpPr>
          <p:spPr>
            <a:xfrm flipH="1">
              <a:off x="10600733" y="-426441"/>
              <a:ext cx="55084" cy="56838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0" name="Google Shape;2060;p36"/>
            <p:cNvSpPr/>
            <p:nvPr/>
          </p:nvSpPr>
          <p:spPr>
            <a:xfrm flipH="1">
              <a:off x="10606320" y="-358301"/>
              <a:ext cx="45990" cy="40793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1" name="Google Shape;2061;p36"/>
            <p:cNvSpPr/>
            <p:nvPr/>
          </p:nvSpPr>
          <p:spPr>
            <a:xfrm flipH="1">
              <a:off x="10565978" y="-500297"/>
              <a:ext cx="304846" cy="237290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65" name="Shape 20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66" name="Google Shape;2066;p37"/>
          <p:cNvGrpSpPr/>
          <p:nvPr/>
        </p:nvGrpSpPr>
        <p:grpSpPr>
          <a:xfrm>
            <a:off x="877825" y="3648448"/>
            <a:ext cx="3414300" cy="1058700"/>
            <a:chOff x="877825" y="3648448"/>
            <a:chExt cx="3414300" cy="1058700"/>
          </a:xfrm>
        </p:grpSpPr>
        <p:sp>
          <p:nvSpPr>
            <p:cNvPr id="2067" name="Google Shape;2067;p37"/>
            <p:cNvSpPr/>
            <p:nvPr/>
          </p:nvSpPr>
          <p:spPr>
            <a:xfrm>
              <a:off x="877825" y="3648448"/>
              <a:ext cx="34143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8" name="Google Shape;2068;p37"/>
            <p:cNvSpPr txBox="1"/>
            <p:nvPr/>
          </p:nvSpPr>
          <p:spPr>
            <a:xfrm>
              <a:off x="1570802" y="3771211"/>
              <a:ext cx="23952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Mars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069" name="Google Shape;2069;p37"/>
            <p:cNvSpPr txBox="1"/>
            <p:nvPr/>
          </p:nvSpPr>
          <p:spPr>
            <a:xfrm>
              <a:off x="1570774" y="4048834"/>
              <a:ext cx="23952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Mars is actually a very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070" name="Google Shape;2070;p37"/>
          <p:cNvGrpSpPr/>
          <p:nvPr/>
        </p:nvGrpSpPr>
        <p:grpSpPr>
          <a:xfrm>
            <a:off x="877825" y="2472855"/>
            <a:ext cx="3414300" cy="1058700"/>
            <a:chOff x="877825" y="2472855"/>
            <a:chExt cx="3414300" cy="1058700"/>
          </a:xfrm>
        </p:grpSpPr>
        <p:sp>
          <p:nvSpPr>
            <p:cNvPr id="2071" name="Google Shape;2071;p37"/>
            <p:cNvSpPr/>
            <p:nvPr/>
          </p:nvSpPr>
          <p:spPr>
            <a:xfrm>
              <a:off x="877825" y="2472855"/>
              <a:ext cx="34143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2" name="Google Shape;2072;p37"/>
            <p:cNvSpPr txBox="1"/>
            <p:nvPr/>
          </p:nvSpPr>
          <p:spPr>
            <a:xfrm>
              <a:off x="1556048" y="2584466"/>
              <a:ext cx="23952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Venus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073" name="Google Shape;2073;p37"/>
            <p:cNvSpPr txBox="1"/>
            <p:nvPr/>
          </p:nvSpPr>
          <p:spPr>
            <a:xfrm>
              <a:off x="1556019" y="2862090"/>
              <a:ext cx="23952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has a beautiful name and very high temperatures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074" name="Google Shape;2074;p37"/>
          <p:cNvGrpSpPr/>
          <p:nvPr/>
        </p:nvGrpSpPr>
        <p:grpSpPr>
          <a:xfrm>
            <a:off x="877825" y="1297275"/>
            <a:ext cx="3414300" cy="1058700"/>
            <a:chOff x="877825" y="1297275"/>
            <a:chExt cx="3414300" cy="1058700"/>
          </a:xfrm>
        </p:grpSpPr>
        <p:sp>
          <p:nvSpPr>
            <p:cNvPr id="2075" name="Google Shape;2075;p37"/>
            <p:cNvSpPr/>
            <p:nvPr/>
          </p:nvSpPr>
          <p:spPr>
            <a:xfrm>
              <a:off x="877825" y="1297275"/>
              <a:ext cx="34143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6" name="Google Shape;2076;p37"/>
            <p:cNvSpPr txBox="1"/>
            <p:nvPr/>
          </p:nvSpPr>
          <p:spPr>
            <a:xfrm>
              <a:off x="1570797" y="1404175"/>
              <a:ext cx="23952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Jupiter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077" name="Google Shape;2077;p37"/>
            <p:cNvSpPr txBox="1"/>
            <p:nvPr/>
          </p:nvSpPr>
          <p:spPr>
            <a:xfrm>
              <a:off x="1570769" y="1681794"/>
              <a:ext cx="23952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Jupiter is a gas giant and the biggest planet of them all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2078" name="Google Shape;2078;p37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2079" name="Google Shape;2079;p37"/>
          <p:cNvGrpSpPr/>
          <p:nvPr/>
        </p:nvGrpSpPr>
        <p:grpSpPr>
          <a:xfrm>
            <a:off x="4437399" y="1404075"/>
            <a:ext cx="4249752" cy="829200"/>
            <a:chOff x="4437399" y="1404075"/>
            <a:chExt cx="4249752" cy="829200"/>
          </a:xfrm>
        </p:grpSpPr>
        <p:sp>
          <p:nvSpPr>
            <p:cNvPr id="2080" name="Google Shape;2080;p37"/>
            <p:cNvSpPr/>
            <p:nvPr/>
          </p:nvSpPr>
          <p:spPr>
            <a:xfrm>
              <a:off x="4437399" y="1404075"/>
              <a:ext cx="829200" cy="829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25%</a:t>
              </a:r>
              <a:endParaRPr sz="1800">
                <a:solidFill>
                  <a:srgbClr val="FFFFFF"/>
                </a:solidFill>
              </a:endParaRPr>
            </a:p>
          </p:txBody>
        </p:sp>
        <p:sp>
          <p:nvSpPr>
            <p:cNvPr id="2081" name="Google Shape;2081;p37"/>
            <p:cNvSpPr/>
            <p:nvPr/>
          </p:nvSpPr>
          <p:spPr>
            <a:xfrm rot="5400000">
              <a:off x="6798800" y="181435"/>
              <a:ext cx="502200" cy="3274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2" name="Google Shape;2082;p37"/>
            <p:cNvSpPr/>
            <p:nvPr/>
          </p:nvSpPr>
          <p:spPr>
            <a:xfrm rot="5400000">
              <a:off x="5599317" y="1380675"/>
              <a:ext cx="502200" cy="876000"/>
            </a:xfrm>
            <a:prstGeom prst="roundRect">
              <a:avLst>
                <a:gd fmla="val 16667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83" name="Google Shape;2083;p37"/>
          <p:cNvGrpSpPr/>
          <p:nvPr/>
        </p:nvGrpSpPr>
        <p:grpSpPr>
          <a:xfrm>
            <a:off x="4437415" y="3771112"/>
            <a:ext cx="4249736" cy="829200"/>
            <a:chOff x="4437415" y="3771112"/>
            <a:chExt cx="4249736" cy="829200"/>
          </a:xfrm>
        </p:grpSpPr>
        <p:sp>
          <p:nvSpPr>
            <p:cNvPr id="2084" name="Google Shape;2084;p37"/>
            <p:cNvSpPr/>
            <p:nvPr/>
          </p:nvSpPr>
          <p:spPr>
            <a:xfrm>
              <a:off x="4437415" y="3771112"/>
              <a:ext cx="829200" cy="8292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65%</a:t>
              </a:r>
              <a:endParaRPr sz="1800">
                <a:solidFill>
                  <a:srgbClr val="FFFFFF"/>
                </a:solidFill>
              </a:endParaRPr>
            </a:p>
          </p:txBody>
        </p:sp>
        <p:sp>
          <p:nvSpPr>
            <p:cNvPr id="2085" name="Google Shape;2085;p37"/>
            <p:cNvSpPr/>
            <p:nvPr/>
          </p:nvSpPr>
          <p:spPr>
            <a:xfrm rot="5400000">
              <a:off x="6798800" y="2548477"/>
              <a:ext cx="502200" cy="3274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6" name="Google Shape;2086;p37"/>
            <p:cNvSpPr/>
            <p:nvPr/>
          </p:nvSpPr>
          <p:spPr>
            <a:xfrm rot="5400000">
              <a:off x="6293785" y="3053067"/>
              <a:ext cx="502200" cy="2265300"/>
            </a:xfrm>
            <a:prstGeom prst="roundRect">
              <a:avLst>
                <a:gd fmla="val 16667" name="adj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87" name="Google Shape;2087;p37"/>
          <p:cNvGrpSpPr/>
          <p:nvPr/>
        </p:nvGrpSpPr>
        <p:grpSpPr>
          <a:xfrm>
            <a:off x="4437500" y="2584475"/>
            <a:ext cx="4249440" cy="829200"/>
            <a:chOff x="4437500" y="2584475"/>
            <a:chExt cx="4249440" cy="829200"/>
          </a:xfrm>
        </p:grpSpPr>
        <p:sp>
          <p:nvSpPr>
            <p:cNvPr id="2088" name="Google Shape;2088;p37"/>
            <p:cNvSpPr/>
            <p:nvPr/>
          </p:nvSpPr>
          <p:spPr>
            <a:xfrm>
              <a:off x="4437500" y="2584475"/>
              <a:ext cx="829200" cy="8292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50%</a:t>
              </a:r>
              <a:endParaRPr sz="1800">
                <a:solidFill>
                  <a:srgbClr val="FFFFFF"/>
                </a:solidFill>
              </a:endParaRPr>
            </a:p>
          </p:txBody>
        </p:sp>
        <p:sp>
          <p:nvSpPr>
            <p:cNvPr id="2089" name="Google Shape;2089;p37"/>
            <p:cNvSpPr/>
            <p:nvPr/>
          </p:nvSpPr>
          <p:spPr>
            <a:xfrm rot="5400000">
              <a:off x="6798590" y="1351981"/>
              <a:ext cx="502200" cy="3274500"/>
            </a:xfrm>
            <a:prstGeom prst="roundRect">
              <a:avLst>
                <a:gd fmla="val 16667" name="adj"/>
              </a:avLst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0" name="Google Shape;2090;p37"/>
            <p:cNvSpPr/>
            <p:nvPr/>
          </p:nvSpPr>
          <p:spPr>
            <a:xfrm rot="5400000">
              <a:off x="6024863" y="2125371"/>
              <a:ext cx="502200" cy="1727700"/>
            </a:xfrm>
            <a:prstGeom prst="roundRect">
              <a:avLst>
                <a:gd fmla="val 16667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91" name="Google Shape;2091;p37"/>
          <p:cNvSpPr/>
          <p:nvPr/>
        </p:nvSpPr>
        <p:spPr>
          <a:xfrm>
            <a:off x="457199" y="3771262"/>
            <a:ext cx="828900" cy="8289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grpSp>
        <p:nvGrpSpPr>
          <p:cNvPr id="2092" name="Google Shape;2092;p37"/>
          <p:cNvGrpSpPr/>
          <p:nvPr/>
        </p:nvGrpSpPr>
        <p:grpSpPr>
          <a:xfrm rot="560039">
            <a:off x="729267" y="3976561"/>
            <a:ext cx="284663" cy="402592"/>
            <a:chOff x="84775" y="744525"/>
            <a:chExt cx="187375" cy="265000"/>
          </a:xfrm>
        </p:grpSpPr>
        <p:sp>
          <p:nvSpPr>
            <p:cNvPr id="2093" name="Google Shape;2093;p37"/>
            <p:cNvSpPr/>
            <p:nvPr/>
          </p:nvSpPr>
          <p:spPr>
            <a:xfrm>
              <a:off x="175775" y="951500"/>
              <a:ext cx="44175" cy="54000"/>
            </a:xfrm>
            <a:custGeom>
              <a:rect b="b" l="l" r="r" t="t"/>
              <a:pathLst>
                <a:path extrusionOk="0" h="2160" w="1767">
                  <a:moveTo>
                    <a:pt x="803" y="1"/>
                  </a:moveTo>
                  <a:lnTo>
                    <a:pt x="803" y="1196"/>
                  </a:lnTo>
                  <a:lnTo>
                    <a:pt x="482" y="1196"/>
                  </a:lnTo>
                  <a:cubicBezTo>
                    <a:pt x="215" y="1196"/>
                    <a:pt x="0" y="1428"/>
                    <a:pt x="18" y="1696"/>
                  </a:cubicBezTo>
                  <a:cubicBezTo>
                    <a:pt x="18" y="1946"/>
                    <a:pt x="232" y="2160"/>
                    <a:pt x="500" y="2160"/>
                  </a:cubicBezTo>
                  <a:lnTo>
                    <a:pt x="1285" y="2160"/>
                  </a:lnTo>
                  <a:cubicBezTo>
                    <a:pt x="1553" y="2160"/>
                    <a:pt x="1767" y="1946"/>
                    <a:pt x="1767" y="1678"/>
                  </a:cubicBezTo>
                  <a:lnTo>
                    <a:pt x="1767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4" name="Google Shape;2094;p37"/>
            <p:cNvSpPr/>
            <p:nvPr/>
          </p:nvSpPr>
          <p:spPr>
            <a:xfrm>
              <a:off x="120025" y="951500"/>
              <a:ext cx="43725" cy="54000"/>
            </a:xfrm>
            <a:custGeom>
              <a:rect b="b" l="l" r="r" t="t"/>
              <a:pathLst>
                <a:path extrusionOk="0" h="2160" w="1749">
                  <a:moveTo>
                    <a:pt x="803" y="1"/>
                  </a:moveTo>
                  <a:lnTo>
                    <a:pt x="803" y="1196"/>
                  </a:lnTo>
                  <a:lnTo>
                    <a:pt x="482" y="1196"/>
                  </a:lnTo>
                  <a:cubicBezTo>
                    <a:pt x="214" y="1196"/>
                    <a:pt x="0" y="1428"/>
                    <a:pt x="0" y="1696"/>
                  </a:cubicBezTo>
                  <a:cubicBezTo>
                    <a:pt x="18" y="1946"/>
                    <a:pt x="232" y="2160"/>
                    <a:pt x="500" y="2160"/>
                  </a:cubicBezTo>
                  <a:lnTo>
                    <a:pt x="1267" y="2160"/>
                  </a:lnTo>
                  <a:cubicBezTo>
                    <a:pt x="1535" y="2160"/>
                    <a:pt x="1749" y="1946"/>
                    <a:pt x="1749" y="1678"/>
                  </a:cubicBezTo>
                  <a:lnTo>
                    <a:pt x="1749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5" name="Google Shape;2095;p37"/>
            <p:cNvSpPr/>
            <p:nvPr/>
          </p:nvSpPr>
          <p:spPr>
            <a:xfrm>
              <a:off x="171750" y="949225"/>
              <a:ext cx="51775" cy="60300"/>
            </a:xfrm>
            <a:custGeom>
              <a:rect b="b" l="l" r="r" t="t"/>
              <a:pathLst>
                <a:path extrusionOk="0" h="2412" w="2071">
                  <a:moveTo>
                    <a:pt x="1914" y="1"/>
                  </a:moveTo>
                  <a:cubicBezTo>
                    <a:pt x="1865" y="1"/>
                    <a:pt x="1813" y="22"/>
                    <a:pt x="1767" y="74"/>
                  </a:cubicBezTo>
                  <a:cubicBezTo>
                    <a:pt x="1749" y="74"/>
                    <a:pt x="1749" y="92"/>
                    <a:pt x="1749" y="92"/>
                  </a:cubicBezTo>
                  <a:lnTo>
                    <a:pt x="1749" y="2019"/>
                  </a:lnTo>
                  <a:cubicBezTo>
                    <a:pt x="1749" y="2055"/>
                    <a:pt x="1714" y="2090"/>
                    <a:pt x="1678" y="2090"/>
                  </a:cubicBezTo>
                  <a:lnTo>
                    <a:pt x="643" y="2090"/>
                  </a:lnTo>
                  <a:cubicBezTo>
                    <a:pt x="447" y="2090"/>
                    <a:pt x="304" y="1948"/>
                    <a:pt x="322" y="1769"/>
                  </a:cubicBezTo>
                  <a:cubicBezTo>
                    <a:pt x="322" y="1591"/>
                    <a:pt x="465" y="1466"/>
                    <a:pt x="643" y="1466"/>
                  </a:cubicBezTo>
                  <a:lnTo>
                    <a:pt x="964" y="1466"/>
                  </a:lnTo>
                  <a:cubicBezTo>
                    <a:pt x="1036" y="1466"/>
                    <a:pt x="1107" y="1394"/>
                    <a:pt x="1107" y="1305"/>
                  </a:cubicBezTo>
                  <a:lnTo>
                    <a:pt x="1107" y="163"/>
                  </a:lnTo>
                  <a:cubicBezTo>
                    <a:pt x="1107" y="74"/>
                    <a:pt x="1036" y="3"/>
                    <a:pt x="929" y="3"/>
                  </a:cubicBezTo>
                  <a:cubicBezTo>
                    <a:pt x="857" y="21"/>
                    <a:pt x="804" y="92"/>
                    <a:pt x="804" y="163"/>
                  </a:cubicBezTo>
                  <a:lnTo>
                    <a:pt x="804" y="1145"/>
                  </a:lnTo>
                  <a:lnTo>
                    <a:pt x="643" y="1145"/>
                  </a:lnTo>
                  <a:cubicBezTo>
                    <a:pt x="286" y="1145"/>
                    <a:pt x="1" y="1448"/>
                    <a:pt x="1" y="1805"/>
                  </a:cubicBezTo>
                  <a:cubicBezTo>
                    <a:pt x="19" y="2144"/>
                    <a:pt x="304" y="2412"/>
                    <a:pt x="643" y="2412"/>
                  </a:cubicBezTo>
                  <a:lnTo>
                    <a:pt x="1910" y="2412"/>
                  </a:lnTo>
                  <a:cubicBezTo>
                    <a:pt x="1999" y="2412"/>
                    <a:pt x="2071" y="2340"/>
                    <a:pt x="2071" y="2251"/>
                  </a:cubicBezTo>
                  <a:lnTo>
                    <a:pt x="2071" y="146"/>
                  </a:lnTo>
                  <a:cubicBezTo>
                    <a:pt x="2071" y="66"/>
                    <a:pt x="1998" y="1"/>
                    <a:pt x="1914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6" name="Google Shape;2096;p37"/>
            <p:cNvSpPr/>
            <p:nvPr/>
          </p:nvSpPr>
          <p:spPr>
            <a:xfrm>
              <a:off x="116450" y="949225"/>
              <a:ext cx="51775" cy="60300"/>
            </a:xfrm>
            <a:custGeom>
              <a:rect b="b" l="l" r="r" t="t"/>
              <a:pathLst>
                <a:path extrusionOk="0" h="2412" w="2071">
                  <a:moveTo>
                    <a:pt x="1913" y="1"/>
                  </a:moveTo>
                  <a:cubicBezTo>
                    <a:pt x="1865" y="1"/>
                    <a:pt x="1812" y="22"/>
                    <a:pt x="1767" y="74"/>
                  </a:cubicBezTo>
                  <a:cubicBezTo>
                    <a:pt x="1749" y="74"/>
                    <a:pt x="1749" y="92"/>
                    <a:pt x="1749" y="92"/>
                  </a:cubicBezTo>
                  <a:lnTo>
                    <a:pt x="1749" y="2019"/>
                  </a:lnTo>
                  <a:cubicBezTo>
                    <a:pt x="1749" y="2055"/>
                    <a:pt x="1713" y="2090"/>
                    <a:pt x="1660" y="2090"/>
                  </a:cubicBezTo>
                  <a:lnTo>
                    <a:pt x="643" y="2090"/>
                  </a:lnTo>
                  <a:cubicBezTo>
                    <a:pt x="446" y="2090"/>
                    <a:pt x="304" y="1948"/>
                    <a:pt x="304" y="1769"/>
                  </a:cubicBezTo>
                  <a:cubicBezTo>
                    <a:pt x="322" y="1591"/>
                    <a:pt x="464" y="1466"/>
                    <a:pt x="643" y="1466"/>
                  </a:cubicBezTo>
                  <a:lnTo>
                    <a:pt x="946" y="1466"/>
                  </a:lnTo>
                  <a:cubicBezTo>
                    <a:pt x="1035" y="1466"/>
                    <a:pt x="1107" y="1394"/>
                    <a:pt x="1107" y="1305"/>
                  </a:cubicBezTo>
                  <a:lnTo>
                    <a:pt x="1107" y="163"/>
                  </a:lnTo>
                  <a:cubicBezTo>
                    <a:pt x="1107" y="74"/>
                    <a:pt x="1035" y="3"/>
                    <a:pt x="928" y="3"/>
                  </a:cubicBezTo>
                  <a:cubicBezTo>
                    <a:pt x="857" y="21"/>
                    <a:pt x="803" y="92"/>
                    <a:pt x="803" y="163"/>
                  </a:cubicBezTo>
                  <a:lnTo>
                    <a:pt x="803" y="1145"/>
                  </a:lnTo>
                  <a:lnTo>
                    <a:pt x="643" y="1145"/>
                  </a:lnTo>
                  <a:cubicBezTo>
                    <a:pt x="286" y="1145"/>
                    <a:pt x="0" y="1448"/>
                    <a:pt x="0" y="1805"/>
                  </a:cubicBezTo>
                  <a:cubicBezTo>
                    <a:pt x="18" y="2144"/>
                    <a:pt x="304" y="2412"/>
                    <a:pt x="643" y="2412"/>
                  </a:cubicBezTo>
                  <a:lnTo>
                    <a:pt x="1892" y="2412"/>
                  </a:lnTo>
                  <a:cubicBezTo>
                    <a:pt x="1981" y="2412"/>
                    <a:pt x="2070" y="2340"/>
                    <a:pt x="2070" y="2251"/>
                  </a:cubicBezTo>
                  <a:lnTo>
                    <a:pt x="2070" y="146"/>
                  </a:lnTo>
                  <a:cubicBezTo>
                    <a:pt x="2070" y="66"/>
                    <a:pt x="1998" y="1"/>
                    <a:pt x="1913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7" name="Google Shape;2097;p37"/>
            <p:cNvSpPr/>
            <p:nvPr/>
          </p:nvSpPr>
          <p:spPr>
            <a:xfrm>
              <a:off x="140100" y="951500"/>
              <a:ext cx="23650" cy="16100"/>
            </a:xfrm>
            <a:custGeom>
              <a:rect b="b" l="l" r="r" t="t"/>
              <a:pathLst>
                <a:path extrusionOk="0" h="644" w="946">
                  <a:moveTo>
                    <a:pt x="0" y="1"/>
                  </a:moveTo>
                  <a:lnTo>
                    <a:pt x="0" y="643"/>
                  </a:lnTo>
                  <a:lnTo>
                    <a:pt x="946" y="643"/>
                  </a:lnTo>
                  <a:lnTo>
                    <a:pt x="946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8" name="Google Shape;2098;p37"/>
            <p:cNvSpPr/>
            <p:nvPr/>
          </p:nvSpPr>
          <p:spPr>
            <a:xfrm>
              <a:off x="195850" y="951500"/>
              <a:ext cx="24100" cy="16100"/>
            </a:xfrm>
            <a:custGeom>
              <a:rect b="b" l="l" r="r" t="t"/>
              <a:pathLst>
                <a:path extrusionOk="0" h="644" w="964">
                  <a:moveTo>
                    <a:pt x="0" y="1"/>
                  </a:moveTo>
                  <a:lnTo>
                    <a:pt x="0" y="643"/>
                  </a:lnTo>
                  <a:lnTo>
                    <a:pt x="964" y="643"/>
                  </a:lnTo>
                  <a:lnTo>
                    <a:pt x="964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9" name="Google Shape;2099;p37"/>
            <p:cNvSpPr/>
            <p:nvPr/>
          </p:nvSpPr>
          <p:spPr>
            <a:xfrm>
              <a:off x="88800" y="788250"/>
              <a:ext cx="179775" cy="163275"/>
            </a:xfrm>
            <a:custGeom>
              <a:rect b="b" l="l" r="r" t="t"/>
              <a:pathLst>
                <a:path extrusionOk="0" h="6531" w="7191">
                  <a:moveTo>
                    <a:pt x="0" y="1"/>
                  </a:moveTo>
                  <a:lnTo>
                    <a:pt x="0" y="5871"/>
                  </a:lnTo>
                  <a:cubicBezTo>
                    <a:pt x="0" y="6228"/>
                    <a:pt x="303" y="6531"/>
                    <a:pt x="660" y="6531"/>
                  </a:cubicBezTo>
                  <a:lnTo>
                    <a:pt x="6531" y="6531"/>
                  </a:lnTo>
                  <a:cubicBezTo>
                    <a:pt x="6887" y="6531"/>
                    <a:pt x="7191" y="6228"/>
                    <a:pt x="7191" y="5871"/>
                  </a:cubicBezTo>
                  <a:lnTo>
                    <a:pt x="7191" y="661"/>
                  </a:lnTo>
                  <a:cubicBezTo>
                    <a:pt x="7191" y="304"/>
                    <a:pt x="6887" y="1"/>
                    <a:pt x="6531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0" name="Google Shape;2100;p37"/>
            <p:cNvSpPr/>
            <p:nvPr/>
          </p:nvSpPr>
          <p:spPr>
            <a:xfrm>
              <a:off x="88800" y="748300"/>
              <a:ext cx="152125" cy="39975"/>
            </a:xfrm>
            <a:custGeom>
              <a:rect b="b" l="l" r="r" t="t"/>
              <a:pathLst>
                <a:path extrusionOk="0" h="1599" w="6085">
                  <a:moveTo>
                    <a:pt x="5435" y="0"/>
                  </a:moveTo>
                  <a:cubicBezTo>
                    <a:pt x="5372" y="0"/>
                    <a:pt x="5309" y="9"/>
                    <a:pt x="5246" y="28"/>
                  </a:cubicBezTo>
                  <a:lnTo>
                    <a:pt x="0" y="1599"/>
                  </a:lnTo>
                  <a:lnTo>
                    <a:pt x="6084" y="1599"/>
                  </a:lnTo>
                  <a:lnTo>
                    <a:pt x="6084" y="653"/>
                  </a:lnTo>
                  <a:cubicBezTo>
                    <a:pt x="6084" y="275"/>
                    <a:pt x="5778" y="0"/>
                    <a:pt x="5435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1" name="Google Shape;2101;p37"/>
            <p:cNvSpPr/>
            <p:nvPr/>
          </p:nvSpPr>
          <p:spPr>
            <a:xfrm>
              <a:off x="118675" y="821300"/>
              <a:ext cx="119575" cy="100900"/>
            </a:xfrm>
            <a:custGeom>
              <a:rect b="b" l="l" r="r" t="t"/>
              <a:pathLst>
                <a:path extrusionOk="0" h="4036" w="4783">
                  <a:moveTo>
                    <a:pt x="1412" y="1"/>
                  </a:moveTo>
                  <a:cubicBezTo>
                    <a:pt x="700" y="1"/>
                    <a:pt x="73" y="529"/>
                    <a:pt x="36" y="1301"/>
                  </a:cubicBezTo>
                  <a:cubicBezTo>
                    <a:pt x="1" y="1730"/>
                    <a:pt x="161" y="2194"/>
                    <a:pt x="500" y="2640"/>
                  </a:cubicBezTo>
                  <a:cubicBezTo>
                    <a:pt x="875" y="3121"/>
                    <a:pt x="1446" y="3585"/>
                    <a:pt x="2213" y="3996"/>
                  </a:cubicBezTo>
                  <a:cubicBezTo>
                    <a:pt x="2267" y="4022"/>
                    <a:pt x="2329" y="4036"/>
                    <a:pt x="2394" y="4036"/>
                  </a:cubicBezTo>
                  <a:cubicBezTo>
                    <a:pt x="2458" y="4036"/>
                    <a:pt x="2525" y="4022"/>
                    <a:pt x="2588" y="3996"/>
                  </a:cubicBezTo>
                  <a:cubicBezTo>
                    <a:pt x="3355" y="3585"/>
                    <a:pt x="3926" y="3121"/>
                    <a:pt x="4301" y="2640"/>
                  </a:cubicBezTo>
                  <a:cubicBezTo>
                    <a:pt x="4622" y="2194"/>
                    <a:pt x="4782" y="1730"/>
                    <a:pt x="4765" y="1301"/>
                  </a:cubicBezTo>
                  <a:cubicBezTo>
                    <a:pt x="4715" y="529"/>
                    <a:pt x="4093" y="1"/>
                    <a:pt x="3379" y="1"/>
                  </a:cubicBezTo>
                  <a:cubicBezTo>
                    <a:pt x="3054" y="1"/>
                    <a:pt x="2710" y="110"/>
                    <a:pt x="2391" y="356"/>
                  </a:cubicBezTo>
                  <a:cubicBezTo>
                    <a:pt x="2079" y="110"/>
                    <a:pt x="1737" y="1"/>
                    <a:pt x="1412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2" name="Google Shape;2102;p37"/>
            <p:cNvSpPr/>
            <p:nvPr/>
          </p:nvSpPr>
          <p:spPr>
            <a:xfrm>
              <a:off x="84775" y="744525"/>
              <a:ext cx="187375" cy="211025"/>
            </a:xfrm>
            <a:custGeom>
              <a:rect b="b" l="l" r="r" t="t"/>
              <a:pathLst>
                <a:path extrusionOk="0" h="8441" w="7495">
                  <a:moveTo>
                    <a:pt x="5584" y="315"/>
                  </a:moveTo>
                  <a:cubicBezTo>
                    <a:pt x="5858" y="315"/>
                    <a:pt x="6085" y="537"/>
                    <a:pt x="6085" y="822"/>
                  </a:cubicBezTo>
                  <a:lnTo>
                    <a:pt x="6085" y="1607"/>
                  </a:lnTo>
                  <a:lnTo>
                    <a:pt x="1196" y="1607"/>
                  </a:lnTo>
                  <a:lnTo>
                    <a:pt x="5425" y="340"/>
                  </a:lnTo>
                  <a:cubicBezTo>
                    <a:pt x="5479" y="323"/>
                    <a:pt x="5532" y="315"/>
                    <a:pt x="5584" y="315"/>
                  </a:cubicBezTo>
                  <a:close/>
                  <a:moveTo>
                    <a:pt x="6674" y="1928"/>
                  </a:moveTo>
                  <a:cubicBezTo>
                    <a:pt x="6959" y="1928"/>
                    <a:pt x="7173" y="2142"/>
                    <a:pt x="7173" y="2428"/>
                  </a:cubicBezTo>
                  <a:lnTo>
                    <a:pt x="7173" y="7638"/>
                  </a:lnTo>
                  <a:cubicBezTo>
                    <a:pt x="7173" y="7905"/>
                    <a:pt x="6959" y="8137"/>
                    <a:pt x="6674" y="8137"/>
                  </a:cubicBezTo>
                  <a:lnTo>
                    <a:pt x="803" y="8137"/>
                  </a:lnTo>
                  <a:cubicBezTo>
                    <a:pt x="536" y="8137"/>
                    <a:pt x="304" y="7905"/>
                    <a:pt x="304" y="7638"/>
                  </a:cubicBezTo>
                  <a:lnTo>
                    <a:pt x="304" y="1928"/>
                  </a:lnTo>
                  <a:close/>
                  <a:moveTo>
                    <a:pt x="5579" y="0"/>
                  </a:moveTo>
                  <a:cubicBezTo>
                    <a:pt x="5499" y="0"/>
                    <a:pt x="5418" y="12"/>
                    <a:pt x="5335" y="37"/>
                  </a:cubicBezTo>
                  <a:lnTo>
                    <a:pt x="108" y="1625"/>
                  </a:lnTo>
                  <a:cubicBezTo>
                    <a:pt x="36" y="1643"/>
                    <a:pt x="1" y="1696"/>
                    <a:pt x="1" y="1767"/>
                  </a:cubicBezTo>
                  <a:lnTo>
                    <a:pt x="1" y="7638"/>
                  </a:lnTo>
                  <a:cubicBezTo>
                    <a:pt x="1" y="8084"/>
                    <a:pt x="357" y="8441"/>
                    <a:pt x="803" y="8441"/>
                  </a:cubicBezTo>
                  <a:lnTo>
                    <a:pt x="6674" y="8441"/>
                  </a:lnTo>
                  <a:cubicBezTo>
                    <a:pt x="7120" y="8441"/>
                    <a:pt x="7494" y="8084"/>
                    <a:pt x="7494" y="7638"/>
                  </a:cubicBezTo>
                  <a:lnTo>
                    <a:pt x="7494" y="2428"/>
                  </a:lnTo>
                  <a:cubicBezTo>
                    <a:pt x="7494" y="1982"/>
                    <a:pt x="7120" y="1607"/>
                    <a:pt x="6674" y="1607"/>
                  </a:cubicBezTo>
                  <a:lnTo>
                    <a:pt x="6388" y="1607"/>
                  </a:lnTo>
                  <a:lnTo>
                    <a:pt x="6388" y="822"/>
                  </a:lnTo>
                  <a:cubicBezTo>
                    <a:pt x="6388" y="354"/>
                    <a:pt x="6017" y="0"/>
                    <a:pt x="5579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3" name="Google Shape;2103;p37"/>
            <p:cNvSpPr/>
            <p:nvPr/>
          </p:nvSpPr>
          <p:spPr>
            <a:xfrm>
              <a:off x="195400" y="861850"/>
              <a:ext cx="9400" cy="9400"/>
            </a:xfrm>
            <a:custGeom>
              <a:rect b="b" l="l" r="r" t="t"/>
              <a:pathLst>
                <a:path extrusionOk="0" h="376" w="376">
                  <a:moveTo>
                    <a:pt x="179" y="1"/>
                  </a:moveTo>
                  <a:cubicBezTo>
                    <a:pt x="90" y="1"/>
                    <a:pt x="0" y="90"/>
                    <a:pt x="0" y="197"/>
                  </a:cubicBezTo>
                  <a:cubicBezTo>
                    <a:pt x="0" y="286"/>
                    <a:pt x="90" y="375"/>
                    <a:pt x="179" y="375"/>
                  </a:cubicBezTo>
                  <a:cubicBezTo>
                    <a:pt x="286" y="375"/>
                    <a:pt x="375" y="286"/>
                    <a:pt x="375" y="197"/>
                  </a:cubicBezTo>
                  <a:cubicBezTo>
                    <a:pt x="375" y="90"/>
                    <a:pt x="286" y="1"/>
                    <a:pt x="179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4" name="Google Shape;2104;p37"/>
            <p:cNvSpPr/>
            <p:nvPr/>
          </p:nvSpPr>
          <p:spPr>
            <a:xfrm>
              <a:off x="164625" y="874800"/>
              <a:ext cx="27675" cy="8050"/>
            </a:xfrm>
            <a:custGeom>
              <a:rect b="b" l="l" r="r" t="t"/>
              <a:pathLst>
                <a:path extrusionOk="0" h="322" w="1107">
                  <a:moveTo>
                    <a:pt x="179" y="0"/>
                  </a:moveTo>
                  <a:cubicBezTo>
                    <a:pt x="72" y="0"/>
                    <a:pt x="0" y="89"/>
                    <a:pt x="18" y="178"/>
                  </a:cubicBezTo>
                  <a:cubicBezTo>
                    <a:pt x="36" y="250"/>
                    <a:pt x="90" y="321"/>
                    <a:pt x="179" y="321"/>
                  </a:cubicBezTo>
                  <a:lnTo>
                    <a:pt x="946" y="321"/>
                  </a:lnTo>
                  <a:cubicBezTo>
                    <a:pt x="1035" y="321"/>
                    <a:pt x="1107" y="232"/>
                    <a:pt x="1089" y="143"/>
                  </a:cubicBezTo>
                  <a:cubicBezTo>
                    <a:pt x="1089" y="54"/>
                    <a:pt x="1017" y="0"/>
                    <a:pt x="946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5" name="Google Shape;2105;p37"/>
            <p:cNvSpPr/>
            <p:nvPr/>
          </p:nvSpPr>
          <p:spPr>
            <a:xfrm>
              <a:off x="152575" y="861850"/>
              <a:ext cx="8950" cy="9400"/>
            </a:xfrm>
            <a:custGeom>
              <a:rect b="b" l="l" r="r" t="t"/>
              <a:pathLst>
                <a:path extrusionOk="0" h="376" w="358">
                  <a:moveTo>
                    <a:pt x="179" y="1"/>
                  </a:moveTo>
                  <a:cubicBezTo>
                    <a:pt x="72" y="1"/>
                    <a:pt x="1" y="90"/>
                    <a:pt x="1" y="197"/>
                  </a:cubicBezTo>
                  <a:cubicBezTo>
                    <a:pt x="1" y="286"/>
                    <a:pt x="72" y="375"/>
                    <a:pt x="179" y="375"/>
                  </a:cubicBezTo>
                  <a:cubicBezTo>
                    <a:pt x="286" y="375"/>
                    <a:pt x="357" y="286"/>
                    <a:pt x="357" y="197"/>
                  </a:cubicBezTo>
                  <a:cubicBezTo>
                    <a:pt x="357" y="90"/>
                    <a:pt x="286" y="1"/>
                    <a:pt x="179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6" name="Google Shape;2106;p37"/>
            <p:cNvSpPr/>
            <p:nvPr/>
          </p:nvSpPr>
          <p:spPr>
            <a:xfrm>
              <a:off x="114225" y="817425"/>
              <a:ext cx="128025" cy="108675"/>
            </a:xfrm>
            <a:custGeom>
              <a:rect b="b" l="l" r="r" t="t"/>
              <a:pathLst>
                <a:path extrusionOk="0" h="4347" w="5121">
                  <a:moveTo>
                    <a:pt x="3540" y="305"/>
                  </a:moveTo>
                  <a:cubicBezTo>
                    <a:pt x="3719" y="305"/>
                    <a:pt x="3897" y="343"/>
                    <a:pt x="4068" y="422"/>
                  </a:cubicBezTo>
                  <a:cubicBezTo>
                    <a:pt x="4479" y="600"/>
                    <a:pt x="4746" y="993"/>
                    <a:pt x="4782" y="1474"/>
                  </a:cubicBezTo>
                  <a:cubicBezTo>
                    <a:pt x="4800" y="1867"/>
                    <a:pt x="4657" y="2295"/>
                    <a:pt x="4336" y="2705"/>
                  </a:cubicBezTo>
                  <a:cubicBezTo>
                    <a:pt x="3979" y="3169"/>
                    <a:pt x="3426" y="3615"/>
                    <a:pt x="2677" y="4008"/>
                  </a:cubicBezTo>
                  <a:cubicBezTo>
                    <a:pt x="2641" y="4026"/>
                    <a:pt x="2601" y="4035"/>
                    <a:pt x="2561" y="4035"/>
                  </a:cubicBezTo>
                  <a:cubicBezTo>
                    <a:pt x="2520" y="4035"/>
                    <a:pt x="2480" y="4026"/>
                    <a:pt x="2445" y="4008"/>
                  </a:cubicBezTo>
                  <a:cubicBezTo>
                    <a:pt x="1713" y="3615"/>
                    <a:pt x="1142" y="3169"/>
                    <a:pt x="785" y="2705"/>
                  </a:cubicBezTo>
                  <a:cubicBezTo>
                    <a:pt x="482" y="2295"/>
                    <a:pt x="321" y="1867"/>
                    <a:pt x="357" y="1474"/>
                  </a:cubicBezTo>
                  <a:cubicBezTo>
                    <a:pt x="375" y="993"/>
                    <a:pt x="642" y="618"/>
                    <a:pt x="1071" y="422"/>
                  </a:cubicBezTo>
                  <a:cubicBezTo>
                    <a:pt x="1235" y="343"/>
                    <a:pt x="1410" y="305"/>
                    <a:pt x="1586" y="305"/>
                  </a:cubicBezTo>
                  <a:cubicBezTo>
                    <a:pt x="1886" y="305"/>
                    <a:pt x="2192" y="415"/>
                    <a:pt x="2462" y="618"/>
                  </a:cubicBezTo>
                  <a:cubicBezTo>
                    <a:pt x="2489" y="645"/>
                    <a:pt x="2525" y="658"/>
                    <a:pt x="2561" y="658"/>
                  </a:cubicBezTo>
                  <a:cubicBezTo>
                    <a:pt x="2596" y="658"/>
                    <a:pt x="2632" y="645"/>
                    <a:pt x="2659" y="618"/>
                  </a:cubicBezTo>
                  <a:cubicBezTo>
                    <a:pt x="2929" y="415"/>
                    <a:pt x="3235" y="305"/>
                    <a:pt x="3540" y="305"/>
                  </a:cubicBezTo>
                  <a:close/>
                  <a:moveTo>
                    <a:pt x="1583" y="1"/>
                  </a:moveTo>
                  <a:cubicBezTo>
                    <a:pt x="1364" y="1"/>
                    <a:pt x="1148" y="45"/>
                    <a:pt x="946" y="136"/>
                  </a:cubicBezTo>
                  <a:cubicBezTo>
                    <a:pt x="411" y="368"/>
                    <a:pt x="72" y="868"/>
                    <a:pt x="36" y="1456"/>
                  </a:cubicBezTo>
                  <a:cubicBezTo>
                    <a:pt x="0" y="1920"/>
                    <a:pt x="179" y="2420"/>
                    <a:pt x="535" y="2884"/>
                  </a:cubicBezTo>
                  <a:cubicBezTo>
                    <a:pt x="928" y="3401"/>
                    <a:pt x="1517" y="3865"/>
                    <a:pt x="2302" y="4293"/>
                  </a:cubicBezTo>
                  <a:cubicBezTo>
                    <a:pt x="2382" y="4329"/>
                    <a:pt x="2471" y="4347"/>
                    <a:pt x="2561" y="4347"/>
                  </a:cubicBezTo>
                  <a:cubicBezTo>
                    <a:pt x="2650" y="4347"/>
                    <a:pt x="2739" y="4329"/>
                    <a:pt x="2819" y="4293"/>
                  </a:cubicBezTo>
                  <a:cubicBezTo>
                    <a:pt x="3604" y="3865"/>
                    <a:pt x="4211" y="3401"/>
                    <a:pt x="4586" y="2884"/>
                  </a:cubicBezTo>
                  <a:cubicBezTo>
                    <a:pt x="4943" y="2420"/>
                    <a:pt x="5121" y="1920"/>
                    <a:pt x="5085" y="1456"/>
                  </a:cubicBezTo>
                  <a:cubicBezTo>
                    <a:pt x="5050" y="868"/>
                    <a:pt x="4711" y="368"/>
                    <a:pt x="4193" y="136"/>
                  </a:cubicBezTo>
                  <a:cubicBezTo>
                    <a:pt x="3984" y="45"/>
                    <a:pt x="3766" y="1"/>
                    <a:pt x="3549" y="1"/>
                  </a:cubicBezTo>
                  <a:cubicBezTo>
                    <a:pt x="3211" y="1"/>
                    <a:pt x="2874" y="108"/>
                    <a:pt x="2569" y="315"/>
                  </a:cubicBezTo>
                  <a:cubicBezTo>
                    <a:pt x="2265" y="108"/>
                    <a:pt x="1922" y="1"/>
                    <a:pt x="158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07" name="Google Shape;2107;p37"/>
          <p:cNvSpPr/>
          <p:nvPr/>
        </p:nvSpPr>
        <p:spPr>
          <a:xfrm>
            <a:off x="457199" y="1404175"/>
            <a:ext cx="828900" cy="8289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grpSp>
        <p:nvGrpSpPr>
          <p:cNvPr id="2108" name="Google Shape;2108;p37"/>
          <p:cNvGrpSpPr/>
          <p:nvPr/>
        </p:nvGrpSpPr>
        <p:grpSpPr>
          <a:xfrm rot="723455">
            <a:off x="679016" y="1625382"/>
            <a:ext cx="385304" cy="402559"/>
            <a:chOff x="-526775" y="744350"/>
            <a:chExt cx="253825" cy="265175"/>
          </a:xfrm>
        </p:grpSpPr>
        <p:sp>
          <p:nvSpPr>
            <p:cNvPr id="2109" name="Google Shape;2109;p37"/>
            <p:cNvSpPr/>
            <p:nvPr/>
          </p:nvSpPr>
          <p:spPr>
            <a:xfrm>
              <a:off x="-522775" y="748400"/>
              <a:ext cx="245825" cy="207600"/>
            </a:xfrm>
            <a:custGeom>
              <a:rect b="b" l="l" r="r" t="t"/>
              <a:pathLst>
                <a:path extrusionOk="0" h="8304" w="9833">
                  <a:moveTo>
                    <a:pt x="2915" y="0"/>
                  </a:moveTo>
                  <a:cubicBezTo>
                    <a:pt x="1448" y="0"/>
                    <a:pt x="153" y="1096"/>
                    <a:pt x="54" y="2683"/>
                  </a:cubicBezTo>
                  <a:cubicBezTo>
                    <a:pt x="1" y="3575"/>
                    <a:pt x="340" y="4521"/>
                    <a:pt x="1018" y="5413"/>
                  </a:cubicBezTo>
                  <a:cubicBezTo>
                    <a:pt x="1785" y="6430"/>
                    <a:pt x="2963" y="7358"/>
                    <a:pt x="4533" y="8196"/>
                  </a:cubicBezTo>
                  <a:cubicBezTo>
                    <a:pt x="4658" y="8268"/>
                    <a:pt x="4787" y="8303"/>
                    <a:pt x="4916" y="8303"/>
                  </a:cubicBezTo>
                  <a:cubicBezTo>
                    <a:pt x="5046" y="8303"/>
                    <a:pt x="5175" y="8268"/>
                    <a:pt x="5300" y="8196"/>
                  </a:cubicBezTo>
                  <a:cubicBezTo>
                    <a:pt x="6870" y="7358"/>
                    <a:pt x="8048" y="6430"/>
                    <a:pt x="8815" y="5413"/>
                  </a:cubicBezTo>
                  <a:cubicBezTo>
                    <a:pt x="9493" y="4521"/>
                    <a:pt x="9832" y="3575"/>
                    <a:pt x="9779" y="2683"/>
                  </a:cubicBezTo>
                  <a:cubicBezTo>
                    <a:pt x="9680" y="1096"/>
                    <a:pt x="8385" y="0"/>
                    <a:pt x="6912" y="0"/>
                  </a:cubicBezTo>
                  <a:cubicBezTo>
                    <a:pt x="6249" y="0"/>
                    <a:pt x="5550" y="222"/>
                    <a:pt x="4908" y="720"/>
                  </a:cubicBezTo>
                  <a:cubicBezTo>
                    <a:pt x="4271" y="222"/>
                    <a:pt x="3576" y="0"/>
                    <a:pt x="2915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0" name="Google Shape;2110;p37"/>
            <p:cNvSpPr/>
            <p:nvPr/>
          </p:nvSpPr>
          <p:spPr>
            <a:xfrm>
              <a:off x="-387600" y="772625"/>
              <a:ext cx="86550" cy="105750"/>
            </a:xfrm>
            <a:custGeom>
              <a:rect b="b" l="l" r="r" t="t"/>
              <a:pathLst>
                <a:path extrusionOk="0" h="4230" w="3462">
                  <a:moveTo>
                    <a:pt x="1513" y="0"/>
                  </a:moveTo>
                  <a:cubicBezTo>
                    <a:pt x="1019" y="0"/>
                    <a:pt x="489" y="185"/>
                    <a:pt x="0" y="608"/>
                  </a:cubicBezTo>
                  <a:lnTo>
                    <a:pt x="0" y="2909"/>
                  </a:lnTo>
                  <a:lnTo>
                    <a:pt x="2338" y="4230"/>
                  </a:lnTo>
                  <a:cubicBezTo>
                    <a:pt x="2944" y="3552"/>
                    <a:pt x="3462" y="2677"/>
                    <a:pt x="3408" y="1768"/>
                  </a:cubicBezTo>
                  <a:cubicBezTo>
                    <a:pt x="3337" y="734"/>
                    <a:pt x="2498" y="0"/>
                    <a:pt x="1513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1" name="Google Shape;2111;p37"/>
            <p:cNvSpPr/>
            <p:nvPr/>
          </p:nvSpPr>
          <p:spPr>
            <a:xfrm>
              <a:off x="-498675" y="772625"/>
              <a:ext cx="86550" cy="105750"/>
            </a:xfrm>
            <a:custGeom>
              <a:rect b="b" l="l" r="r" t="t"/>
              <a:pathLst>
                <a:path extrusionOk="0" h="4230" w="3462">
                  <a:moveTo>
                    <a:pt x="1949" y="0"/>
                  </a:moveTo>
                  <a:cubicBezTo>
                    <a:pt x="964" y="0"/>
                    <a:pt x="125" y="734"/>
                    <a:pt x="54" y="1768"/>
                  </a:cubicBezTo>
                  <a:cubicBezTo>
                    <a:pt x="0" y="2677"/>
                    <a:pt x="518" y="3552"/>
                    <a:pt x="1124" y="4230"/>
                  </a:cubicBezTo>
                  <a:lnTo>
                    <a:pt x="3462" y="2909"/>
                  </a:lnTo>
                  <a:lnTo>
                    <a:pt x="3462" y="608"/>
                  </a:lnTo>
                  <a:cubicBezTo>
                    <a:pt x="2973" y="185"/>
                    <a:pt x="2443" y="0"/>
                    <a:pt x="1949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2" name="Google Shape;2112;p37"/>
            <p:cNvSpPr/>
            <p:nvPr/>
          </p:nvSpPr>
          <p:spPr>
            <a:xfrm>
              <a:off x="-452300" y="873000"/>
              <a:ext cx="40175" cy="51325"/>
            </a:xfrm>
            <a:custGeom>
              <a:rect b="b" l="l" r="r" t="t"/>
              <a:pathLst>
                <a:path extrusionOk="0" h="2053" w="1607">
                  <a:moveTo>
                    <a:pt x="1607" y="1"/>
                  </a:moveTo>
                  <a:lnTo>
                    <a:pt x="1" y="928"/>
                  </a:lnTo>
                  <a:cubicBezTo>
                    <a:pt x="447" y="1303"/>
                    <a:pt x="1000" y="1678"/>
                    <a:pt x="1607" y="2053"/>
                  </a:cubicBezTo>
                  <a:lnTo>
                    <a:pt x="1607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3" name="Google Shape;2113;p37"/>
            <p:cNvSpPr/>
            <p:nvPr/>
          </p:nvSpPr>
          <p:spPr>
            <a:xfrm>
              <a:off x="-387600" y="873000"/>
              <a:ext cx="40150" cy="51325"/>
            </a:xfrm>
            <a:custGeom>
              <a:rect b="b" l="l" r="r" t="t"/>
              <a:pathLst>
                <a:path extrusionOk="0" h="2053" w="1606">
                  <a:moveTo>
                    <a:pt x="0" y="1"/>
                  </a:moveTo>
                  <a:lnTo>
                    <a:pt x="0" y="2053"/>
                  </a:lnTo>
                  <a:cubicBezTo>
                    <a:pt x="607" y="1678"/>
                    <a:pt x="1142" y="1303"/>
                    <a:pt x="1606" y="928"/>
                  </a:cubicBezTo>
                  <a:lnTo>
                    <a:pt x="0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4" name="Google Shape;2114;p37"/>
            <p:cNvSpPr/>
            <p:nvPr/>
          </p:nvSpPr>
          <p:spPr>
            <a:xfrm>
              <a:off x="-415275" y="935450"/>
              <a:ext cx="55350" cy="70050"/>
            </a:xfrm>
            <a:custGeom>
              <a:rect b="b" l="l" r="r" t="t"/>
              <a:pathLst>
                <a:path extrusionOk="0" h="2802" w="2214">
                  <a:moveTo>
                    <a:pt x="2213" y="1"/>
                  </a:moveTo>
                  <a:cubicBezTo>
                    <a:pt x="1874" y="233"/>
                    <a:pt x="1500" y="447"/>
                    <a:pt x="1107" y="661"/>
                  </a:cubicBezTo>
                  <a:lnTo>
                    <a:pt x="1107" y="1678"/>
                  </a:lnTo>
                  <a:lnTo>
                    <a:pt x="661" y="1678"/>
                  </a:lnTo>
                  <a:cubicBezTo>
                    <a:pt x="501" y="1678"/>
                    <a:pt x="358" y="1767"/>
                    <a:pt x="286" y="1892"/>
                  </a:cubicBezTo>
                  <a:cubicBezTo>
                    <a:pt x="1" y="2338"/>
                    <a:pt x="304" y="2802"/>
                    <a:pt x="732" y="2802"/>
                  </a:cubicBezTo>
                  <a:lnTo>
                    <a:pt x="1785" y="2802"/>
                  </a:lnTo>
                  <a:cubicBezTo>
                    <a:pt x="2017" y="2802"/>
                    <a:pt x="2213" y="2606"/>
                    <a:pt x="2213" y="2356"/>
                  </a:cubicBezTo>
                  <a:lnTo>
                    <a:pt x="2213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5" name="Google Shape;2115;p37"/>
            <p:cNvSpPr/>
            <p:nvPr/>
          </p:nvSpPr>
          <p:spPr>
            <a:xfrm>
              <a:off x="-459875" y="937675"/>
              <a:ext cx="51325" cy="67825"/>
            </a:xfrm>
            <a:custGeom>
              <a:rect b="b" l="l" r="r" t="t"/>
              <a:pathLst>
                <a:path extrusionOk="0" h="2713" w="2053">
                  <a:moveTo>
                    <a:pt x="946" y="1"/>
                  </a:moveTo>
                  <a:lnTo>
                    <a:pt x="946" y="1589"/>
                  </a:lnTo>
                  <a:lnTo>
                    <a:pt x="572" y="1589"/>
                  </a:lnTo>
                  <a:cubicBezTo>
                    <a:pt x="268" y="1589"/>
                    <a:pt x="18" y="1839"/>
                    <a:pt x="1" y="2142"/>
                  </a:cubicBezTo>
                  <a:cubicBezTo>
                    <a:pt x="1" y="2445"/>
                    <a:pt x="250" y="2713"/>
                    <a:pt x="572" y="2713"/>
                  </a:cubicBezTo>
                  <a:lnTo>
                    <a:pt x="1499" y="2713"/>
                  </a:lnTo>
                  <a:cubicBezTo>
                    <a:pt x="1714" y="2713"/>
                    <a:pt x="1910" y="2588"/>
                    <a:pt x="1999" y="2410"/>
                  </a:cubicBezTo>
                  <a:cubicBezTo>
                    <a:pt x="1945" y="2338"/>
                    <a:pt x="1928" y="2249"/>
                    <a:pt x="1928" y="2160"/>
                  </a:cubicBezTo>
                  <a:cubicBezTo>
                    <a:pt x="1928" y="2017"/>
                    <a:pt x="1981" y="1892"/>
                    <a:pt x="2053" y="1803"/>
                  </a:cubicBezTo>
                  <a:lnTo>
                    <a:pt x="2053" y="661"/>
                  </a:lnTo>
                  <a:cubicBezTo>
                    <a:pt x="2035" y="643"/>
                    <a:pt x="2035" y="643"/>
                    <a:pt x="2017" y="625"/>
                  </a:cubicBezTo>
                  <a:cubicBezTo>
                    <a:pt x="1624" y="429"/>
                    <a:pt x="1267" y="215"/>
                    <a:pt x="946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6" name="Google Shape;2116;p37"/>
            <p:cNvSpPr/>
            <p:nvPr/>
          </p:nvSpPr>
          <p:spPr>
            <a:xfrm>
              <a:off x="-392075" y="768875"/>
              <a:ext cx="94600" cy="113550"/>
            </a:xfrm>
            <a:custGeom>
              <a:rect b="b" l="l" r="r" t="t"/>
              <a:pathLst>
                <a:path extrusionOk="0" h="4542" w="3784">
                  <a:moveTo>
                    <a:pt x="1672" y="310"/>
                  </a:moveTo>
                  <a:cubicBezTo>
                    <a:pt x="1912" y="310"/>
                    <a:pt x="2149" y="357"/>
                    <a:pt x="2374" y="454"/>
                  </a:cubicBezTo>
                  <a:cubicBezTo>
                    <a:pt x="2980" y="704"/>
                    <a:pt x="3373" y="1275"/>
                    <a:pt x="3409" y="1935"/>
                  </a:cubicBezTo>
                  <a:cubicBezTo>
                    <a:pt x="3444" y="2435"/>
                    <a:pt x="3302" y="3220"/>
                    <a:pt x="2463" y="4184"/>
                  </a:cubicBezTo>
                  <a:lnTo>
                    <a:pt x="322" y="2970"/>
                  </a:lnTo>
                  <a:lnTo>
                    <a:pt x="322" y="829"/>
                  </a:lnTo>
                  <a:cubicBezTo>
                    <a:pt x="734" y="488"/>
                    <a:pt x="1208" y="310"/>
                    <a:pt x="1672" y="310"/>
                  </a:cubicBezTo>
                  <a:close/>
                  <a:moveTo>
                    <a:pt x="1683" y="0"/>
                  </a:moveTo>
                  <a:cubicBezTo>
                    <a:pt x="1125" y="0"/>
                    <a:pt x="554" y="222"/>
                    <a:pt x="54" y="651"/>
                  </a:cubicBezTo>
                  <a:cubicBezTo>
                    <a:pt x="19" y="669"/>
                    <a:pt x="1" y="722"/>
                    <a:pt x="1" y="758"/>
                  </a:cubicBezTo>
                  <a:lnTo>
                    <a:pt x="1" y="3059"/>
                  </a:lnTo>
                  <a:cubicBezTo>
                    <a:pt x="1" y="3113"/>
                    <a:pt x="36" y="3166"/>
                    <a:pt x="90" y="3184"/>
                  </a:cubicBezTo>
                  <a:lnTo>
                    <a:pt x="2427" y="4523"/>
                  </a:lnTo>
                  <a:cubicBezTo>
                    <a:pt x="2446" y="4535"/>
                    <a:pt x="2470" y="4541"/>
                    <a:pt x="2494" y="4541"/>
                  </a:cubicBezTo>
                  <a:cubicBezTo>
                    <a:pt x="2540" y="4541"/>
                    <a:pt x="2589" y="4521"/>
                    <a:pt x="2624" y="4487"/>
                  </a:cubicBezTo>
                  <a:cubicBezTo>
                    <a:pt x="3159" y="3880"/>
                    <a:pt x="3783" y="2952"/>
                    <a:pt x="3730" y="1918"/>
                  </a:cubicBezTo>
                  <a:cubicBezTo>
                    <a:pt x="3676" y="1132"/>
                    <a:pt x="3212" y="454"/>
                    <a:pt x="2499" y="169"/>
                  </a:cubicBezTo>
                  <a:cubicBezTo>
                    <a:pt x="2237" y="56"/>
                    <a:pt x="1961" y="0"/>
                    <a:pt x="1683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7" name="Google Shape;2117;p37"/>
            <p:cNvSpPr/>
            <p:nvPr/>
          </p:nvSpPr>
          <p:spPr>
            <a:xfrm>
              <a:off x="-502700" y="768850"/>
              <a:ext cx="94600" cy="113575"/>
            </a:xfrm>
            <a:custGeom>
              <a:rect b="b" l="l" r="r" t="t"/>
              <a:pathLst>
                <a:path extrusionOk="0" h="4543" w="3784">
                  <a:moveTo>
                    <a:pt x="2124" y="311"/>
                  </a:moveTo>
                  <a:cubicBezTo>
                    <a:pt x="2606" y="311"/>
                    <a:pt x="3083" y="506"/>
                    <a:pt x="3480" y="830"/>
                  </a:cubicBezTo>
                  <a:lnTo>
                    <a:pt x="3480" y="2953"/>
                  </a:lnTo>
                  <a:lnTo>
                    <a:pt x="1339" y="4185"/>
                  </a:lnTo>
                  <a:cubicBezTo>
                    <a:pt x="500" y="3221"/>
                    <a:pt x="358" y="2436"/>
                    <a:pt x="375" y="1936"/>
                  </a:cubicBezTo>
                  <a:cubicBezTo>
                    <a:pt x="429" y="1276"/>
                    <a:pt x="822" y="705"/>
                    <a:pt x="1428" y="455"/>
                  </a:cubicBezTo>
                  <a:cubicBezTo>
                    <a:pt x="1655" y="356"/>
                    <a:pt x="1890" y="311"/>
                    <a:pt x="2124" y="311"/>
                  </a:cubicBezTo>
                  <a:close/>
                  <a:moveTo>
                    <a:pt x="2124" y="1"/>
                  </a:moveTo>
                  <a:cubicBezTo>
                    <a:pt x="1844" y="1"/>
                    <a:pt x="1567" y="56"/>
                    <a:pt x="1303" y="170"/>
                  </a:cubicBezTo>
                  <a:cubicBezTo>
                    <a:pt x="590" y="455"/>
                    <a:pt x="126" y="1133"/>
                    <a:pt x="72" y="1919"/>
                  </a:cubicBezTo>
                  <a:cubicBezTo>
                    <a:pt x="1" y="2953"/>
                    <a:pt x="643" y="3881"/>
                    <a:pt x="1178" y="4488"/>
                  </a:cubicBezTo>
                  <a:cubicBezTo>
                    <a:pt x="1213" y="4522"/>
                    <a:pt x="1262" y="4542"/>
                    <a:pt x="1307" y="4542"/>
                  </a:cubicBezTo>
                  <a:cubicBezTo>
                    <a:pt x="1332" y="4542"/>
                    <a:pt x="1356" y="4536"/>
                    <a:pt x="1375" y="4524"/>
                  </a:cubicBezTo>
                  <a:lnTo>
                    <a:pt x="3712" y="3185"/>
                  </a:lnTo>
                  <a:cubicBezTo>
                    <a:pt x="3766" y="3167"/>
                    <a:pt x="3783" y="3114"/>
                    <a:pt x="3783" y="3060"/>
                  </a:cubicBezTo>
                  <a:lnTo>
                    <a:pt x="3783" y="759"/>
                  </a:lnTo>
                  <a:cubicBezTo>
                    <a:pt x="3783" y="723"/>
                    <a:pt x="3766" y="670"/>
                    <a:pt x="3730" y="634"/>
                  </a:cubicBezTo>
                  <a:cubicBezTo>
                    <a:pt x="3244" y="219"/>
                    <a:pt x="2679" y="1"/>
                    <a:pt x="2124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8" name="Google Shape;2118;p37"/>
            <p:cNvSpPr/>
            <p:nvPr/>
          </p:nvSpPr>
          <p:spPr>
            <a:xfrm>
              <a:off x="-456750" y="869175"/>
              <a:ext cx="48650" cy="58975"/>
            </a:xfrm>
            <a:custGeom>
              <a:rect b="b" l="l" r="r" t="t"/>
              <a:pathLst>
                <a:path extrusionOk="0" h="2359" w="1946">
                  <a:moveTo>
                    <a:pt x="1642" y="421"/>
                  </a:moveTo>
                  <a:lnTo>
                    <a:pt x="1642" y="1920"/>
                  </a:lnTo>
                  <a:cubicBezTo>
                    <a:pt x="1214" y="1652"/>
                    <a:pt x="803" y="1385"/>
                    <a:pt x="464" y="1099"/>
                  </a:cubicBezTo>
                  <a:lnTo>
                    <a:pt x="1642" y="421"/>
                  </a:lnTo>
                  <a:close/>
                  <a:moveTo>
                    <a:pt x="1802" y="0"/>
                  </a:moveTo>
                  <a:cubicBezTo>
                    <a:pt x="1773" y="0"/>
                    <a:pt x="1743" y="9"/>
                    <a:pt x="1713" y="29"/>
                  </a:cubicBezTo>
                  <a:lnTo>
                    <a:pt x="108" y="939"/>
                  </a:lnTo>
                  <a:cubicBezTo>
                    <a:pt x="18" y="992"/>
                    <a:pt x="1" y="1117"/>
                    <a:pt x="90" y="1189"/>
                  </a:cubicBezTo>
                  <a:cubicBezTo>
                    <a:pt x="554" y="1581"/>
                    <a:pt x="1107" y="1974"/>
                    <a:pt x="1713" y="2330"/>
                  </a:cubicBezTo>
                  <a:cubicBezTo>
                    <a:pt x="1743" y="2350"/>
                    <a:pt x="1773" y="2359"/>
                    <a:pt x="1802" y="2359"/>
                  </a:cubicBezTo>
                  <a:cubicBezTo>
                    <a:pt x="1879" y="2359"/>
                    <a:pt x="1945" y="2296"/>
                    <a:pt x="1945" y="2206"/>
                  </a:cubicBezTo>
                  <a:lnTo>
                    <a:pt x="1945" y="154"/>
                  </a:lnTo>
                  <a:cubicBezTo>
                    <a:pt x="1945" y="63"/>
                    <a:pt x="1879" y="0"/>
                    <a:pt x="1802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19" name="Google Shape;2119;p37"/>
            <p:cNvSpPr/>
            <p:nvPr/>
          </p:nvSpPr>
          <p:spPr>
            <a:xfrm>
              <a:off x="-392075" y="869175"/>
              <a:ext cx="49100" cy="58975"/>
            </a:xfrm>
            <a:custGeom>
              <a:rect b="b" l="l" r="r" t="t"/>
              <a:pathLst>
                <a:path extrusionOk="0" h="2359" w="1964">
                  <a:moveTo>
                    <a:pt x="322" y="421"/>
                  </a:moveTo>
                  <a:lnTo>
                    <a:pt x="1500" y="1099"/>
                  </a:lnTo>
                  <a:cubicBezTo>
                    <a:pt x="1160" y="1385"/>
                    <a:pt x="750" y="1652"/>
                    <a:pt x="322" y="1920"/>
                  </a:cubicBezTo>
                  <a:lnTo>
                    <a:pt x="322" y="421"/>
                  </a:lnTo>
                  <a:close/>
                  <a:moveTo>
                    <a:pt x="152" y="0"/>
                  </a:moveTo>
                  <a:cubicBezTo>
                    <a:pt x="76" y="0"/>
                    <a:pt x="1" y="63"/>
                    <a:pt x="1" y="154"/>
                  </a:cubicBezTo>
                  <a:lnTo>
                    <a:pt x="1" y="2206"/>
                  </a:lnTo>
                  <a:cubicBezTo>
                    <a:pt x="1" y="2296"/>
                    <a:pt x="76" y="2359"/>
                    <a:pt x="158" y="2359"/>
                  </a:cubicBezTo>
                  <a:cubicBezTo>
                    <a:pt x="189" y="2359"/>
                    <a:pt x="221" y="2350"/>
                    <a:pt x="251" y="2330"/>
                  </a:cubicBezTo>
                  <a:cubicBezTo>
                    <a:pt x="857" y="1974"/>
                    <a:pt x="1410" y="1581"/>
                    <a:pt x="1874" y="1189"/>
                  </a:cubicBezTo>
                  <a:cubicBezTo>
                    <a:pt x="1963" y="1117"/>
                    <a:pt x="1946" y="992"/>
                    <a:pt x="1856" y="939"/>
                  </a:cubicBezTo>
                  <a:lnTo>
                    <a:pt x="233" y="29"/>
                  </a:lnTo>
                  <a:cubicBezTo>
                    <a:pt x="208" y="9"/>
                    <a:pt x="180" y="0"/>
                    <a:pt x="152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0" name="Google Shape;2120;p37"/>
            <p:cNvSpPr/>
            <p:nvPr/>
          </p:nvSpPr>
          <p:spPr>
            <a:xfrm>
              <a:off x="-464325" y="933225"/>
              <a:ext cx="108850" cy="76300"/>
            </a:xfrm>
            <a:custGeom>
              <a:rect b="b" l="l" r="r" t="t"/>
              <a:pathLst>
                <a:path extrusionOk="0" h="3052" w="4354">
                  <a:moveTo>
                    <a:pt x="4175" y="0"/>
                  </a:moveTo>
                  <a:cubicBezTo>
                    <a:pt x="4086" y="0"/>
                    <a:pt x="4015" y="72"/>
                    <a:pt x="4015" y="143"/>
                  </a:cubicBezTo>
                  <a:lnTo>
                    <a:pt x="4015" y="2338"/>
                  </a:lnTo>
                  <a:cubicBezTo>
                    <a:pt x="4015" y="2570"/>
                    <a:pt x="3836" y="2748"/>
                    <a:pt x="3622" y="2748"/>
                  </a:cubicBezTo>
                  <a:lnTo>
                    <a:pt x="2677" y="2748"/>
                  </a:lnTo>
                  <a:cubicBezTo>
                    <a:pt x="2463" y="2748"/>
                    <a:pt x="2266" y="2570"/>
                    <a:pt x="2266" y="2338"/>
                  </a:cubicBezTo>
                  <a:cubicBezTo>
                    <a:pt x="2266" y="2124"/>
                    <a:pt x="2677" y="1927"/>
                    <a:pt x="2677" y="1927"/>
                  </a:cubicBezTo>
                  <a:lnTo>
                    <a:pt x="3051" y="1927"/>
                  </a:lnTo>
                  <a:cubicBezTo>
                    <a:pt x="3141" y="1927"/>
                    <a:pt x="3212" y="1874"/>
                    <a:pt x="3212" y="1785"/>
                  </a:cubicBezTo>
                  <a:lnTo>
                    <a:pt x="3212" y="839"/>
                  </a:lnTo>
                  <a:cubicBezTo>
                    <a:pt x="3212" y="750"/>
                    <a:pt x="3158" y="678"/>
                    <a:pt x="3069" y="678"/>
                  </a:cubicBezTo>
                  <a:cubicBezTo>
                    <a:pt x="3060" y="677"/>
                    <a:pt x="3051" y="676"/>
                    <a:pt x="3041" y="676"/>
                  </a:cubicBezTo>
                  <a:cubicBezTo>
                    <a:pt x="2962" y="676"/>
                    <a:pt x="2891" y="741"/>
                    <a:pt x="2891" y="821"/>
                  </a:cubicBezTo>
                  <a:lnTo>
                    <a:pt x="2891" y="1624"/>
                  </a:lnTo>
                  <a:lnTo>
                    <a:pt x="2677" y="1624"/>
                  </a:lnTo>
                  <a:cubicBezTo>
                    <a:pt x="2587" y="1624"/>
                    <a:pt x="2480" y="1642"/>
                    <a:pt x="2409" y="1678"/>
                  </a:cubicBezTo>
                  <a:lnTo>
                    <a:pt x="2409" y="910"/>
                  </a:lnTo>
                  <a:cubicBezTo>
                    <a:pt x="2409" y="839"/>
                    <a:pt x="2338" y="768"/>
                    <a:pt x="2266" y="750"/>
                  </a:cubicBezTo>
                  <a:cubicBezTo>
                    <a:pt x="2257" y="748"/>
                    <a:pt x="2248" y="747"/>
                    <a:pt x="2239" y="747"/>
                  </a:cubicBezTo>
                  <a:cubicBezTo>
                    <a:pt x="2160" y="747"/>
                    <a:pt x="2088" y="814"/>
                    <a:pt x="2088" y="910"/>
                  </a:cubicBezTo>
                  <a:lnTo>
                    <a:pt x="2088" y="1927"/>
                  </a:lnTo>
                  <a:cubicBezTo>
                    <a:pt x="1999" y="2052"/>
                    <a:pt x="1963" y="2195"/>
                    <a:pt x="1963" y="2338"/>
                  </a:cubicBezTo>
                  <a:cubicBezTo>
                    <a:pt x="1963" y="2427"/>
                    <a:pt x="1981" y="2516"/>
                    <a:pt x="2016" y="2588"/>
                  </a:cubicBezTo>
                  <a:cubicBezTo>
                    <a:pt x="1927" y="2677"/>
                    <a:pt x="1820" y="2748"/>
                    <a:pt x="1677" y="2748"/>
                  </a:cubicBezTo>
                  <a:lnTo>
                    <a:pt x="767" y="2748"/>
                  </a:lnTo>
                  <a:cubicBezTo>
                    <a:pt x="535" y="2748"/>
                    <a:pt x="357" y="2570"/>
                    <a:pt x="339" y="2356"/>
                  </a:cubicBezTo>
                  <a:cubicBezTo>
                    <a:pt x="339" y="2124"/>
                    <a:pt x="518" y="1927"/>
                    <a:pt x="750" y="1927"/>
                  </a:cubicBezTo>
                  <a:lnTo>
                    <a:pt x="1124" y="1927"/>
                  </a:lnTo>
                  <a:cubicBezTo>
                    <a:pt x="1214" y="1927"/>
                    <a:pt x="1285" y="1874"/>
                    <a:pt x="1285" y="1785"/>
                  </a:cubicBezTo>
                  <a:lnTo>
                    <a:pt x="1285" y="268"/>
                  </a:lnTo>
                  <a:cubicBezTo>
                    <a:pt x="1285" y="179"/>
                    <a:pt x="1231" y="107"/>
                    <a:pt x="1142" y="107"/>
                  </a:cubicBezTo>
                  <a:cubicBezTo>
                    <a:pt x="1133" y="106"/>
                    <a:pt x="1124" y="105"/>
                    <a:pt x="1114" y="105"/>
                  </a:cubicBezTo>
                  <a:cubicBezTo>
                    <a:pt x="1035" y="105"/>
                    <a:pt x="964" y="170"/>
                    <a:pt x="964" y="250"/>
                  </a:cubicBezTo>
                  <a:lnTo>
                    <a:pt x="964" y="1624"/>
                  </a:lnTo>
                  <a:lnTo>
                    <a:pt x="767" y="1624"/>
                  </a:lnTo>
                  <a:cubicBezTo>
                    <a:pt x="339" y="1624"/>
                    <a:pt x="0" y="1963"/>
                    <a:pt x="36" y="2391"/>
                  </a:cubicBezTo>
                  <a:cubicBezTo>
                    <a:pt x="54" y="2766"/>
                    <a:pt x="375" y="3052"/>
                    <a:pt x="750" y="3052"/>
                  </a:cubicBezTo>
                  <a:lnTo>
                    <a:pt x="1695" y="3052"/>
                  </a:lnTo>
                  <a:cubicBezTo>
                    <a:pt x="1874" y="3052"/>
                    <a:pt x="2052" y="2980"/>
                    <a:pt x="2195" y="2855"/>
                  </a:cubicBezTo>
                  <a:cubicBezTo>
                    <a:pt x="2320" y="2980"/>
                    <a:pt x="2498" y="3052"/>
                    <a:pt x="2694" y="3052"/>
                  </a:cubicBezTo>
                  <a:lnTo>
                    <a:pt x="3622" y="3052"/>
                  </a:lnTo>
                  <a:cubicBezTo>
                    <a:pt x="4033" y="3052"/>
                    <a:pt x="4354" y="2730"/>
                    <a:pt x="4354" y="2338"/>
                  </a:cubicBezTo>
                  <a:lnTo>
                    <a:pt x="4354" y="143"/>
                  </a:lnTo>
                  <a:cubicBezTo>
                    <a:pt x="4354" y="143"/>
                    <a:pt x="4265" y="0"/>
                    <a:pt x="4175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1" name="Google Shape;2121;p37"/>
            <p:cNvSpPr/>
            <p:nvPr/>
          </p:nvSpPr>
          <p:spPr>
            <a:xfrm>
              <a:off x="-436225" y="937675"/>
              <a:ext cx="27675" cy="33500"/>
            </a:xfrm>
            <a:custGeom>
              <a:rect b="b" l="l" r="r" t="t"/>
              <a:pathLst>
                <a:path extrusionOk="0" h="1340" w="1107">
                  <a:moveTo>
                    <a:pt x="0" y="1"/>
                  </a:moveTo>
                  <a:lnTo>
                    <a:pt x="0" y="768"/>
                  </a:lnTo>
                  <a:cubicBezTo>
                    <a:pt x="232" y="911"/>
                    <a:pt x="500" y="1054"/>
                    <a:pt x="768" y="1196"/>
                  </a:cubicBezTo>
                  <a:cubicBezTo>
                    <a:pt x="875" y="1268"/>
                    <a:pt x="982" y="1303"/>
                    <a:pt x="1107" y="1339"/>
                  </a:cubicBezTo>
                  <a:lnTo>
                    <a:pt x="1107" y="661"/>
                  </a:lnTo>
                  <a:cubicBezTo>
                    <a:pt x="1089" y="643"/>
                    <a:pt x="1089" y="643"/>
                    <a:pt x="1071" y="625"/>
                  </a:cubicBezTo>
                  <a:cubicBezTo>
                    <a:pt x="678" y="429"/>
                    <a:pt x="321" y="215"/>
                    <a:pt x="0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2" name="Google Shape;2122;p37"/>
            <p:cNvSpPr/>
            <p:nvPr/>
          </p:nvSpPr>
          <p:spPr>
            <a:xfrm>
              <a:off x="-387600" y="935450"/>
              <a:ext cx="27675" cy="34375"/>
            </a:xfrm>
            <a:custGeom>
              <a:rect b="b" l="l" r="r" t="t"/>
              <a:pathLst>
                <a:path extrusionOk="0" h="1375" w="1107">
                  <a:moveTo>
                    <a:pt x="1106" y="1"/>
                  </a:moveTo>
                  <a:cubicBezTo>
                    <a:pt x="767" y="233"/>
                    <a:pt x="393" y="447"/>
                    <a:pt x="0" y="661"/>
                  </a:cubicBezTo>
                  <a:lnTo>
                    <a:pt x="0" y="1375"/>
                  </a:lnTo>
                  <a:cubicBezTo>
                    <a:pt x="72" y="1357"/>
                    <a:pt x="125" y="1321"/>
                    <a:pt x="196" y="1285"/>
                  </a:cubicBezTo>
                  <a:cubicBezTo>
                    <a:pt x="518" y="1125"/>
                    <a:pt x="821" y="946"/>
                    <a:pt x="1106" y="768"/>
                  </a:cubicBezTo>
                  <a:lnTo>
                    <a:pt x="1106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3" name="Google Shape;2123;p37"/>
            <p:cNvSpPr/>
            <p:nvPr/>
          </p:nvSpPr>
          <p:spPr>
            <a:xfrm>
              <a:off x="-526775" y="744350"/>
              <a:ext cx="253825" cy="215550"/>
            </a:xfrm>
            <a:custGeom>
              <a:rect b="b" l="l" r="r" t="t"/>
              <a:pathLst>
                <a:path extrusionOk="0" h="8622" w="10153">
                  <a:moveTo>
                    <a:pt x="7095" y="318"/>
                  </a:moveTo>
                  <a:cubicBezTo>
                    <a:pt x="7477" y="318"/>
                    <a:pt x="7854" y="398"/>
                    <a:pt x="8208" y="561"/>
                  </a:cubicBezTo>
                  <a:cubicBezTo>
                    <a:pt x="9136" y="972"/>
                    <a:pt x="9724" y="1828"/>
                    <a:pt x="9778" y="2863"/>
                  </a:cubicBezTo>
                  <a:cubicBezTo>
                    <a:pt x="9832" y="3701"/>
                    <a:pt x="9510" y="4611"/>
                    <a:pt x="8850" y="5486"/>
                  </a:cubicBezTo>
                  <a:cubicBezTo>
                    <a:pt x="8101" y="6467"/>
                    <a:pt x="6941" y="7395"/>
                    <a:pt x="5389" y="8233"/>
                  </a:cubicBezTo>
                  <a:cubicBezTo>
                    <a:pt x="5291" y="8278"/>
                    <a:pt x="5184" y="8300"/>
                    <a:pt x="5079" y="8300"/>
                  </a:cubicBezTo>
                  <a:cubicBezTo>
                    <a:pt x="4974" y="8300"/>
                    <a:pt x="4871" y="8278"/>
                    <a:pt x="4782" y="8233"/>
                  </a:cubicBezTo>
                  <a:cubicBezTo>
                    <a:pt x="3212" y="7395"/>
                    <a:pt x="2052" y="6467"/>
                    <a:pt x="1303" y="5486"/>
                  </a:cubicBezTo>
                  <a:cubicBezTo>
                    <a:pt x="643" y="4611"/>
                    <a:pt x="321" y="3701"/>
                    <a:pt x="375" y="2863"/>
                  </a:cubicBezTo>
                  <a:cubicBezTo>
                    <a:pt x="446" y="1828"/>
                    <a:pt x="1017" y="972"/>
                    <a:pt x="1945" y="561"/>
                  </a:cubicBezTo>
                  <a:cubicBezTo>
                    <a:pt x="2305" y="398"/>
                    <a:pt x="2684" y="318"/>
                    <a:pt x="3066" y="318"/>
                  </a:cubicBezTo>
                  <a:cubicBezTo>
                    <a:pt x="3725" y="318"/>
                    <a:pt x="4391" y="555"/>
                    <a:pt x="4978" y="1007"/>
                  </a:cubicBezTo>
                  <a:cubicBezTo>
                    <a:pt x="5005" y="1025"/>
                    <a:pt x="5041" y="1034"/>
                    <a:pt x="5076" y="1034"/>
                  </a:cubicBezTo>
                  <a:cubicBezTo>
                    <a:pt x="5112" y="1034"/>
                    <a:pt x="5148" y="1025"/>
                    <a:pt x="5175" y="1007"/>
                  </a:cubicBezTo>
                  <a:cubicBezTo>
                    <a:pt x="5762" y="555"/>
                    <a:pt x="6436" y="318"/>
                    <a:pt x="7095" y="318"/>
                  </a:cubicBezTo>
                  <a:close/>
                  <a:moveTo>
                    <a:pt x="3062" y="1"/>
                  </a:moveTo>
                  <a:cubicBezTo>
                    <a:pt x="2633" y="1"/>
                    <a:pt x="2206" y="91"/>
                    <a:pt x="1802" y="276"/>
                  </a:cubicBezTo>
                  <a:cubicBezTo>
                    <a:pt x="803" y="722"/>
                    <a:pt x="125" y="1685"/>
                    <a:pt x="54" y="2827"/>
                  </a:cubicBezTo>
                  <a:cubicBezTo>
                    <a:pt x="0" y="3773"/>
                    <a:pt x="339" y="4754"/>
                    <a:pt x="1053" y="5682"/>
                  </a:cubicBezTo>
                  <a:cubicBezTo>
                    <a:pt x="1820" y="6699"/>
                    <a:pt x="3033" y="7645"/>
                    <a:pt x="4621" y="8501"/>
                  </a:cubicBezTo>
                  <a:cubicBezTo>
                    <a:pt x="4764" y="8581"/>
                    <a:pt x="4920" y="8622"/>
                    <a:pt x="5076" y="8622"/>
                  </a:cubicBezTo>
                  <a:cubicBezTo>
                    <a:pt x="5233" y="8622"/>
                    <a:pt x="5389" y="8581"/>
                    <a:pt x="5531" y="8501"/>
                  </a:cubicBezTo>
                  <a:cubicBezTo>
                    <a:pt x="7119" y="7645"/>
                    <a:pt x="8333" y="6699"/>
                    <a:pt x="9100" y="5682"/>
                  </a:cubicBezTo>
                  <a:cubicBezTo>
                    <a:pt x="9814" y="4754"/>
                    <a:pt x="10153" y="3773"/>
                    <a:pt x="10099" y="2827"/>
                  </a:cubicBezTo>
                  <a:cubicBezTo>
                    <a:pt x="10028" y="1667"/>
                    <a:pt x="9332" y="722"/>
                    <a:pt x="8351" y="276"/>
                  </a:cubicBezTo>
                  <a:cubicBezTo>
                    <a:pt x="7940" y="91"/>
                    <a:pt x="7512" y="1"/>
                    <a:pt x="7082" y="1"/>
                  </a:cubicBezTo>
                  <a:cubicBezTo>
                    <a:pt x="6390" y="1"/>
                    <a:pt x="5695" y="235"/>
                    <a:pt x="5068" y="686"/>
                  </a:cubicBezTo>
                  <a:cubicBezTo>
                    <a:pt x="4451" y="235"/>
                    <a:pt x="3753" y="1"/>
                    <a:pt x="3062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24" name="Google Shape;2124;p37"/>
          <p:cNvSpPr/>
          <p:nvPr/>
        </p:nvSpPr>
        <p:spPr>
          <a:xfrm>
            <a:off x="457199" y="2584526"/>
            <a:ext cx="828900" cy="8289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grpSp>
        <p:nvGrpSpPr>
          <p:cNvPr id="2125" name="Google Shape;2125;p37"/>
          <p:cNvGrpSpPr/>
          <p:nvPr/>
        </p:nvGrpSpPr>
        <p:grpSpPr>
          <a:xfrm rot="-739585">
            <a:off x="678891" y="2817907"/>
            <a:ext cx="385335" cy="368523"/>
            <a:chOff x="-1111575" y="749900"/>
            <a:chExt cx="265875" cy="254275"/>
          </a:xfrm>
        </p:grpSpPr>
        <p:sp>
          <p:nvSpPr>
            <p:cNvPr id="2126" name="Google Shape;2126;p37"/>
            <p:cNvSpPr/>
            <p:nvPr/>
          </p:nvSpPr>
          <p:spPr>
            <a:xfrm>
              <a:off x="-970175" y="921625"/>
              <a:ext cx="37050" cy="78975"/>
            </a:xfrm>
            <a:custGeom>
              <a:rect b="b" l="l" r="r" t="t"/>
              <a:pathLst>
                <a:path extrusionOk="0" h="3159" w="1482">
                  <a:moveTo>
                    <a:pt x="1" y="1"/>
                  </a:moveTo>
                  <a:lnTo>
                    <a:pt x="1" y="3159"/>
                  </a:lnTo>
                  <a:lnTo>
                    <a:pt x="1482" y="3159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7" name="Google Shape;2127;p37"/>
            <p:cNvSpPr/>
            <p:nvPr/>
          </p:nvSpPr>
          <p:spPr>
            <a:xfrm>
              <a:off x="-973750" y="918950"/>
              <a:ext cx="44200" cy="85225"/>
            </a:xfrm>
            <a:custGeom>
              <a:rect b="b" l="l" r="r" t="t"/>
              <a:pathLst>
                <a:path extrusionOk="0" h="3409" w="1768">
                  <a:moveTo>
                    <a:pt x="126" y="0"/>
                  </a:moveTo>
                  <a:cubicBezTo>
                    <a:pt x="54" y="18"/>
                    <a:pt x="1" y="90"/>
                    <a:pt x="1" y="161"/>
                  </a:cubicBezTo>
                  <a:lnTo>
                    <a:pt x="1" y="3248"/>
                  </a:lnTo>
                  <a:cubicBezTo>
                    <a:pt x="1" y="3337"/>
                    <a:pt x="54" y="3408"/>
                    <a:pt x="144" y="3408"/>
                  </a:cubicBezTo>
                  <a:lnTo>
                    <a:pt x="1625" y="3408"/>
                  </a:lnTo>
                  <a:cubicBezTo>
                    <a:pt x="1696" y="3408"/>
                    <a:pt x="1767" y="3337"/>
                    <a:pt x="1767" y="3248"/>
                  </a:cubicBezTo>
                  <a:lnTo>
                    <a:pt x="1767" y="161"/>
                  </a:lnTo>
                  <a:cubicBezTo>
                    <a:pt x="1767" y="72"/>
                    <a:pt x="1696" y="0"/>
                    <a:pt x="1607" y="0"/>
                  </a:cubicBezTo>
                  <a:cubicBezTo>
                    <a:pt x="1518" y="18"/>
                    <a:pt x="1464" y="90"/>
                    <a:pt x="1464" y="161"/>
                  </a:cubicBezTo>
                  <a:lnTo>
                    <a:pt x="1464" y="3087"/>
                  </a:lnTo>
                  <a:lnTo>
                    <a:pt x="304" y="3087"/>
                  </a:lnTo>
                  <a:lnTo>
                    <a:pt x="304" y="161"/>
                  </a:lnTo>
                  <a:cubicBezTo>
                    <a:pt x="304" y="72"/>
                    <a:pt x="215" y="0"/>
                    <a:pt x="126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8" name="Google Shape;2128;p37"/>
            <p:cNvSpPr/>
            <p:nvPr/>
          </p:nvSpPr>
          <p:spPr>
            <a:xfrm>
              <a:off x="-970175" y="921175"/>
              <a:ext cx="37050" cy="15650"/>
            </a:xfrm>
            <a:custGeom>
              <a:rect b="b" l="l" r="r" t="t"/>
              <a:pathLst>
                <a:path extrusionOk="0" h="626" w="1482">
                  <a:moveTo>
                    <a:pt x="1" y="1"/>
                  </a:moveTo>
                  <a:lnTo>
                    <a:pt x="1" y="625"/>
                  </a:lnTo>
                  <a:lnTo>
                    <a:pt x="1482" y="625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9" name="Google Shape;2129;p37"/>
            <p:cNvSpPr/>
            <p:nvPr/>
          </p:nvSpPr>
          <p:spPr>
            <a:xfrm>
              <a:off x="-1014775" y="789150"/>
              <a:ext cx="165075" cy="132500"/>
            </a:xfrm>
            <a:custGeom>
              <a:rect b="b" l="l" r="r" t="t"/>
              <a:pathLst>
                <a:path extrusionOk="0" h="5300" w="6603">
                  <a:moveTo>
                    <a:pt x="1107" y="0"/>
                  </a:moveTo>
                  <a:cubicBezTo>
                    <a:pt x="1107" y="393"/>
                    <a:pt x="964" y="803"/>
                    <a:pt x="678" y="1178"/>
                  </a:cubicBezTo>
                  <a:cubicBezTo>
                    <a:pt x="857" y="1499"/>
                    <a:pt x="946" y="1874"/>
                    <a:pt x="946" y="2248"/>
                  </a:cubicBezTo>
                  <a:lnTo>
                    <a:pt x="946" y="4354"/>
                  </a:lnTo>
                  <a:cubicBezTo>
                    <a:pt x="946" y="4871"/>
                    <a:pt x="518" y="5300"/>
                    <a:pt x="0" y="5300"/>
                  </a:cubicBezTo>
                  <a:lnTo>
                    <a:pt x="5657" y="5300"/>
                  </a:lnTo>
                  <a:cubicBezTo>
                    <a:pt x="6174" y="5300"/>
                    <a:pt x="6602" y="4871"/>
                    <a:pt x="6602" y="4354"/>
                  </a:cubicBezTo>
                  <a:lnTo>
                    <a:pt x="6602" y="2248"/>
                  </a:lnTo>
                  <a:cubicBezTo>
                    <a:pt x="6602" y="1017"/>
                    <a:pt x="5603" y="0"/>
                    <a:pt x="4354" y="0"/>
                  </a:cubicBezTo>
                  <a:lnTo>
                    <a:pt x="4318" y="0"/>
                  </a:lnTo>
                  <a:lnTo>
                    <a:pt x="4318" y="232"/>
                  </a:lnTo>
                  <a:cubicBezTo>
                    <a:pt x="4318" y="518"/>
                    <a:pt x="4086" y="750"/>
                    <a:pt x="3801" y="750"/>
                  </a:cubicBezTo>
                  <a:lnTo>
                    <a:pt x="3658" y="750"/>
                  </a:lnTo>
                  <a:lnTo>
                    <a:pt x="3658" y="2391"/>
                  </a:lnTo>
                  <a:cubicBezTo>
                    <a:pt x="3658" y="2659"/>
                    <a:pt x="3444" y="2891"/>
                    <a:pt x="3194" y="2891"/>
                  </a:cubicBezTo>
                  <a:cubicBezTo>
                    <a:pt x="3184" y="2891"/>
                    <a:pt x="3174" y="2892"/>
                    <a:pt x="3163" y="2892"/>
                  </a:cubicBezTo>
                  <a:cubicBezTo>
                    <a:pt x="2893" y="2892"/>
                    <a:pt x="2695" y="2667"/>
                    <a:pt x="2695" y="2409"/>
                  </a:cubicBezTo>
                  <a:lnTo>
                    <a:pt x="2695" y="750"/>
                  </a:lnTo>
                  <a:lnTo>
                    <a:pt x="2695" y="0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0" name="Google Shape;2130;p37"/>
            <p:cNvSpPr/>
            <p:nvPr/>
          </p:nvSpPr>
          <p:spPr>
            <a:xfrm>
              <a:off x="-989800" y="785125"/>
              <a:ext cx="45075" cy="7600"/>
            </a:xfrm>
            <a:custGeom>
              <a:rect b="b" l="l" r="r" t="t"/>
              <a:pathLst>
                <a:path extrusionOk="0" h="304" w="1803">
                  <a:moveTo>
                    <a:pt x="161" y="1"/>
                  </a:moveTo>
                  <a:cubicBezTo>
                    <a:pt x="72" y="1"/>
                    <a:pt x="1" y="90"/>
                    <a:pt x="18" y="179"/>
                  </a:cubicBezTo>
                  <a:cubicBezTo>
                    <a:pt x="18" y="250"/>
                    <a:pt x="90" y="304"/>
                    <a:pt x="179" y="304"/>
                  </a:cubicBezTo>
                  <a:lnTo>
                    <a:pt x="1624" y="304"/>
                  </a:lnTo>
                  <a:cubicBezTo>
                    <a:pt x="1713" y="304"/>
                    <a:pt x="1803" y="233"/>
                    <a:pt x="1785" y="143"/>
                  </a:cubicBezTo>
                  <a:cubicBezTo>
                    <a:pt x="1767" y="54"/>
                    <a:pt x="1696" y="1"/>
                    <a:pt x="1624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1" name="Google Shape;2131;p37"/>
            <p:cNvSpPr/>
            <p:nvPr/>
          </p:nvSpPr>
          <p:spPr>
            <a:xfrm>
              <a:off x="-1017900" y="785575"/>
              <a:ext cx="172200" cy="139650"/>
            </a:xfrm>
            <a:custGeom>
              <a:rect b="b" l="l" r="r" t="t"/>
              <a:pathLst>
                <a:path extrusionOk="0" h="5586" w="6888">
                  <a:moveTo>
                    <a:pt x="4497" y="1"/>
                  </a:moveTo>
                  <a:cubicBezTo>
                    <a:pt x="4354" y="1"/>
                    <a:pt x="4265" y="161"/>
                    <a:pt x="4408" y="304"/>
                  </a:cubicBezTo>
                  <a:lnTo>
                    <a:pt x="4425" y="304"/>
                  </a:lnTo>
                  <a:cubicBezTo>
                    <a:pt x="4447" y="303"/>
                    <a:pt x="4469" y="303"/>
                    <a:pt x="4490" y="303"/>
                  </a:cubicBezTo>
                  <a:cubicBezTo>
                    <a:pt x="5639" y="303"/>
                    <a:pt x="6584" y="1235"/>
                    <a:pt x="6584" y="2391"/>
                  </a:cubicBezTo>
                  <a:lnTo>
                    <a:pt x="6584" y="5175"/>
                  </a:lnTo>
                  <a:cubicBezTo>
                    <a:pt x="6584" y="5228"/>
                    <a:pt x="6531" y="5282"/>
                    <a:pt x="6460" y="5282"/>
                  </a:cubicBezTo>
                  <a:lnTo>
                    <a:pt x="232" y="5282"/>
                  </a:lnTo>
                  <a:cubicBezTo>
                    <a:pt x="108" y="5282"/>
                    <a:pt x="0" y="5443"/>
                    <a:pt x="161" y="5585"/>
                  </a:cubicBezTo>
                  <a:lnTo>
                    <a:pt x="6727" y="5585"/>
                  </a:lnTo>
                  <a:cubicBezTo>
                    <a:pt x="6816" y="5585"/>
                    <a:pt x="6888" y="5514"/>
                    <a:pt x="6888" y="5425"/>
                  </a:cubicBezTo>
                  <a:lnTo>
                    <a:pt x="6888" y="2391"/>
                  </a:lnTo>
                  <a:cubicBezTo>
                    <a:pt x="6888" y="1071"/>
                    <a:pt x="5817" y="1"/>
                    <a:pt x="4497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2" name="Google Shape;2132;p37"/>
            <p:cNvSpPr/>
            <p:nvPr/>
          </p:nvSpPr>
          <p:spPr>
            <a:xfrm>
              <a:off x="-1103550" y="818150"/>
              <a:ext cx="112450" cy="103050"/>
            </a:xfrm>
            <a:custGeom>
              <a:rect b="b" l="l" r="r" t="t"/>
              <a:pathLst>
                <a:path extrusionOk="0" h="4122" w="4498">
                  <a:moveTo>
                    <a:pt x="286" y="0"/>
                  </a:moveTo>
                  <a:cubicBezTo>
                    <a:pt x="108" y="321"/>
                    <a:pt x="1" y="696"/>
                    <a:pt x="1" y="1071"/>
                  </a:cubicBezTo>
                  <a:lnTo>
                    <a:pt x="1" y="3176"/>
                  </a:lnTo>
                  <a:cubicBezTo>
                    <a:pt x="1" y="3693"/>
                    <a:pt x="429" y="4122"/>
                    <a:pt x="964" y="4122"/>
                  </a:cubicBezTo>
                  <a:lnTo>
                    <a:pt x="3551" y="4122"/>
                  </a:lnTo>
                  <a:cubicBezTo>
                    <a:pt x="4069" y="4122"/>
                    <a:pt x="4497" y="3693"/>
                    <a:pt x="4497" y="3176"/>
                  </a:cubicBezTo>
                  <a:lnTo>
                    <a:pt x="4497" y="1071"/>
                  </a:lnTo>
                  <a:cubicBezTo>
                    <a:pt x="4497" y="696"/>
                    <a:pt x="4408" y="321"/>
                    <a:pt x="4229" y="0"/>
                  </a:cubicBezTo>
                  <a:cubicBezTo>
                    <a:pt x="4212" y="36"/>
                    <a:pt x="4194" y="54"/>
                    <a:pt x="4176" y="89"/>
                  </a:cubicBezTo>
                  <a:cubicBezTo>
                    <a:pt x="3801" y="571"/>
                    <a:pt x="3212" y="1035"/>
                    <a:pt x="2445" y="1445"/>
                  </a:cubicBezTo>
                  <a:cubicBezTo>
                    <a:pt x="2383" y="1481"/>
                    <a:pt x="2316" y="1499"/>
                    <a:pt x="2251" y="1499"/>
                  </a:cubicBezTo>
                  <a:cubicBezTo>
                    <a:pt x="2186" y="1499"/>
                    <a:pt x="2124" y="1481"/>
                    <a:pt x="2070" y="1445"/>
                  </a:cubicBezTo>
                  <a:cubicBezTo>
                    <a:pt x="1303" y="1035"/>
                    <a:pt x="714" y="571"/>
                    <a:pt x="340" y="89"/>
                  </a:cubicBezTo>
                  <a:cubicBezTo>
                    <a:pt x="322" y="54"/>
                    <a:pt x="304" y="36"/>
                    <a:pt x="286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3" name="Google Shape;2133;p37"/>
            <p:cNvSpPr/>
            <p:nvPr/>
          </p:nvSpPr>
          <p:spPr>
            <a:xfrm>
              <a:off x="-1076775" y="839100"/>
              <a:ext cx="59800" cy="56225"/>
            </a:xfrm>
            <a:custGeom>
              <a:rect b="b" l="l" r="r" t="t"/>
              <a:pathLst>
                <a:path extrusionOk="0" h="2249" w="2392">
                  <a:moveTo>
                    <a:pt x="18" y="1"/>
                  </a:moveTo>
                  <a:cubicBezTo>
                    <a:pt x="0" y="72"/>
                    <a:pt x="0" y="161"/>
                    <a:pt x="0" y="250"/>
                  </a:cubicBezTo>
                  <a:lnTo>
                    <a:pt x="0" y="2249"/>
                  </a:lnTo>
                  <a:lnTo>
                    <a:pt x="2391" y="2249"/>
                  </a:lnTo>
                  <a:lnTo>
                    <a:pt x="2391" y="250"/>
                  </a:lnTo>
                  <a:cubicBezTo>
                    <a:pt x="2391" y="161"/>
                    <a:pt x="2391" y="72"/>
                    <a:pt x="2373" y="1"/>
                  </a:cubicBezTo>
                  <a:cubicBezTo>
                    <a:pt x="2088" y="215"/>
                    <a:pt x="1749" y="429"/>
                    <a:pt x="1374" y="625"/>
                  </a:cubicBezTo>
                  <a:cubicBezTo>
                    <a:pt x="1321" y="652"/>
                    <a:pt x="1258" y="665"/>
                    <a:pt x="1196" y="665"/>
                  </a:cubicBezTo>
                  <a:cubicBezTo>
                    <a:pt x="1133" y="665"/>
                    <a:pt x="1071" y="652"/>
                    <a:pt x="1017" y="625"/>
                  </a:cubicBezTo>
                  <a:cubicBezTo>
                    <a:pt x="643" y="429"/>
                    <a:pt x="304" y="215"/>
                    <a:pt x="18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4" name="Google Shape;2134;p37"/>
            <p:cNvSpPr/>
            <p:nvPr/>
          </p:nvSpPr>
          <p:spPr>
            <a:xfrm>
              <a:off x="-1107550" y="753975"/>
              <a:ext cx="120900" cy="101775"/>
            </a:xfrm>
            <a:custGeom>
              <a:rect b="b" l="l" r="r" t="t"/>
              <a:pathLst>
                <a:path extrusionOk="0" h="4071" w="4836">
                  <a:moveTo>
                    <a:pt x="1437" y="0"/>
                  </a:moveTo>
                  <a:cubicBezTo>
                    <a:pt x="717" y="0"/>
                    <a:pt x="85" y="532"/>
                    <a:pt x="36" y="1318"/>
                  </a:cubicBezTo>
                  <a:cubicBezTo>
                    <a:pt x="0" y="1746"/>
                    <a:pt x="161" y="2210"/>
                    <a:pt x="500" y="2656"/>
                  </a:cubicBezTo>
                  <a:cubicBezTo>
                    <a:pt x="874" y="3156"/>
                    <a:pt x="1463" y="3620"/>
                    <a:pt x="2230" y="4030"/>
                  </a:cubicBezTo>
                  <a:cubicBezTo>
                    <a:pt x="2293" y="4057"/>
                    <a:pt x="2360" y="4070"/>
                    <a:pt x="2424" y="4070"/>
                  </a:cubicBezTo>
                  <a:cubicBezTo>
                    <a:pt x="2489" y="4070"/>
                    <a:pt x="2552" y="4057"/>
                    <a:pt x="2605" y="4030"/>
                  </a:cubicBezTo>
                  <a:cubicBezTo>
                    <a:pt x="3372" y="3620"/>
                    <a:pt x="3961" y="3156"/>
                    <a:pt x="4336" y="2656"/>
                  </a:cubicBezTo>
                  <a:cubicBezTo>
                    <a:pt x="4675" y="2210"/>
                    <a:pt x="4835" y="1746"/>
                    <a:pt x="4818" y="1318"/>
                  </a:cubicBezTo>
                  <a:cubicBezTo>
                    <a:pt x="4769" y="532"/>
                    <a:pt x="4128" y="0"/>
                    <a:pt x="3408" y="0"/>
                  </a:cubicBezTo>
                  <a:cubicBezTo>
                    <a:pt x="3081" y="0"/>
                    <a:pt x="2738" y="110"/>
                    <a:pt x="2427" y="355"/>
                  </a:cubicBezTo>
                  <a:cubicBezTo>
                    <a:pt x="2109" y="110"/>
                    <a:pt x="1764" y="0"/>
                    <a:pt x="1437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5" name="Google Shape;2135;p37"/>
            <p:cNvSpPr/>
            <p:nvPr/>
          </p:nvSpPr>
          <p:spPr>
            <a:xfrm>
              <a:off x="-947425" y="753450"/>
              <a:ext cx="40625" cy="108075"/>
            </a:xfrm>
            <a:custGeom>
              <a:rect b="b" l="l" r="r" t="t"/>
              <a:pathLst>
                <a:path extrusionOk="0" h="4323" w="1625">
                  <a:moveTo>
                    <a:pt x="839" y="1"/>
                  </a:moveTo>
                  <a:cubicBezTo>
                    <a:pt x="375" y="1"/>
                    <a:pt x="1" y="376"/>
                    <a:pt x="1" y="839"/>
                  </a:cubicBezTo>
                  <a:lnTo>
                    <a:pt x="1" y="2178"/>
                  </a:lnTo>
                  <a:lnTo>
                    <a:pt x="1" y="3819"/>
                  </a:lnTo>
                  <a:cubicBezTo>
                    <a:pt x="1" y="4102"/>
                    <a:pt x="202" y="4322"/>
                    <a:pt x="460" y="4322"/>
                  </a:cubicBezTo>
                  <a:cubicBezTo>
                    <a:pt x="479" y="4322"/>
                    <a:pt x="499" y="4321"/>
                    <a:pt x="518" y="4319"/>
                  </a:cubicBezTo>
                  <a:cubicBezTo>
                    <a:pt x="768" y="4301"/>
                    <a:pt x="964" y="4087"/>
                    <a:pt x="964" y="3837"/>
                  </a:cubicBezTo>
                  <a:lnTo>
                    <a:pt x="964" y="2178"/>
                  </a:lnTo>
                  <a:lnTo>
                    <a:pt x="1107" y="2178"/>
                  </a:lnTo>
                  <a:cubicBezTo>
                    <a:pt x="1392" y="2178"/>
                    <a:pt x="1624" y="1946"/>
                    <a:pt x="1624" y="1660"/>
                  </a:cubicBezTo>
                  <a:lnTo>
                    <a:pt x="1624" y="536"/>
                  </a:lnTo>
                  <a:cubicBezTo>
                    <a:pt x="1624" y="233"/>
                    <a:pt x="1392" y="1"/>
                    <a:pt x="1107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6" name="Google Shape;2136;p37"/>
            <p:cNvSpPr/>
            <p:nvPr/>
          </p:nvSpPr>
          <p:spPr>
            <a:xfrm>
              <a:off x="-1029950" y="794950"/>
              <a:ext cx="8950" cy="9375"/>
            </a:xfrm>
            <a:custGeom>
              <a:rect b="b" l="l" r="r" t="t"/>
              <a:pathLst>
                <a:path extrusionOk="0" h="375" w="358">
                  <a:moveTo>
                    <a:pt x="179" y="0"/>
                  </a:moveTo>
                  <a:cubicBezTo>
                    <a:pt x="72" y="0"/>
                    <a:pt x="1" y="89"/>
                    <a:pt x="1" y="179"/>
                  </a:cubicBezTo>
                  <a:cubicBezTo>
                    <a:pt x="1" y="286"/>
                    <a:pt x="72" y="375"/>
                    <a:pt x="179" y="375"/>
                  </a:cubicBezTo>
                  <a:cubicBezTo>
                    <a:pt x="286" y="375"/>
                    <a:pt x="358" y="286"/>
                    <a:pt x="358" y="179"/>
                  </a:cubicBezTo>
                  <a:cubicBezTo>
                    <a:pt x="358" y="89"/>
                    <a:pt x="286" y="0"/>
                    <a:pt x="179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7" name="Google Shape;2137;p37"/>
            <p:cNvSpPr/>
            <p:nvPr/>
          </p:nvSpPr>
          <p:spPr>
            <a:xfrm>
              <a:off x="-1060725" y="807875"/>
              <a:ext cx="27675" cy="8050"/>
            </a:xfrm>
            <a:custGeom>
              <a:rect b="b" l="l" r="r" t="t"/>
              <a:pathLst>
                <a:path extrusionOk="0" h="322" w="1107">
                  <a:moveTo>
                    <a:pt x="161" y="1"/>
                  </a:moveTo>
                  <a:cubicBezTo>
                    <a:pt x="72" y="1"/>
                    <a:pt x="1" y="90"/>
                    <a:pt x="1" y="179"/>
                  </a:cubicBezTo>
                  <a:cubicBezTo>
                    <a:pt x="18" y="250"/>
                    <a:pt x="90" y="322"/>
                    <a:pt x="161" y="322"/>
                  </a:cubicBezTo>
                  <a:lnTo>
                    <a:pt x="928" y="322"/>
                  </a:lnTo>
                  <a:cubicBezTo>
                    <a:pt x="1035" y="322"/>
                    <a:pt x="1107" y="233"/>
                    <a:pt x="1089" y="143"/>
                  </a:cubicBezTo>
                  <a:cubicBezTo>
                    <a:pt x="1089" y="54"/>
                    <a:pt x="1018" y="1"/>
                    <a:pt x="928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8" name="Google Shape;2138;p37"/>
            <p:cNvSpPr/>
            <p:nvPr/>
          </p:nvSpPr>
          <p:spPr>
            <a:xfrm>
              <a:off x="-1073200" y="794950"/>
              <a:ext cx="8925" cy="9375"/>
            </a:xfrm>
            <a:custGeom>
              <a:rect b="b" l="l" r="r" t="t"/>
              <a:pathLst>
                <a:path extrusionOk="0" h="375" w="357">
                  <a:moveTo>
                    <a:pt x="178" y="0"/>
                  </a:moveTo>
                  <a:cubicBezTo>
                    <a:pt x="71" y="0"/>
                    <a:pt x="0" y="89"/>
                    <a:pt x="0" y="179"/>
                  </a:cubicBezTo>
                  <a:cubicBezTo>
                    <a:pt x="0" y="286"/>
                    <a:pt x="71" y="375"/>
                    <a:pt x="178" y="375"/>
                  </a:cubicBezTo>
                  <a:cubicBezTo>
                    <a:pt x="285" y="375"/>
                    <a:pt x="357" y="286"/>
                    <a:pt x="357" y="179"/>
                  </a:cubicBezTo>
                  <a:cubicBezTo>
                    <a:pt x="357" y="89"/>
                    <a:pt x="285" y="0"/>
                    <a:pt x="178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9" name="Google Shape;2139;p37"/>
            <p:cNvSpPr/>
            <p:nvPr/>
          </p:nvSpPr>
          <p:spPr>
            <a:xfrm>
              <a:off x="-1107125" y="815600"/>
              <a:ext cx="120475" cy="109625"/>
            </a:xfrm>
            <a:custGeom>
              <a:rect b="b" l="l" r="r" t="t"/>
              <a:pathLst>
                <a:path extrusionOk="0" h="4385" w="4819">
                  <a:moveTo>
                    <a:pt x="4405" y="1"/>
                  </a:moveTo>
                  <a:cubicBezTo>
                    <a:pt x="4370" y="1"/>
                    <a:pt x="4334" y="11"/>
                    <a:pt x="4301" y="31"/>
                  </a:cubicBezTo>
                  <a:cubicBezTo>
                    <a:pt x="4248" y="84"/>
                    <a:pt x="4230" y="173"/>
                    <a:pt x="4265" y="227"/>
                  </a:cubicBezTo>
                  <a:cubicBezTo>
                    <a:pt x="4426" y="530"/>
                    <a:pt x="4497" y="851"/>
                    <a:pt x="4497" y="1190"/>
                  </a:cubicBezTo>
                  <a:lnTo>
                    <a:pt x="4497" y="3278"/>
                  </a:lnTo>
                  <a:cubicBezTo>
                    <a:pt x="4497" y="3724"/>
                    <a:pt x="4140" y="4081"/>
                    <a:pt x="3694" y="4081"/>
                  </a:cubicBezTo>
                  <a:lnTo>
                    <a:pt x="1107" y="4081"/>
                  </a:lnTo>
                  <a:cubicBezTo>
                    <a:pt x="679" y="4081"/>
                    <a:pt x="322" y="3724"/>
                    <a:pt x="322" y="3278"/>
                  </a:cubicBezTo>
                  <a:lnTo>
                    <a:pt x="322" y="1190"/>
                  </a:lnTo>
                  <a:cubicBezTo>
                    <a:pt x="322" y="851"/>
                    <a:pt x="394" y="530"/>
                    <a:pt x="554" y="227"/>
                  </a:cubicBezTo>
                  <a:cubicBezTo>
                    <a:pt x="590" y="138"/>
                    <a:pt x="554" y="31"/>
                    <a:pt x="447" y="13"/>
                  </a:cubicBezTo>
                  <a:cubicBezTo>
                    <a:pt x="434" y="10"/>
                    <a:pt x="422" y="8"/>
                    <a:pt x="409" y="8"/>
                  </a:cubicBezTo>
                  <a:cubicBezTo>
                    <a:pt x="351" y="8"/>
                    <a:pt x="298" y="40"/>
                    <a:pt x="269" y="84"/>
                  </a:cubicBezTo>
                  <a:cubicBezTo>
                    <a:pt x="108" y="423"/>
                    <a:pt x="1" y="816"/>
                    <a:pt x="1" y="1190"/>
                  </a:cubicBezTo>
                  <a:lnTo>
                    <a:pt x="1" y="3278"/>
                  </a:lnTo>
                  <a:cubicBezTo>
                    <a:pt x="1" y="3903"/>
                    <a:pt x="501" y="4384"/>
                    <a:pt x="1107" y="4384"/>
                  </a:cubicBezTo>
                  <a:lnTo>
                    <a:pt x="3694" y="4384"/>
                  </a:lnTo>
                  <a:cubicBezTo>
                    <a:pt x="4319" y="4384"/>
                    <a:pt x="4818" y="3903"/>
                    <a:pt x="4818" y="3278"/>
                  </a:cubicBezTo>
                  <a:lnTo>
                    <a:pt x="4818" y="1190"/>
                  </a:lnTo>
                  <a:cubicBezTo>
                    <a:pt x="4818" y="798"/>
                    <a:pt x="4711" y="423"/>
                    <a:pt x="4551" y="84"/>
                  </a:cubicBezTo>
                  <a:cubicBezTo>
                    <a:pt x="4517" y="28"/>
                    <a:pt x="4463" y="1"/>
                    <a:pt x="4405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0" name="Google Shape;2140;p37"/>
            <p:cNvSpPr/>
            <p:nvPr/>
          </p:nvSpPr>
          <p:spPr>
            <a:xfrm>
              <a:off x="-1081250" y="835525"/>
              <a:ext cx="67825" cy="63375"/>
            </a:xfrm>
            <a:custGeom>
              <a:rect b="b" l="l" r="r" t="t"/>
              <a:pathLst>
                <a:path extrusionOk="0" h="2535" w="2713">
                  <a:moveTo>
                    <a:pt x="2517" y="1"/>
                  </a:moveTo>
                  <a:cubicBezTo>
                    <a:pt x="2427" y="19"/>
                    <a:pt x="2374" y="108"/>
                    <a:pt x="2392" y="197"/>
                  </a:cubicBezTo>
                  <a:cubicBezTo>
                    <a:pt x="2410" y="251"/>
                    <a:pt x="2410" y="322"/>
                    <a:pt x="2410" y="376"/>
                  </a:cubicBezTo>
                  <a:lnTo>
                    <a:pt x="2410" y="2231"/>
                  </a:lnTo>
                  <a:lnTo>
                    <a:pt x="322" y="2231"/>
                  </a:lnTo>
                  <a:lnTo>
                    <a:pt x="322" y="376"/>
                  </a:lnTo>
                  <a:cubicBezTo>
                    <a:pt x="322" y="322"/>
                    <a:pt x="322" y="251"/>
                    <a:pt x="340" y="197"/>
                  </a:cubicBezTo>
                  <a:cubicBezTo>
                    <a:pt x="358" y="108"/>
                    <a:pt x="286" y="19"/>
                    <a:pt x="179" y="19"/>
                  </a:cubicBezTo>
                  <a:cubicBezTo>
                    <a:pt x="108" y="19"/>
                    <a:pt x="37" y="72"/>
                    <a:pt x="37" y="144"/>
                  </a:cubicBezTo>
                  <a:cubicBezTo>
                    <a:pt x="19" y="215"/>
                    <a:pt x="1" y="304"/>
                    <a:pt x="1" y="376"/>
                  </a:cubicBezTo>
                  <a:lnTo>
                    <a:pt x="1" y="2392"/>
                  </a:lnTo>
                  <a:cubicBezTo>
                    <a:pt x="1" y="2463"/>
                    <a:pt x="72" y="2535"/>
                    <a:pt x="161" y="2535"/>
                  </a:cubicBezTo>
                  <a:lnTo>
                    <a:pt x="2570" y="2535"/>
                  </a:lnTo>
                  <a:cubicBezTo>
                    <a:pt x="2642" y="2535"/>
                    <a:pt x="2713" y="2463"/>
                    <a:pt x="2713" y="2392"/>
                  </a:cubicBezTo>
                  <a:lnTo>
                    <a:pt x="2713" y="376"/>
                  </a:lnTo>
                  <a:cubicBezTo>
                    <a:pt x="2713" y="304"/>
                    <a:pt x="2713" y="215"/>
                    <a:pt x="2695" y="126"/>
                  </a:cubicBezTo>
                  <a:cubicBezTo>
                    <a:pt x="2677" y="54"/>
                    <a:pt x="2606" y="1"/>
                    <a:pt x="2517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1" name="Google Shape;2141;p37"/>
            <p:cNvSpPr/>
            <p:nvPr/>
          </p:nvSpPr>
          <p:spPr>
            <a:xfrm>
              <a:off x="-1111575" y="749950"/>
              <a:ext cx="128950" cy="109575"/>
            </a:xfrm>
            <a:custGeom>
              <a:rect b="b" l="l" r="r" t="t"/>
              <a:pathLst>
                <a:path extrusionOk="0" h="4383" w="5158">
                  <a:moveTo>
                    <a:pt x="3572" y="311"/>
                  </a:moveTo>
                  <a:cubicBezTo>
                    <a:pt x="3749" y="311"/>
                    <a:pt x="3924" y="348"/>
                    <a:pt x="4087" y="426"/>
                  </a:cubicBezTo>
                  <a:cubicBezTo>
                    <a:pt x="4515" y="623"/>
                    <a:pt x="4782" y="1015"/>
                    <a:pt x="4818" y="1479"/>
                  </a:cubicBezTo>
                  <a:cubicBezTo>
                    <a:pt x="4836" y="1889"/>
                    <a:pt x="4693" y="2318"/>
                    <a:pt x="4372" y="2728"/>
                  </a:cubicBezTo>
                  <a:cubicBezTo>
                    <a:pt x="4015" y="3192"/>
                    <a:pt x="3444" y="3638"/>
                    <a:pt x="2695" y="4048"/>
                  </a:cubicBezTo>
                  <a:cubicBezTo>
                    <a:pt x="2659" y="4066"/>
                    <a:pt x="2619" y="4075"/>
                    <a:pt x="2579" y="4075"/>
                  </a:cubicBezTo>
                  <a:cubicBezTo>
                    <a:pt x="2539" y="4075"/>
                    <a:pt x="2499" y="4066"/>
                    <a:pt x="2463" y="4048"/>
                  </a:cubicBezTo>
                  <a:cubicBezTo>
                    <a:pt x="1713" y="3638"/>
                    <a:pt x="1142" y="3192"/>
                    <a:pt x="786" y="2728"/>
                  </a:cubicBezTo>
                  <a:cubicBezTo>
                    <a:pt x="482" y="2318"/>
                    <a:pt x="322" y="1889"/>
                    <a:pt x="340" y="1479"/>
                  </a:cubicBezTo>
                  <a:cubicBezTo>
                    <a:pt x="375" y="1015"/>
                    <a:pt x="643" y="623"/>
                    <a:pt x="1071" y="426"/>
                  </a:cubicBezTo>
                  <a:cubicBezTo>
                    <a:pt x="1240" y="348"/>
                    <a:pt x="1417" y="311"/>
                    <a:pt x="1593" y="311"/>
                  </a:cubicBezTo>
                  <a:cubicBezTo>
                    <a:pt x="1901" y="311"/>
                    <a:pt x="2209" y="425"/>
                    <a:pt x="2481" y="640"/>
                  </a:cubicBezTo>
                  <a:cubicBezTo>
                    <a:pt x="2507" y="658"/>
                    <a:pt x="2543" y="667"/>
                    <a:pt x="2579" y="667"/>
                  </a:cubicBezTo>
                  <a:cubicBezTo>
                    <a:pt x="2614" y="667"/>
                    <a:pt x="2650" y="658"/>
                    <a:pt x="2677" y="640"/>
                  </a:cubicBezTo>
                  <a:cubicBezTo>
                    <a:pt x="2949" y="425"/>
                    <a:pt x="3264" y="311"/>
                    <a:pt x="3572" y="311"/>
                  </a:cubicBezTo>
                  <a:close/>
                  <a:moveTo>
                    <a:pt x="1601" y="1"/>
                  </a:moveTo>
                  <a:cubicBezTo>
                    <a:pt x="1376" y="1"/>
                    <a:pt x="1154" y="48"/>
                    <a:pt x="946" y="141"/>
                  </a:cubicBezTo>
                  <a:cubicBezTo>
                    <a:pt x="411" y="373"/>
                    <a:pt x="72" y="872"/>
                    <a:pt x="36" y="1461"/>
                  </a:cubicBezTo>
                  <a:cubicBezTo>
                    <a:pt x="1" y="1943"/>
                    <a:pt x="179" y="2443"/>
                    <a:pt x="536" y="2906"/>
                  </a:cubicBezTo>
                  <a:cubicBezTo>
                    <a:pt x="928" y="3424"/>
                    <a:pt x="1535" y="3906"/>
                    <a:pt x="2320" y="4316"/>
                  </a:cubicBezTo>
                  <a:cubicBezTo>
                    <a:pt x="2400" y="4361"/>
                    <a:pt x="2490" y="4383"/>
                    <a:pt x="2579" y="4383"/>
                  </a:cubicBezTo>
                  <a:cubicBezTo>
                    <a:pt x="2668" y="4383"/>
                    <a:pt x="2757" y="4361"/>
                    <a:pt x="2838" y="4316"/>
                  </a:cubicBezTo>
                  <a:cubicBezTo>
                    <a:pt x="3640" y="3906"/>
                    <a:pt x="4229" y="3424"/>
                    <a:pt x="4622" y="2906"/>
                  </a:cubicBezTo>
                  <a:cubicBezTo>
                    <a:pt x="4979" y="2443"/>
                    <a:pt x="5157" y="1943"/>
                    <a:pt x="5121" y="1461"/>
                  </a:cubicBezTo>
                  <a:cubicBezTo>
                    <a:pt x="5086" y="872"/>
                    <a:pt x="4747" y="373"/>
                    <a:pt x="4211" y="141"/>
                  </a:cubicBezTo>
                  <a:cubicBezTo>
                    <a:pt x="4004" y="48"/>
                    <a:pt x="3782" y="1"/>
                    <a:pt x="3558" y="1"/>
                  </a:cubicBezTo>
                  <a:cubicBezTo>
                    <a:pt x="3224" y="1"/>
                    <a:pt x="2887" y="106"/>
                    <a:pt x="2588" y="319"/>
                  </a:cubicBezTo>
                  <a:cubicBezTo>
                    <a:pt x="2278" y="106"/>
                    <a:pt x="1936" y="1"/>
                    <a:pt x="160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2" name="Google Shape;2142;p37"/>
            <p:cNvSpPr/>
            <p:nvPr/>
          </p:nvSpPr>
          <p:spPr>
            <a:xfrm>
              <a:off x="-951000" y="749900"/>
              <a:ext cx="48650" cy="116000"/>
            </a:xfrm>
            <a:custGeom>
              <a:rect b="b" l="l" r="r" t="t"/>
              <a:pathLst>
                <a:path extrusionOk="0" h="4640" w="1946">
                  <a:moveTo>
                    <a:pt x="1268" y="321"/>
                  </a:moveTo>
                  <a:cubicBezTo>
                    <a:pt x="1464" y="321"/>
                    <a:pt x="1625" y="482"/>
                    <a:pt x="1625" y="678"/>
                  </a:cubicBezTo>
                  <a:lnTo>
                    <a:pt x="1625" y="1820"/>
                  </a:lnTo>
                  <a:cubicBezTo>
                    <a:pt x="1625" y="2016"/>
                    <a:pt x="1464" y="2177"/>
                    <a:pt x="1268" y="2177"/>
                  </a:cubicBezTo>
                  <a:lnTo>
                    <a:pt x="1125" y="2177"/>
                  </a:lnTo>
                  <a:cubicBezTo>
                    <a:pt x="1036" y="2177"/>
                    <a:pt x="964" y="2248"/>
                    <a:pt x="964" y="2337"/>
                  </a:cubicBezTo>
                  <a:lnTo>
                    <a:pt x="964" y="3997"/>
                  </a:lnTo>
                  <a:cubicBezTo>
                    <a:pt x="964" y="4166"/>
                    <a:pt x="820" y="4319"/>
                    <a:pt x="653" y="4319"/>
                  </a:cubicBezTo>
                  <a:cubicBezTo>
                    <a:pt x="644" y="4319"/>
                    <a:pt x="635" y="4319"/>
                    <a:pt x="625" y="4318"/>
                  </a:cubicBezTo>
                  <a:cubicBezTo>
                    <a:pt x="447" y="4318"/>
                    <a:pt x="304" y="4157"/>
                    <a:pt x="304" y="3979"/>
                  </a:cubicBezTo>
                  <a:lnTo>
                    <a:pt x="304" y="999"/>
                  </a:lnTo>
                  <a:cubicBezTo>
                    <a:pt x="304" y="625"/>
                    <a:pt x="608" y="321"/>
                    <a:pt x="964" y="321"/>
                  </a:cubicBezTo>
                  <a:close/>
                  <a:moveTo>
                    <a:pt x="982" y="0"/>
                  </a:moveTo>
                  <a:cubicBezTo>
                    <a:pt x="447" y="0"/>
                    <a:pt x="1" y="446"/>
                    <a:pt x="1" y="999"/>
                  </a:cubicBezTo>
                  <a:lnTo>
                    <a:pt x="1" y="3997"/>
                  </a:lnTo>
                  <a:cubicBezTo>
                    <a:pt x="1" y="4354"/>
                    <a:pt x="286" y="4639"/>
                    <a:pt x="643" y="4639"/>
                  </a:cubicBezTo>
                  <a:cubicBezTo>
                    <a:pt x="982" y="4639"/>
                    <a:pt x="1286" y="4354"/>
                    <a:pt x="1286" y="3997"/>
                  </a:cubicBezTo>
                  <a:lnTo>
                    <a:pt x="1286" y="2480"/>
                  </a:lnTo>
                  <a:cubicBezTo>
                    <a:pt x="1642" y="2480"/>
                    <a:pt x="1946" y="2177"/>
                    <a:pt x="1946" y="1802"/>
                  </a:cubicBezTo>
                  <a:lnTo>
                    <a:pt x="1946" y="678"/>
                  </a:lnTo>
                  <a:cubicBezTo>
                    <a:pt x="1946" y="303"/>
                    <a:pt x="1642" y="0"/>
                    <a:pt x="1268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46" name="Shape 2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7" name="Google Shape;2147;p38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2148" name="Google Shape;2148;p38"/>
          <p:cNvGrpSpPr/>
          <p:nvPr/>
        </p:nvGrpSpPr>
        <p:grpSpPr>
          <a:xfrm>
            <a:off x="4607180" y="1297275"/>
            <a:ext cx="3622170" cy="1058700"/>
            <a:chOff x="4607180" y="1297275"/>
            <a:chExt cx="3622170" cy="1058700"/>
          </a:xfrm>
        </p:grpSpPr>
        <p:sp>
          <p:nvSpPr>
            <p:cNvPr id="2149" name="Google Shape;2149;p38"/>
            <p:cNvSpPr/>
            <p:nvPr/>
          </p:nvSpPr>
          <p:spPr>
            <a:xfrm>
              <a:off x="4954250" y="1297275"/>
              <a:ext cx="32751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0" name="Google Shape;2150;p38"/>
            <p:cNvSpPr txBox="1"/>
            <p:nvPr/>
          </p:nvSpPr>
          <p:spPr>
            <a:xfrm>
              <a:off x="5528746" y="1404175"/>
              <a:ext cx="23952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Jupiter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151" name="Google Shape;2151;p38"/>
            <p:cNvSpPr txBox="1"/>
            <p:nvPr/>
          </p:nvSpPr>
          <p:spPr>
            <a:xfrm>
              <a:off x="5528718" y="1681794"/>
              <a:ext cx="23952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Jupiter is a gas giant and the biggest planet of them all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152" name="Google Shape;2152;p38"/>
            <p:cNvSpPr/>
            <p:nvPr/>
          </p:nvSpPr>
          <p:spPr>
            <a:xfrm>
              <a:off x="4607180" y="1484925"/>
              <a:ext cx="667500" cy="6675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1</a:t>
              </a:r>
              <a:endParaRPr sz="1600"/>
            </a:p>
          </p:txBody>
        </p:sp>
      </p:grpSp>
      <p:grpSp>
        <p:nvGrpSpPr>
          <p:cNvPr id="2153" name="Google Shape;2153;p38"/>
          <p:cNvGrpSpPr/>
          <p:nvPr/>
        </p:nvGrpSpPr>
        <p:grpSpPr>
          <a:xfrm>
            <a:off x="4607180" y="2472854"/>
            <a:ext cx="3622170" cy="1058700"/>
            <a:chOff x="4607180" y="2472854"/>
            <a:chExt cx="3622170" cy="1058700"/>
          </a:xfrm>
        </p:grpSpPr>
        <p:sp>
          <p:nvSpPr>
            <p:cNvPr id="2154" name="Google Shape;2154;p38"/>
            <p:cNvSpPr/>
            <p:nvPr/>
          </p:nvSpPr>
          <p:spPr>
            <a:xfrm>
              <a:off x="4954250" y="2472853"/>
              <a:ext cx="32751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55" name="Google Shape;2155;p38"/>
            <p:cNvSpPr/>
            <p:nvPr/>
          </p:nvSpPr>
          <p:spPr>
            <a:xfrm>
              <a:off x="4607180" y="2665219"/>
              <a:ext cx="667500" cy="667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2</a:t>
              </a:r>
              <a:endParaRPr sz="1600"/>
            </a:p>
          </p:txBody>
        </p:sp>
        <p:sp>
          <p:nvSpPr>
            <p:cNvPr id="2156" name="Google Shape;2156;p38"/>
            <p:cNvSpPr txBox="1"/>
            <p:nvPr/>
          </p:nvSpPr>
          <p:spPr>
            <a:xfrm>
              <a:off x="5513997" y="2584466"/>
              <a:ext cx="23952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4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Venus</a:t>
              </a:r>
              <a:endParaRPr b="1" sz="1800">
                <a:solidFill>
                  <a:schemeClr val="accent4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157" name="Google Shape;2157;p38"/>
            <p:cNvSpPr txBox="1"/>
            <p:nvPr/>
          </p:nvSpPr>
          <p:spPr>
            <a:xfrm>
              <a:off x="5513968" y="2862090"/>
              <a:ext cx="23952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Venus has a beautiful name and very high temperatures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158" name="Google Shape;2158;p38"/>
          <p:cNvGrpSpPr/>
          <p:nvPr/>
        </p:nvGrpSpPr>
        <p:grpSpPr>
          <a:xfrm>
            <a:off x="4607180" y="3648445"/>
            <a:ext cx="3622170" cy="1058700"/>
            <a:chOff x="4607180" y="3648445"/>
            <a:chExt cx="3622170" cy="1058700"/>
          </a:xfrm>
        </p:grpSpPr>
        <p:sp>
          <p:nvSpPr>
            <p:cNvPr id="2159" name="Google Shape;2159;p38"/>
            <p:cNvSpPr/>
            <p:nvPr/>
          </p:nvSpPr>
          <p:spPr>
            <a:xfrm>
              <a:off x="4954250" y="3648445"/>
              <a:ext cx="3275100" cy="10587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0" name="Google Shape;2160;p38"/>
            <p:cNvSpPr/>
            <p:nvPr/>
          </p:nvSpPr>
          <p:spPr>
            <a:xfrm>
              <a:off x="4607180" y="3851966"/>
              <a:ext cx="667500" cy="6675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000">
                  <a:solidFill>
                    <a:srgbClr val="FFFFFF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3</a:t>
              </a:r>
              <a:endParaRPr sz="1600"/>
            </a:p>
          </p:txBody>
        </p:sp>
        <p:sp>
          <p:nvSpPr>
            <p:cNvPr id="2161" name="Google Shape;2161;p38"/>
            <p:cNvSpPr txBox="1"/>
            <p:nvPr/>
          </p:nvSpPr>
          <p:spPr>
            <a:xfrm>
              <a:off x="5528751" y="3771211"/>
              <a:ext cx="23952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Mars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162" name="Google Shape;2162;p38"/>
            <p:cNvSpPr txBox="1"/>
            <p:nvPr/>
          </p:nvSpPr>
          <p:spPr>
            <a:xfrm>
              <a:off x="5528723" y="4048834"/>
              <a:ext cx="2395200" cy="551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Mars is actually a very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163" name="Google Shape;2163;p38"/>
          <p:cNvGrpSpPr/>
          <p:nvPr/>
        </p:nvGrpSpPr>
        <p:grpSpPr>
          <a:xfrm>
            <a:off x="603926" y="1191282"/>
            <a:ext cx="3508189" cy="3611109"/>
            <a:chOff x="603926" y="1191282"/>
            <a:chExt cx="3508189" cy="3611109"/>
          </a:xfrm>
        </p:grpSpPr>
        <p:sp>
          <p:nvSpPr>
            <p:cNvPr id="2164" name="Google Shape;2164;p38"/>
            <p:cNvSpPr/>
            <p:nvPr/>
          </p:nvSpPr>
          <p:spPr>
            <a:xfrm rot="-2575270">
              <a:off x="1114927" y="1809445"/>
              <a:ext cx="2486187" cy="2478116"/>
            </a:xfrm>
            <a:custGeom>
              <a:rect b="b" l="l" r="r" t="t"/>
              <a:pathLst>
                <a:path extrusionOk="0" h="27940" w="28031">
                  <a:moveTo>
                    <a:pt x="22752" y="0"/>
                  </a:moveTo>
                  <a:cubicBezTo>
                    <a:pt x="22597" y="0"/>
                    <a:pt x="22441" y="44"/>
                    <a:pt x="22306" y="133"/>
                  </a:cubicBezTo>
                  <a:lnTo>
                    <a:pt x="21288" y="795"/>
                  </a:lnTo>
                  <a:cubicBezTo>
                    <a:pt x="21153" y="883"/>
                    <a:pt x="20998" y="927"/>
                    <a:pt x="20843" y="927"/>
                  </a:cubicBezTo>
                  <a:cubicBezTo>
                    <a:pt x="20713" y="927"/>
                    <a:pt x="20583" y="897"/>
                    <a:pt x="20464" y="835"/>
                  </a:cubicBezTo>
                  <a:lnTo>
                    <a:pt x="19388" y="277"/>
                  </a:lnTo>
                  <a:cubicBezTo>
                    <a:pt x="19269" y="213"/>
                    <a:pt x="19139" y="182"/>
                    <a:pt x="19010" y="182"/>
                  </a:cubicBezTo>
                  <a:cubicBezTo>
                    <a:pt x="18854" y="182"/>
                    <a:pt x="18699" y="227"/>
                    <a:pt x="18564" y="313"/>
                  </a:cubicBezTo>
                  <a:lnTo>
                    <a:pt x="17546" y="975"/>
                  </a:lnTo>
                  <a:cubicBezTo>
                    <a:pt x="17411" y="1063"/>
                    <a:pt x="17256" y="1107"/>
                    <a:pt x="17100" y="1107"/>
                  </a:cubicBezTo>
                  <a:cubicBezTo>
                    <a:pt x="16970" y="1107"/>
                    <a:pt x="16841" y="1077"/>
                    <a:pt x="16722" y="1015"/>
                  </a:cubicBezTo>
                  <a:lnTo>
                    <a:pt x="15646" y="457"/>
                  </a:lnTo>
                  <a:cubicBezTo>
                    <a:pt x="15527" y="396"/>
                    <a:pt x="15397" y="365"/>
                    <a:pt x="15267" y="365"/>
                  </a:cubicBezTo>
                  <a:cubicBezTo>
                    <a:pt x="15112" y="365"/>
                    <a:pt x="14956" y="409"/>
                    <a:pt x="14821" y="497"/>
                  </a:cubicBezTo>
                  <a:lnTo>
                    <a:pt x="13804" y="1155"/>
                  </a:lnTo>
                  <a:cubicBezTo>
                    <a:pt x="13668" y="1244"/>
                    <a:pt x="13512" y="1289"/>
                    <a:pt x="13355" y="1289"/>
                  </a:cubicBezTo>
                  <a:cubicBezTo>
                    <a:pt x="13226" y="1289"/>
                    <a:pt x="13097" y="1259"/>
                    <a:pt x="12979" y="1195"/>
                  </a:cubicBezTo>
                  <a:lnTo>
                    <a:pt x="11903" y="637"/>
                  </a:lnTo>
                  <a:cubicBezTo>
                    <a:pt x="11784" y="576"/>
                    <a:pt x="11654" y="545"/>
                    <a:pt x="11525" y="545"/>
                  </a:cubicBezTo>
                  <a:cubicBezTo>
                    <a:pt x="11369" y="545"/>
                    <a:pt x="11214" y="589"/>
                    <a:pt x="11079" y="678"/>
                  </a:cubicBezTo>
                  <a:lnTo>
                    <a:pt x="10066" y="1340"/>
                  </a:lnTo>
                  <a:cubicBezTo>
                    <a:pt x="9927" y="1426"/>
                    <a:pt x="9769" y="1471"/>
                    <a:pt x="9612" y="1471"/>
                  </a:cubicBezTo>
                  <a:cubicBezTo>
                    <a:pt x="9483" y="1471"/>
                    <a:pt x="9355" y="1441"/>
                    <a:pt x="9237" y="1380"/>
                  </a:cubicBezTo>
                  <a:lnTo>
                    <a:pt x="8161" y="817"/>
                  </a:lnTo>
                  <a:cubicBezTo>
                    <a:pt x="8043" y="756"/>
                    <a:pt x="7915" y="727"/>
                    <a:pt x="7786" y="727"/>
                  </a:cubicBezTo>
                  <a:cubicBezTo>
                    <a:pt x="7629" y="727"/>
                    <a:pt x="7473" y="771"/>
                    <a:pt x="7336" y="858"/>
                  </a:cubicBezTo>
                  <a:lnTo>
                    <a:pt x="6323" y="1520"/>
                  </a:lnTo>
                  <a:cubicBezTo>
                    <a:pt x="6188" y="1608"/>
                    <a:pt x="6032" y="1652"/>
                    <a:pt x="5875" y="1652"/>
                  </a:cubicBezTo>
                  <a:cubicBezTo>
                    <a:pt x="5744" y="1652"/>
                    <a:pt x="5613" y="1622"/>
                    <a:pt x="5495" y="1560"/>
                  </a:cubicBezTo>
                  <a:lnTo>
                    <a:pt x="4423" y="1002"/>
                  </a:lnTo>
                  <a:cubicBezTo>
                    <a:pt x="4303" y="939"/>
                    <a:pt x="4173" y="908"/>
                    <a:pt x="4043" y="908"/>
                  </a:cubicBezTo>
                  <a:cubicBezTo>
                    <a:pt x="3886" y="908"/>
                    <a:pt x="3730" y="953"/>
                    <a:pt x="3594" y="1042"/>
                  </a:cubicBezTo>
                  <a:lnTo>
                    <a:pt x="2518" y="1740"/>
                  </a:lnTo>
                  <a:cubicBezTo>
                    <a:pt x="2384" y="1828"/>
                    <a:pt x="2228" y="1873"/>
                    <a:pt x="2071" y="1873"/>
                  </a:cubicBezTo>
                  <a:cubicBezTo>
                    <a:pt x="1978" y="1873"/>
                    <a:pt x="1886" y="1858"/>
                    <a:pt x="1797" y="1826"/>
                  </a:cubicBezTo>
                  <a:lnTo>
                    <a:pt x="1734" y="1803"/>
                  </a:lnTo>
                  <a:cubicBezTo>
                    <a:pt x="1638" y="1769"/>
                    <a:pt x="1542" y="1753"/>
                    <a:pt x="1450" y="1753"/>
                  </a:cubicBezTo>
                  <a:cubicBezTo>
                    <a:pt x="885" y="1753"/>
                    <a:pt x="449" y="2355"/>
                    <a:pt x="716" y="2925"/>
                  </a:cubicBezTo>
                  <a:lnTo>
                    <a:pt x="743" y="2983"/>
                  </a:lnTo>
                  <a:cubicBezTo>
                    <a:pt x="851" y="3218"/>
                    <a:pt x="847" y="3483"/>
                    <a:pt x="730" y="3713"/>
                  </a:cubicBezTo>
                  <a:lnTo>
                    <a:pt x="135" y="4852"/>
                  </a:lnTo>
                  <a:cubicBezTo>
                    <a:pt x="0" y="5114"/>
                    <a:pt x="14" y="5429"/>
                    <a:pt x="176" y="5676"/>
                  </a:cubicBezTo>
                  <a:lnTo>
                    <a:pt x="838" y="6694"/>
                  </a:lnTo>
                  <a:cubicBezTo>
                    <a:pt x="1000" y="6942"/>
                    <a:pt x="1013" y="7257"/>
                    <a:pt x="878" y="7518"/>
                  </a:cubicBezTo>
                  <a:lnTo>
                    <a:pt x="320" y="8595"/>
                  </a:lnTo>
                  <a:cubicBezTo>
                    <a:pt x="180" y="8856"/>
                    <a:pt x="198" y="9171"/>
                    <a:pt x="360" y="9419"/>
                  </a:cubicBezTo>
                  <a:lnTo>
                    <a:pt x="1018" y="10437"/>
                  </a:lnTo>
                  <a:cubicBezTo>
                    <a:pt x="1180" y="10684"/>
                    <a:pt x="1194" y="11000"/>
                    <a:pt x="1059" y="11261"/>
                  </a:cubicBezTo>
                  <a:lnTo>
                    <a:pt x="500" y="12337"/>
                  </a:lnTo>
                  <a:cubicBezTo>
                    <a:pt x="365" y="12598"/>
                    <a:pt x="378" y="12914"/>
                    <a:pt x="541" y="13161"/>
                  </a:cubicBezTo>
                  <a:lnTo>
                    <a:pt x="1198" y="14179"/>
                  </a:lnTo>
                  <a:cubicBezTo>
                    <a:pt x="1360" y="14427"/>
                    <a:pt x="1378" y="14742"/>
                    <a:pt x="1239" y="15003"/>
                  </a:cubicBezTo>
                  <a:lnTo>
                    <a:pt x="680" y="16080"/>
                  </a:lnTo>
                  <a:cubicBezTo>
                    <a:pt x="545" y="16341"/>
                    <a:pt x="559" y="16656"/>
                    <a:pt x="721" y="16904"/>
                  </a:cubicBezTo>
                  <a:lnTo>
                    <a:pt x="1383" y="17922"/>
                  </a:lnTo>
                  <a:cubicBezTo>
                    <a:pt x="1545" y="18169"/>
                    <a:pt x="1558" y="18484"/>
                    <a:pt x="1423" y="18746"/>
                  </a:cubicBezTo>
                  <a:lnTo>
                    <a:pt x="860" y="19822"/>
                  </a:lnTo>
                  <a:cubicBezTo>
                    <a:pt x="725" y="20083"/>
                    <a:pt x="743" y="20398"/>
                    <a:pt x="901" y="20646"/>
                  </a:cubicBezTo>
                  <a:lnTo>
                    <a:pt x="1563" y="21664"/>
                  </a:lnTo>
                  <a:cubicBezTo>
                    <a:pt x="1725" y="21912"/>
                    <a:pt x="1739" y="22227"/>
                    <a:pt x="1603" y="22488"/>
                  </a:cubicBezTo>
                  <a:lnTo>
                    <a:pt x="1045" y="23564"/>
                  </a:lnTo>
                  <a:cubicBezTo>
                    <a:pt x="905" y="23826"/>
                    <a:pt x="923" y="24141"/>
                    <a:pt x="1086" y="24389"/>
                  </a:cubicBezTo>
                  <a:lnTo>
                    <a:pt x="1784" y="25465"/>
                  </a:lnTo>
                  <a:cubicBezTo>
                    <a:pt x="1923" y="25681"/>
                    <a:pt x="1955" y="25947"/>
                    <a:pt x="1869" y="26186"/>
                  </a:cubicBezTo>
                  <a:lnTo>
                    <a:pt x="1847" y="26249"/>
                  </a:lnTo>
                  <a:cubicBezTo>
                    <a:pt x="1647" y="26815"/>
                    <a:pt x="2088" y="27347"/>
                    <a:pt x="2617" y="27347"/>
                  </a:cubicBezTo>
                  <a:cubicBezTo>
                    <a:pt x="2732" y="27347"/>
                    <a:pt x="2851" y="27322"/>
                    <a:pt x="2968" y="27266"/>
                  </a:cubicBezTo>
                  <a:lnTo>
                    <a:pt x="3027" y="27239"/>
                  </a:lnTo>
                  <a:cubicBezTo>
                    <a:pt x="3139" y="27187"/>
                    <a:pt x="3259" y="27162"/>
                    <a:pt x="3378" y="27162"/>
                  </a:cubicBezTo>
                  <a:cubicBezTo>
                    <a:pt x="3508" y="27162"/>
                    <a:pt x="3637" y="27192"/>
                    <a:pt x="3756" y="27253"/>
                  </a:cubicBezTo>
                  <a:lnTo>
                    <a:pt x="4896" y="27847"/>
                  </a:lnTo>
                  <a:cubicBezTo>
                    <a:pt x="5014" y="27909"/>
                    <a:pt x="5144" y="27939"/>
                    <a:pt x="5274" y="27939"/>
                  </a:cubicBezTo>
                  <a:cubicBezTo>
                    <a:pt x="5429" y="27939"/>
                    <a:pt x="5585" y="27895"/>
                    <a:pt x="5720" y="27807"/>
                  </a:cubicBezTo>
                  <a:lnTo>
                    <a:pt x="6738" y="27145"/>
                  </a:lnTo>
                  <a:cubicBezTo>
                    <a:pt x="6873" y="27056"/>
                    <a:pt x="7028" y="27012"/>
                    <a:pt x="7183" y="27012"/>
                  </a:cubicBezTo>
                  <a:cubicBezTo>
                    <a:pt x="7313" y="27012"/>
                    <a:pt x="7443" y="27043"/>
                    <a:pt x="7562" y="27104"/>
                  </a:cubicBezTo>
                  <a:lnTo>
                    <a:pt x="8638" y="27663"/>
                  </a:lnTo>
                  <a:cubicBezTo>
                    <a:pt x="8757" y="27726"/>
                    <a:pt x="8887" y="27757"/>
                    <a:pt x="9016" y="27757"/>
                  </a:cubicBezTo>
                  <a:cubicBezTo>
                    <a:pt x="9172" y="27757"/>
                    <a:pt x="9327" y="27713"/>
                    <a:pt x="9462" y="27627"/>
                  </a:cubicBezTo>
                  <a:lnTo>
                    <a:pt x="10480" y="26965"/>
                  </a:lnTo>
                  <a:cubicBezTo>
                    <a:pt x="10615" y="26876"/>
                    <a:pt x="10770" y="26832"/>
                    <a:pt x="10926" y="26832"/>
                  </a:cubicBezTo>
                  <a:cubicBezTo>
                    <a:pt x="11055" y="26832"/>
                    <a:pt x="11185" y="26863"/>
                    <a:pt x="11304" y="26924"/>
                  </a:cubicBezTo>
                  <a:lnTo>
                    <a:pt x="12380" y="27483"/>
                  </a:lnTo>
                  <a:cubicBezTo>
                    <a:pt x="12498" y="27546"/>
                    <a:pt x="12627" y="27576"/>
                    <a:pt x="12756" y="27576"/>
                  </a:cubicBezTo>
                  <a:cubicBezTo>
                    <a:pt x="12913" y="27576"/>
                    <a:pt x="13069" y="27531"/>
                    <a:pt x="13205" y="27442"/>
                  </a:cubicBezTo>
                  <a:lnTo>
                    <a:pt x="14222" y="26784"/>
                  </a:lnTo>
                  <a:cubicBezTo>
                    <a:pt x="14358" y="26696"/>
                    <a:pt x="14514" y="26650"/>
                    <a:pt x="14671" y="26650"/>
                  </a:cubicBezTo>
                  <a:cubicBezTo>
                    <a:pt x="14800" y="26650"/>
                    <a:pt x="14929" y="26681"/>
                    <a:pt x="15047" y="26744"/>
                  </a:cubicBezTo>
                  <a:lnTo>
                    <a:pt x="16123" y="27302"/>
                  </a:lnTo>
                  <a:cubicBezTo>
                    <a:pt x="16242" y="27364"/>
                    <a:pt x="16372" y="27394"/>
                    <a:pt x="16501" y="27394"/>
                  </a:cubicBezTo>
                  <a:cubicBezTo>
                    <a:pt x="16657" y="27394"/>
                    <a:pt x="16812" y="27350"/>
                    <a:pt x="16947" y="27262"/>
                  </a:cubicBezTo>
                  <a:lnTo>
                    <a:pt x="17965" y="26600"/>
                  </a:lnTo>
                  <a:cubicBezTo>
                    <a:pt x="18100" y="26514"/>
                    <a:pt x="18255" y="26469"/>
                    <a:pt x="18411" y="26469"/>
                  </a:cubicBezTo>
                  <a:cubicBezTo>
                    <a:pt x="18540" y="26469"/>
                    <a:pt x="18670" y="26500"/>
                    <a:pt x="18789" y="26564"/>
                  </a:cubicBezTo>
                  <a:lnTo>
                    <a:pt x="19865" y="27122"/>
                  </a:lnTo>
                  <a:cubicBezTo>
                    <a:pt x="19984" y="27184"/>
                    <a:pt x="20114" y="27214"/>
                    <a:pt x="20244" y="27214"/>
                  </a:cubicBezTo>
                  <a:cubicBezTo>
                    <a:pt x="20399" y="27214"/>
                    <a:pt x="20554" y="27170"/>
                    <a:pt x="20689" y="27082"/>
                  </a:cubicBezTo>
                  <a:lnTo>
                    <a:pt x="21707" y="26420"/>
                  </a:lnTo>
                  <a:cubicBezTo>
                    <a:pt x="21842" y="26331"/>
                    <a:pt x="21998" y="26287"/>
                    <a:pt x="22153" y="26287"/>
                  </a:cubicBezTo>
                  <a:cubicBezTo>
                    <a:pt x="22283" y="26287"/>
                    <a:pt x="22413" y="26318"/>
                    <a:pt x="22531" y="26379"/>
                  </a:cubicBezTo>
                  <a:lnTo>
                    <a:pt x="23608" y="26938"/>
                  </a:lnTo>
                  <a:cubicBezTo>
                    <a:pt x="23726" y="27001"/>
                    <a:pt x="23855" y="27032"/>
                    <a:pt x="23984" y="27032"/>
                  </a:cubicBezTo>
                  <a:cubicBezTo>
                    <a:pt x="24140" y="27032"/>
                    <a:pt x="24296" y="26986"/>
                    <a:pt x="24432" y="26897"/>
                  </a:cubicBezTo>
                  <a:lnTo>
                    <a:pt x="25508" y="26199"/>
                  </a:lnTo>
                  <a:cubicBezTo>
                    <a:pt x="25644" y="26111"/>
                    <a:pt x="25800" y="26066"/>
                    <a:pt x="25957" y="26066"/>
                  </a:cubicBezTo>
                  <a:cubicBezTo>
                    <a:pt x="26050" y="26066"/>
                    <a:pt x="26143" y="26082"/>
                    <a:pt x="26233" y="26113"/>
                  </a:cubicBezTo>
                  <a:lnTo>
                    <a:pt x="26274" y="26131"/>
                  </a:lnTo>
                  <a:cubicBezTo>
                    <a:pt x="26368" y="26165"/>
                    <a:pt x="26462" y="26180"/>
                    <a:pt x="26553" y="26180"/>
                  </a:cubicBezTo>
                  <a:cubicBezTo>
                    <a:pt x="27122" y="26180"/>
                    <a:pt x="27563" y="25572"/>
                    <a:pt x="27287" y="25001"/>
                  </a:cubicBezTo>
                  <a:cubicBezTo>
                    <a:pt x="27179" y="24771"/>
                    <a:pt x="27184" y="24506"/>
                    <a:pt x="27296" y="24281"/>
                  </a:cubicBezTo>
                  <a:lnTo>
                    <a:pt x="27900" y="23087"/>
                  </a:lnTo>
                  <a:cubicBezTo>
                    <a:pt x="28030" y="22826"/>
                    <a:pt x="28012" y="22515"/>
                    <a:pt x="27855" y="22267"/>
                  </a:cubicBezTo>
                  <a:lnTo>
                    <a:pt x="27188" y="21245"/>
                  </a:lnTo>
                  <a:cubicBezTo>
                    <a:pt x="27030" y="20997"/>
                    <a:pt x="27012" y="20682"/>
                    <a:pt x="27148" y="20421"/>
                  </a:cubicBezTo>
                  <a:lnTo>
                    <a:pt x="27711" y="19345"/>
                  </a:lnTo>
                  <a:cubicBezTo>
                    <a:pt x="27846" y="19083"/>
                    <a:pt x="27828" y="18768"/>
                    <a:pt x="27670" y="18521"/>
                  </a:cubicBezTo>
                  <a:lnTo>
                    <a:pt x="27008" y="17503"/>
                  </a:lnTo>
                  <a:cubicBezTo>
                    <a:pt x="26846" y="17255"/>
                    <a:pt x="26832" y="16940"/>
                    <a:pt x="26967" y="16679"/>
                  </a:cubicBezTo>
                  <a:lnTo>
                    <a:pt x="27526" y="15602"/>
                  </a:lnTo>
                  <a:cubicBezTo>
                    <a:pt x="27665" y="15341"/>
                    <a:pt x="27647" y="15026"/>
                    <a:pt x="27485" y="14778"/>
                  </a:cubicBezTo>
                  <a:lnTo>
                    <a:pt x="26828" y="13760"/>
                  </a:lnTo>
                  <a:cubicBezTo>
                    <a:pt x="26666" y="13513"/>
                    <a:pt x="26652" y="13197"/>
                    <a:pt x="26787" y="12936"/>
                  </a:cubicBezTo>
                  <a:lnTo>
                    <a:pt x="27346" y="11860"/>
                  </a:lnTo>
                  <a:cubicBezTo>
                    <a:pt x="27481" y="11599"/>
                    <a:pt x="27467" y="11283"/>
                    <a:pt x="27305" y="11036"/>
                  </a:cubicBezTo>
                  <a:lnTo>
                    <a:pt x="26643" y="10018"/>
                  </a:lnTo>
                  <a:cubicBezTo>
                    <a:pt x="26486" y="9770"/>
                    <a:pt x="26468" y="9455"/>
                    <a:pt x="26607" y="9194"/>
                  </a:cubicBezTo>
                  <a:lnTo>
                    <a:pt x="27166" y="8117"/>
                  </a:lnTo>
                  <a:cubicBezTo>
                    <a:pt x="27301" y="7856"/>
                    <a:pt x="27287" y="7541"/>
                    <a:pt x="27125" y="7293"/>
                  </a:cubicBezTo>
                  <a:lnTo>
                    <a:pt x="26463" y="6275"/>
                  </a:lnTo>
                  <a:cubicBezTo>
                    <a:pt x="26301" y="6028"/>
                    <a:pt x="26287" y="5713"/>
                    <a:pt x="26423" y="5451"/>
                  </a:cubicBezTo>
                  <a:lnTo>
                    <a:pt x="26981" y="4375"/>
                  </a:lnTo>
                  <a:cubicBezTo>
                    <a:pt x="27121" y="4114"/>
                    <a:pt x="27103" y="3799"/>
                    <a:pt x="26945" y="3551"/>
                  </a:cubicBezTo>
                  <a:lnTo>
                    <a:pt x="26242" y="2474"/>
                  </a:lnTo>
                  <a:cubicBezTo>
                    <a:pt x="26103" y="2258"/>
                    <a:pt x="26071" y="1993"/>
                    <a:pt x="26157" y="1754"/>
                  </a:cubicBezTo>
                  <a:lnTo>
                    <a:pt x="26179" y="1691"/>
                  </a:lnTo>
                  <a:cubicBezTo>
                    <a:pt x="26383" y="1125"/>
                    <a:pt x="25942" y="592"/>
                    <a:pt x="25411" y="592"/>
                  </a:cubicBezTo>
                  <a:cubicBezTo>
                    <a:pt x="25296" y="592"/>
                    <a:pt x="25176" y="618"/>
                    <a:pt x="25058" y="673"/>
                  </a:cubicBezTo>
                  <a:lnTo>
                    <a:pt x="24999" y="700"/>
                  </a:lnTo>
                  <a:cubicBezTo>
                    <a:pt x="24889" y="752"/>
                    <a:pt x="24770" y="778"/>
                    <a:pt x="24650" y="778"/>
                  </a:cubicBezTo>
                  <a:cubicBezTo>
                    <a:pt x="24520" y="778"/>
                    <a:pt x="24389" y="747"/>
                    <a:pt x="24270" y="687"/>
                  </a:cubicBezTo>
                  <a:lnTo>
                    <a:pt x="23130" y="92"/>
                  </a:lnTo>
                  <a:cubicBezTo>
                    <a:pt x="23012" y="31"/>
                    <a:pt x="22882" y="0"/>
                    <a:pt x="22752" y="0"/>
                  </a:cubicBezTo>
                  <a:close/>
                </a:path>
              </a:pathLst>
            </a:cu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165" name="Google Shape;2165;p38"/>
            <p:cNvGrpSpPr/>
            <p:nvPr/>
          </p:nvGrpSpPr>
          <p:grpSpPr>
            <a:xfrm>
              <a:off x="604188" y="2071217"/>
              <a:ext cx="3275088" cy="1855515"/>
              <a:chOff x="727338" y="2071217"/>
              <a:chExt cx="3275088" cy="1855515"/>
            </a:xfrm>
          </p:grpSpPr>
          <p:sp>
            <p:nvSpPr>
              <p:cNvPr id="2166" name="Google Shape;2166;p38"/>
              <p:cNvSpPr/>
              <p:nvPr/>
            </p:nvSpPr>
            <p:spPr>
              <a:xfrm>
                <a:off x="1596941" y="3699945"/>
                <a:ext cx="2215813" cy="226787"/>
              </a:xfrm>
              <a:custGeom>
                <a:rect b="b" l="l" r="r" t="t"/>
                <a:pathLst>
                  <a:path extrusionOk="0" h="3311" w="32350">
                    <a:moveTo>
                      <a:pt x="1657" y="0"/>
                    </a:moveTo>
                    <a:cubicBezTo>
                      <a:pt x="743" y="0"/>
                      <a:pt x="0" y="739"/>
                      <a:pt x="0" y="1653"/>
                    </a:cubicBezTo>
                    <a:cubicBezTo>
                      <a:pt x="0" y="2572"/>
                      <a:pt x="743" y="3310"/>
                      <a:pt x="1657" y="3310"/>
                    </a:cubicBezTo>
                    <a:lnTo>
                      <a:pt x="30692" y="3310"/>
                    </a:lnTo>
                    <a:cubicBezTo>
                      <a:pt x="31606" y="3310"/>
                      <a:pt x="32349" y="2572"/>
                      <a:pt x="32349" y="1653"/>
                    </a:cubicBezTo>
                    <a:cubicBezTo>
                      <a:pt x="32349" y="739"/>
                      <a:pt x="31606" y="0"/>
                      <a:pt x="30692" y="0"/>
                    </a:cubicBezTo>
                    <a:close/>
                  </a:path>
                </a:pathLst>
              </a:cu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67" name="Google Shape;2167;p38"/>
              <p:cNvSpPr/>
              <p:nvPr/>
            </p:nvSpPr>
            <p:spPr>
              <a:xfrm>
                <a:off x="727338" y="2084299"/>
                <a:ext cx="3275088" cy="1258527"/>
              </a:xfrm>
              <a:custGeom>
                <a:rect b="b" l="l" r="r" t="t"/>
                <a:pathLst>
                  <a:path extrusionOk="0" h="18374" w="47815">
                    <a:moveTo>
                      <a:pt x="27589" y="1"/>
                    </a:moveTo>
                    <a:cubicBezTo>
                      <a:pt x="22480" y="1"/>
                      <a:pt x="17588" y="1246"/>
                      <a:pt x="13011" y="2624"/>
                    </a:cubicBezTo>
                    <a:cubicBezTo>
                      <a:pt x="11361" y="3123"/>
                      <a:pt x="9958" y="3320"/>
                      <a:pt x="8771" y="3320"/>
                    </a:cubicBezTo>
                    <a:cubicBezTo>
                      <a:pt x="7868" y="3320"/>
                      <a:pt x="7090" y="3206"/>
                      <a:pt x="6423" y="3025"/>
                    </a:cubicBezTo>
                    <a:cubicBezTo>
                      <a:pt x="6022" y="2918"/>
                      <a:pt x="5619" y="2866"/>
                      <a:pt x="5222" y="2866"/>
                    </a:cubicBezTo>
                    <a:cubicBezTo>
                      <a:pt x="3389" y="2866"/>
                      <a:pt x="1685" y="3966"/>
                      <a:pt x="1000" y="5750"/>
                    </a:cubicBezTo>
                    <a:cubicBezTo>
                      <a:pt x="1" y="8362"/>
                      <a:pt x="1599" y="11249"/>
                      <a:pt x="4346" y="11785"/>
                    </a:cubicBezTo>
                    <a:cubicBezTo>
                      <a:pt x="5095" y="11932"/>
                      <a:pt x="5925" y="12023"/>
                      <a:pt x="6830" y="12023"/>
                    </a:cubicBezTo>
                    <a:cubicBezTo>
                      <a:pt x="9303" y="12023"/>
                      <a:pt x="12340" y="11341"/>
                      <a:pt x="15835" y="9254"/>
                    </a:cubicBezTo>
                    <a:cubicBezTo>
                      <a:pt x="20549" y="6435"/>
                      <a:pt x="23624" y="4241"/>
                      <a:pt x="29037" y="4241"/>
                    </a:cubicBezTo>
                    <a:cubicBezTo>
                      <a:pt x="31148" y="4241"/>
                      <a:pt x="33615" y="4575"/>
                      <a:pt x="36673" y="5336"/>
                    </a:cubicBezTo>
                    <a:cubicBezTo>
                      <a:pt x="47572" y="8042"/>
                      <a:pt x="42068" y="16653"/>
                      <a:pt x="42068" y="16653"/>
                    </a:cubicBezTo>
                    <a:lnTo>
                      <a:pt x="43541" y="18373"/>
                    </a:lnTo>
                    <a:cubicBezTo>
                      <a:pt x="47815" y="14244"/>
                      <a:pt x="47490" y="5939"/>
                      <a:pt x="38434" y="2143"/>
                    </a:cubicBezTo>
                    <a:cubicBezTo>
                      <a:pt x="34738" y="593"/>
                      <a:pt x="31112" y="1"/>
                      <a:pt x="27589" y="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68" name="Google Shape;2168;p38"/>
              <p:cNvSpPr/>
              <p:nvPr/>
            </p:nvSpPr>
            <p:spPr>
              <a:xfrm>
                <a:off x="749872" y="2071217"/>
                <a:ext cx="3182552" cy="1284213"/>
              </a:xfrm>
              <a:custGeom>
                <a:rect b="b" l="l" r="r" t="t"/>
                <a:pathLst>
                  <a:path extrusionOk="0" h="18749" w="46464">
                    <a:moveTo>
                      <a:pt x="27239" y="379"/>
                    </a:moveTo>
                    <a:cubicBezTo>
                      <a:pt x="30731" y="379"/>
                      <a:pt x="34347" y="963"/>
                      <a:pt x="38033" y="2509"/>
                    </a:cubicBezTo>
                    <a:cubicBezTo>
                      <a:pt x="42212" y="4257"/>
                      <a:pt x="44874" y="7148"/>
                      <a:pt x="45531" y="10643"/>
                    </a:cubicBezTo>
                    <a:cubicBezTo>
                      <a:pt x="46058" y="13448"/>
                      <a:pt x="45198" y="16290"/>
                      <a:pt x="43225" y="18290"/>
                    </a:cubicBezTo>
                    <a:lnTo>
                      <a:pt x="41973" y="16826"/>
                    </a:lnTo>
                    <a:cubicBezTo>
                      <a:pt x="42365" y="16159"/>
                      <a:pt x="44108" y="12944"/>
                      <a:pt x="42901" y="9918"/>
                    </a:cubicBezTo>
                    <a:cubicBezTo>
                      <a:pt x="42036" y="7738"/>
                      <a:pt x="39843" y="6202"/>
                      <a:pt x="36389" y="5342"/>
                    </a:cubicBezTo>
                    <a:cubicBezTo>
                      <a:pt x="33422" y="4604"/>
                      <a:pt x="30934" y="4242"/>
                      <a:pt x="28725" y="4242"/>
                    </a:cubicBezTo>
                    <a:cubicBezTo>
                      <a:pt x="27346" y="4242"/>
                      <a:pt x="26076" y="4383"/>
                      <a:pt x="24864" y="4662"/>
                    </a:cubicBezTo>
                    <a:cubicBezTo>
                      <a:pt x="21933" y="5337"/>
                      <a:pt x="19613" y="6743"/>
                      <a:pt x="16677" y="8517"/>
                    </a:cubicBezTo>
                    <a:cubicBezTo>
                      <a:pt x="16267" y="8765"/>
                      <a:pt x="15844" y="9021"/>
                      <a:pt x="15411" y="9283"/>
                    </a:cubicBezTo>
                    <a:cubicBezTo>
                      <a:pt x="12349" y="11110"/>
                      <a:pt x="9373" y="12030"/>
                      <a:pt x="6528" y="12030"/>
                    </a:cubicBezTo>
                    <a:cubicBezTo>
                      <a:pt x="5691" y="12030"/>
                      <a:pt x="4866" y="11951"/>
                      <a:pt x="4054" y="11791"/>
                    </a:cubicBezTo>
                    <a:cubicBezTo>
                      <a:pt x="2797" y="11548"/>
                      <a:pt x="1721" y="10764"/>
                      <a:pt x="1099" y="9643"/>
                    </a:cubicBezTo>
                    <a:cubicBezTo>
                      <a:pt x="482" y="8526"/>
                      <a:pt x="388" y="7202"/>
                      <a:pt x="847" y="6008"/>
                    </a:cubicBezTo>
                    <a:cubicBezTo>
                      <a:pt x="1498" y="4307"/>
                      <a:pt x="3125" y="3246"/>
                      <a:pt x="4885" y="3246"/>
                    </a:cubicBezTo>
                    <a:cubicBezTo>
                      <a:pt x="5268" y="3246"/>
                      <a:pt x="5657" y="3296"/>
                      <a:pt x="6044" y="3401"/>
                    </a:cubicBezTo>
                    <a:cubicBezTo>
                      <a:pt x="6785" y="3600"/>
                      <a:pt x="7583" y="3699"/>
                      <a:pt x="8436" y="3699"/>
                    </a:cubicBezTo>
                    <a:cubicBezTo>
                      <a:pt x="9746" y="3699"/>
                      <a:pt x="11184" y="3465"/>
                      <a:pt x="12736" y="2996"/>
                    </a:cubicBezTo>
                    <a:cubicBezTo>
                      <a:pt x="17181" y="1658"/>
                      <a:pt x="22074" y="379"/>
                      <a:pt x="27239" y="379"/>
                    </a:cubicBezTo>
                    <a:close/>
                    <a:moveTo>
                      <a:pt x="27239" y="1"/>
                    </a:moveTo>
                    <a:cubicBezTo>
                      <a:pt x="22030" y="1"/>
                      <a:pt x="17104" y="1288"/>
                      <a:pt x="12628" y="2635"/>
                    </a:cubicBezTo>
                    <a:cubicBezTo>
                      <a:pt x="11114" y="3095"/>
                      <a:pt x="9716" y="3323"/>
                      <a:pt x="8446" y="3323"/>
                    </a:cubicBezTo>
                    <a:cubicBezTo>
                      <a:pt x="7623" y="3323"/>
                      <a:pt x="6855" y="3227"/>
                      <a:pt x="6143" y="3036"/>
                    </a:cubicBezTo>
                    <a:cubicBezTo>
                      <a:pt x="5724" y="2923"/>
                      <a:pt x="5302" y="2869"/>
                      <a:pt x="4887" y="2869"/>
                    </a:cubicBezTo>
                    <a:cubicBezTo>
                      <a:pt x="2972" y="2869"/>
                      <a:pt x="1206" y="4023"/>
                      <a:pt x="496" y="5873"/>
                    </a:cubicBezTo>
                    <a:cubicBezTo>
                      <a:pt x="0" y="7170"/>
                      <a:pt x="99" y="8612"/>
                      <a:pt x="770" y="9827"/>
                    </a:cubicBezTo>
                    <a:cubicBezTo>
                      <a:pt x="1446" y="11043"/>
                      <a:pt x="2612" y="11895"/>
                      <a:pt x="3981" y="12160"/>
                    </a:cubicBezTo>
                    <a:cubicBezTo>
                      <a:pt x="4815" y="12322"/>
                      <a:pt x="5666" y="12403"/>
                      <a:pt x="6526" y="12403"/>
                    </a:cubicBezTo>
                    <a:cubicBezTo>
                      <a:pt x="9440" y="12403"/>
                      <a:pt x="12484" y="11467"/>
                      <a:pt x="15601" y="9602"/>
                    </a:cubicBezTo>
                    <a:cubicBezTo>
                      <a:pt x="16037" y="9341"/>
                      <a:pt x="16461" y="9089"/>
                      <a:pt x="16871" y="8841"/>
                    </a:cubicBezTo>
                    <a:cubicBezTo>
                      <a:pt x="20927" y="6386"/>
                      <a:pt x="23860" y="4612"/>
                      <a:pt x="28687" y="4612"/>
                    </a:cubicBezTo>
                    <a:cubicBezTo>
                      <a:pt x="30784" y="4612"/>
                      <a:pt x="33239" y="4947"/>
                      <a:pt x="36299" y="5707"/>
                    </a:cubicBezTo>
                    <a:cubicBezTo>
                      <a:pt x="39627" y="6535"/>
                      <a:pt x="41735" y="7995"/>
                      <a:pt x="42554" y="10053"/>
                    </a:cubicBezTo>
                    <a:cubicBezTo>
                      <a:pt x="43806" y="13196"/>
                      <a:pt x="41604" y="16709"/>
                      <a:pt x="41582" y="16745"/>
                    </a:cubicBezTo>
                    <a:cubicBezTo>
                      <a:pt x="41537" y="16812"/>
                      <a:pt x="41546" y="16907"/>
                      <a:pt x="41600" y="16966"/>
                    </a:cubicBezTo>
                    <a:lnTo>
                      <a:pt x="43072" y="18686"/>
                    </a:lnTo>
                    <a:cubicBezTo>
                      <a:pt x="43104" y="18726"/>
                      <a:pt x="43153" y="18749"/>
                      <a:pt x="43203" y="18749"/>
                    </a:cubicBezTo>
                    <a:lnTo>
                      <a:pt x="43212" y="18749"/>
                    </a:lnTo>
                    <a:cubicBezTo>
                      <a:pt x="43261" y="18749"/>
                      <a:pt x="43306" y="18731"/>
                      <a:pt x="43342" y="18699"/>
                    </a:cubicBezTo>
                    <a:cubicBezTo>
                      <a:pt x="45509" y="16605"/>
                      <a:pt x="46463" y="13570"/>
                      <a:pt x="45900" y="10571"/>
                    </a:cubicBezTo>
                    <a:cubicBezTo>
                      <a:pt x="45220" y="6950"/>
                      <a:pt x="42478" y="3964"/>
                      <a:pt x="38177" y="2162"/>
                    </a:cubicBezTo>
                    <a:cubicBezTo>
                      <a:pt x="34436" y="593"/>
                      <a:pt x="30772" y="1"/>
                      <a:pt x="27239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69" name="Google Shape;2169;p38"/>
              <p:cNvSpPr/>
              <p:nvPr/>
            </p:nvSpPr>
            <p:spPr>
              <a:xfrm>
                <a:off x="975287" y="2389442"/>
                <a:ext cx="448368" cy="171101"/>
              </a:xfrm>
              <a:custGeom>
                <a:rect b="b" l="l" r="r" t="t"/>
                <a:pathLst>
                  <a:path extrusionOk="0" h="2498" w="6546">
                    <a:moveTo>
                      <a:pt x="1877" y="1"/>
                    </a:moveTo>
                    <a:cubicBezTo>
                      <a:pt x="1131" y="1"/>
                      <a:pt x="180" y="207"/>
                      <a:pt x="82" y="1236"/>
                    </a:cubicBezTo>
                    <a:cubicBezTo>
                      <a:pt x="0" y="2109"/>
                      <a:pt x="1579" y="2497"/>
                      <a:pt x="3176" y="2497"/>
                    </a:cubicBezTo>
                    <a:cubicBezTo>
                      <a:pt x="4729" y="2497"/>
                      <a:pt x="6301" y="2130"/>
                      <a:pt x="6383" y="1484"/>
                    </a:cubicBezTo>
                    <a:cubicBezTo>
                      <a:pt x="6545" y="174"/>
                      <a:pt x="2780" y="92"/>
                      <a:pt x="2780" y="92"/>
                    </a:cubicBezTo>
                    <a:cubicBezTo>
                      <a:pt x="2780" y="92"/>
                      <a:pt x="2374" y="1"/>
                      <a:pt x="1877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0" name="Google Shape;2170;p38"/>
              <p:cNvSpPr/>
              <p:nvPr/>
            </p:nvSpPr>
            <p:spPr>
              <a:xfrm>
                <a:off x="1911877" y="2144369"/>
                <a:ext cx="682073" cy="194663"/>
              </a:xfrm>
              <a:custGeom>
                <a:rect b="b" l="l" r="r" t="t"/>
                <a:pathLst>
                  <a:path extrusionOk="0" h="2842" w="9958">
                    <a:moveTo>
                      <a:pt x="9395" y="0"/>
                    </a:moveTo>
                    <a:cubicBezTo>
                      <a:pt x="4504" y="0"/>
                      <a:pt x="581" y="1693"/>
                      <a:pt x="415" y="1766"/>
                    </a:cubicBezTo>
                    <a:cubicBezTo>
                      <a:pt x="131" y="1892"/>
                      <a:pt x="0" y="2220"/>
                      <a:pt x="126" y="2504"/>
                    </a:cubicBezTo>
                    <a:cubicBezTo>
                      <a:pt x="216" y="2716"/>
                      <a:pt x="424" y="2842"/>
                      <a:pt x="640" y="2842"/>
                    </a:cubicBezTo>
                    <a:cubicBezTo>
                      <a:pt x="716" y="2842"/>
                      <a:pt x="793" y="2828"/>
                      <a:pt x="865" y="2797"/>
                    </a:cubicBezTo>
                    <a:cubicBezTo>
                      <a:pt x="905" y="2779"/>
                      <a:pt x="4751" y="1126"/>
                      <a:pt x="9395" y="1126"/>
                    </a:cubicBezTo>
                    <a:cubicBezTo>
                      <a:pt x="9705" y="1126"/>
                      <a:pt x="9958" y="874"/>
                      <a:pt x="9958" y="563"/>
                    </a:cubicBezTo>
                    <a:cubicBezTo>
                      <a:pt x="9958" y="252"/>
                      <a:pt x="9705" y="0"/>
                      <a:pt x="9395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1" name="Google Shape;2171;p38"/>
              <p:cNvSpPr/>
              <p:nvPr/>
            </p:nvSpPr>
            <p:spPr>
              <a:xfrm>
                <a:off x="2707095" y="2144369"/>
                <a:ext cx="401655" cy="127469"/>
              </a:xfrm>
              <a:custGeom>
                <a:rect b="b" l="l" r="r" t="t"/>
                <a:pathLst>
                  <a:path extrusionOk="0" h="1861" w="5864">
                    <a:moveTo>
                      <a:pt x="563" y="0"/>
                    </a:moveTo>
                    <a:cubicBezTo>
                      <a:pt x="253" y="0"/>
                      <a:pt x="0" y="252"/>
                      <a:pt x="0" y="563"/>
                    </a:cubicBezTo>
                    <a:cubicBezTo>
                      <a:pt x="0" y="874"/>
                      <a:pt x="253" y="1126"/>
                      <a:pt x="563" y="1126"/>
                    </a:cubicBezTo>
                    <a:cubicBezTo>
                      <a:pt x="590" y="1126"/>
                      <a:pt x="3189" y="1135"/>
                      <a:pt x="5031" y="1829"/>
                    </a:cubicBezTo>
                    <a:cubicBezTo>
                      <a:pt x="5094" y="1851"/>
                      <a:pt x="5161" y="1860"/>
                      <a:pt x="5224" y="1860"/>
                    </a:cubicBezTo>
                    <a:cubicBezTo>
                      <a:pt x="5454" y="1860"/>
                      <a:pt x="5670" y="1725"/>
                      <a:pt x="5751" y="1495"/>
                    </a:cubicBezTo>
                    <a:cubicBezTo>
                      <a:pt x="5864" y="1207"/>
                      <a:pt x="5715" y="883"/>
                      <a:pt x="5423" y="770"/>
                    </a:cubicBezTo>
                    <a:cubicBezTo>
                      <a:pt x="3387" y="9"/>
                      <a:pt x="680" y="0"/>
                      <a:pt x="563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2" name="Google Shape;2172;p38"/>
              <p:cNvSpPr/>
              <p:nvPr/>
            </p:nvSpPr>
            <p:spPr>
              <a:xfrm>
                <a:off x="2264417" y="2921232"/>
                <a:ext cx="1611550" cy="919134"/>
              </a:xfrm>
              <a:custGeom>
                <a:rect b="b" l="l" r="r" t="t"/>
                <a:pathLst>
                  <a:path extrusionOk="0" h="13419" w="23528">
                    <a:moveTo>
                      <a:pt x="13298" y="1"/>
                    </a:moveTo>
                    <a:cubicBezTo>
                      <a:pt x="6281" y="1"/>
                      <a:pt x="4437" y="4871"/>
                      <a:pt x="4437" y="4871"/>
                    </a:cubicBezTo>
                    <a:cubicBezTo>
                      <a:pt x="4374" y="4934"/>
                      <a:pt x="1" y="13418"/>
                      <a:pt x="1" y="13418"/>
                    </a:cubicBezTo>
                    <a:lnTo>
                      <a:pt x="16785" y="13418"/>
                    </a:lnTo>
                    <a:cubicBezTo>
                      <a:pt x="22757" y="13418"/>
                      <a:pt x="23527" y="696"/>
                      <a:pt x="14457" y="43"/>
                    </a:cubicBezTo>
                    <a:cubicBezTo>
                      <a:pt x="14056" y="14"/>
                      <a:pt x="13670" y="1"/>
                      <a:pt x="13298" y="1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3" name="Google Shape;2173;p38"/>
              <p:cNvSpPr/>
              <p:nvPr/>
            </p:nvSpPr>
            <p:spPr>
              <a:xfrm>
                <a:off x="2798603" y="3292129"/>
                <a:ext cx="942217" cy="548850"/>
              </a:xfrm>
              <a:custGeom>
                <a:rect b="b" l="l" r="r" t="t"/>
                <a:pathLst>
                  <a:path extrusionOk="0" h="8013" w="13756">
                    <a:moveTo>
                      <a:pt x="13121" y="1"/>
                    </a:moveTo>
                    <a:cubicBezTo>
                      <a:pt x="13121" y="1"/>
                      <a:pt x="13283" y="3396"/>
                      <a:pt x="10464" y="4621"/>
                    </a:cubicBezTo>
                    <a:cubicBezTo>
                      <a:pt x="9641" y="4980"/>
                      <a:pt x="8721" y="5171"/>
                      <a:pt x="7800" y="5171"/>
                    </a:cubicBezTo>
                    <a:cubicBezTo>
                      <a:pt x="5561" y="5171"/>
                      <a:pt x="3315" y="4040"/>
                      <a:pt x="2447" y="1433"/>
                    </a:cubicBezTo>
                    <a:lnTo>
                      <a:pt x="2447" y="1433"/>
                    </a:lnTo>
                    <a:cubicBezTo>
                      <a:pt x="2447" y="1433"/>
                      <a:pt x="2258" y="4842"/>
                      <a:pt x="4911" y="5797"/>
                    </a:cubicBezTo>
                    <a:cubicBezTo>
                      <a:pt x="5780" y="6116"/>
                      <a:pt x="7662" y="5995"/>
                      <a:pt x="7761" y="6486"/>
                    </a:cubicBezTo>
                    <a:cubicBezTo>
                      <a:pt x="7832" y="6822"/>
                      <a:pt x="6165" y="6928"/>
                      <a:pt x="4542" y="6928"/>
                    </a:cubicBezTo>
                    <a:cubicBezTo>
                      <a:pt x="3796" y="6928"/>
                      <a:pt x="3060" y="6906"/>
                      <a:pt x="2506" y="6873"/>
                    </a:cubicBezTo>
                    <a:cubicBezTo>
                      <a:pt x="2421" y="6868"/>
                      <a:pt x="2339" y="6866"/>
                      <a:pt x="2259" y="6866"/>
                    </a:cubicBezTo>
                    <a:cubicBezTo>
                      <a:pt x="677" y="6866"/>
                      <a:pt x="0" y="7799"/>
                      <a:pt x="952" y="7936"/>
                    </a:cubicBezTo>
                    <a:cubicBezTo>
                      <a:pt x="1364" y="7995"/>
                      <a:pt x="2722" y="8012"/>
                      <a:pt x="4181" y="8012"/>
                    </a:cubicBezTo>
                    <a:cubicBezTo>
                      <a:pt x="6277" y="8012"/>
                      <a:pt x="8581" y="7976"/>
                      <a:pt x="8581" y="7976"/>
                    </a:cubicBezTo>
                    <a:cubicBezTo>
                      <a:pt x="8581" y="7976"/>
                      <a:pt x="8723" y="7993"/>
                      <a:pt x="8952" y="7993"/>
                    </a:cubicBezTo>
                    <a:cubicBezTo>
                      <a:pt x="9650" y="7993"/>
                      <a:pt x="11164" y="7842"/>
                      <a:pt x="11995" y="6625"/>
                    </a:cubicBezTo>
                    <a:cubicBezTo>
                      <a:pt x="13098" y="5013"/>
                      <a:pt x="13756" y="2068"/>
                      <a:pt x="13121" y="1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4" name="Google Shape;2174;p38"/>
              <p:cNvSpPr/>
              <p:nvPr/>
            </p:nvSpPr>
            <p:spPr>
              <a:xfrm>
                <a:off x="2752096" y="3526585"/>
                <a:ext cx="384736" cy="178977"/>
              </a:xfrm>
              <a:custGeom>
                <a:rect b="b" l="l" r="r" t="t"/>
                <a:pathLst>
                  <a:path extrusionOk="0" h="2613" w="5617">
                    <a:moveTo>
                      <a:pt x="3365" y="0"/>
                    </a:moveTo>
                    <a:cubicBezTo>
                      <a:pt x="3243" y="509"/>
                      <a:pt x="3158" y="1284"/>
                      <a:pt x="2176" y="1338"/>
                    </a:cubicBezTo>
                    <a:cubicBezTo>
                      <a:pt x="2144" y="1340"/>
                      <a:pt x="2112" y="1340"/>
                      <a:pt x="2081" y="1340"/>
                    </a:cubicBezTo>
                    <a:cubicBezTo>
                      <a:pt x="1062" y="1340"/>
                      <a:pt x="1032" y="424"/>
                      <a:pt x="1032" y="424"/>
                    </a:cubicBezTo>
                    <a:cubicBezTo>
                      <a:pt x="1032" y="424"/>
                      <a:pt x="843" y="1739"/>
                      <a:pt x="1" y="2612"/>
                    </a:cubicBezTo>
                    <a:cubicBezTo>
                      <a:pt x="271" y="2459"/>
                      <a:pt x="577" y="2374"/>
                      <a:pt x="911" y="2374"/>
                    </a:cubicBezTo>
                    <a:lnTo>
                      <a:pt x="5617" y="2374"/>
                    </a:lnTo>
                    <a:cubicBezTo>
                      <a:pt x="4658" y="2131"/>
                      <a:pt x="3811" y="1180"/>
                      <a:pt x="3365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5" name="Google Shape;2175;p38"/>
              <p:cNvSpPr/>
              <p:nvPr/>
            </p:nvSpPr>
            <p:spPr>
              <a:xfrm>
                <a:off x="2828330" y="3128359"/>
                <a:ext cx="372681" cy="556248"/>
              </a:xfrm>
              <a:custGeom>
                <a:rect b="b" l="l" r="r" t="t"/>
                <a:pathLst>
                  <a:path extrusionOk="0" h="8121" w="5441">
                    <a:moveTo>
                      <a:pt x="5441" y="0"/>
                    </a:moveTo>
                    <a:cubicBezTo>
                      <a:pt x="5440" y="0"/>
                      <a:pt x="1473" y="451"/>
                      <a:pt x="739" y="3477"/>
                    </a:cubicBezTo>
                    <a:cubicBezTo>
                      <a:pt x="0" y="6503"/>
                      <a:pt x="1513" y="8080"/>
                      <a:pt x="1513" y="8080"/>
                    </a:cubicBezTo>
                    <a:lnTo>
                      <a:pt x="4049" y="8120"/>
                    </a:lnTo>
                    <a:cubicBezTo>
                      <a:pt x="4049" y="8120"/>
                      <a:pt x="2374" y="7237"/>
                      <a:pt x="2108" y="5625"/>
                    </a:cubicBezTo>
                    <a:cubicBezTo>
                      <a:pt x="1842" y="4008"/>
                      <a:pt x="1658" y="1207"/>
                      <a:pt x="5441" y="0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6" name="Google Shape;2176;p38"/>
              <p:cNvSpPr/>
              <p:nvPr/>
            </p:nvSpPr>
            <p:spPr>
              <a:xfrm>
                <a:off x="2298047" y="2908561"/>
                <a:ext cx="1440929" cy="944752"/>
              </a:xfrm>
              <a:custGeom>
                <a:rect b="b" l="l" r="r" t="t"/>
                <a:pathLst>
                  <a:path extrusionOk="0" h="13793" w="21037">
                    <a:moveTo>
                      <a:pt x="12817" y="375"/>
                    </a:moveTo>
                    <a:cubicBezTo>
                      <a:pt x="13181" y="375"/>
                      <a:pt x="13559" y="389"/>
                      <a:pt x="13953" y="417"/>
                    </a:cubicBezTo>
                    <a:cubicBezTo>
                      <a:pt x="18713" y="759"/>
                      <a:pt x="20721" y="4457"/>
                      <a:pt x="20595" y="7970"/>
                    </a:cubicBezTo>
                    <a:cubicBezTo>
                      <a:pt x="20496" y="10676"/>
                      <a:pt x="18988" y="13414"/>
                      <a:pt x="16294" y="13414"/>
                    </a:cubicBezTo>
                    <a:lnTo>
                      <a:pt x="568" y="13414"/>
                    </a:lnTo>
                    <a:cubicBezTo>
                      <a:pt x="1590" y="11005"/>
                      <a:pt x="3901" y="5569"/>
                      <a:pt x="4099" y="5168"/>
                    </a:cubicBezTo>
                    <a:lnTo>
                      <a:pt x="4108" y="5159"/>
                    </a:lnTo>
                    <a:lnTo>
                      <a:pt x="4121" y="5123"/>
                    </a:lnTo>
                    <a:cubicBezTo>
                      <a:pt x="4126" y="5110"/>
                      <a:pt x="4630" y="3804"/>
                      <a:pt x="6085" y="2570"/>
                    </a:cubicBezTo>
                    <a:cubicBezTo>
                      <a:pt x="7305" y="1537"/>
                      <a:pt x="9428" y="375"/>
                      <a:pt x="12817" y="375"/>
                    </a:cubicBezTo>
                    <a:close/>
                    <a:moveTo>
                      <a:pt x="12818" y="1"/>
                    </a:moveTo>
                    <a:cubicBezTo>
                      <a:pt x="9316" y="1"/>
                      <a:pt x="7112" y="1211"/>
                      <a:pt x="5842" y="2286"/>
                    </a:cubicBezTo>
                    <a:cubicBezTo>
                      <a:pt x="4315" y="3579"/>
                      <a:pt x="3793" y="4934"/>
                      <a:pt x="3770" y="4988"/>
                    </a:cubicBezTo>
                    <a:lnTo>
                      <a:pt x="3775" y="4993"/>
                    </a:lnTo>
                    <a:cubicBezTo>
                      <a:pt x="3649" y="5245"/>
                      <a:pt x="3086" y="6524"/>
                      <a:pt x="113" y="13531"/>
                    </a:cubicBezTo>
                    <a:lnTo>
                      <a:pt x="1" y="13793"/>
                    </a:lnTo>
                    <a:lnTo>
                      <a:pt x="16294" y="13793"/>
                    </a:lnTo>
                    <a:cubicBezTo>
                      <a:pt x="17646" y="13793"/>
                      <a:pt x="18816" y="13176"/>
                      <a:pt x="19677" y="12009"/>
                    </a:cubicBezTo>
                    <a:cubicBezTo>
                      <a:pt x="20456" y="10955"/>
                      <a:pt x="20915" y="9528"/>
                      <a:pt x="20969" y="7983"/>
                    </a:cubicBezTo>
                    <a:cubicBezTo>
                      <a:pt x="21037" y="6060"/>
                      <a:pt x="20487" y="4223"/>
                      <a:pt x="19411" y="2813"/>
                    </a:cubicBezTo>
                    <a:cubicBezTo>
                      <a:pt x="18163" y="1165"/>
                      <a:pt x="16285" y="210"/>
                      <a:pt x="13980" y="43"/>
                    </a:cubicBezTo>
                    <a:cubicBezTo>
                      <a:pt x="13578" y="14"/>
                      <a:pt x="13190" y="1"/>
                      <a:pt x="12818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7" name="Google Shape;2177;p38"/>
              <p:cNvSpPr/>
              <p:nvPr/>
            </p:nvSpPr>
            <p:spPr>
              <a:xfrm>
                <a:off x="1794957" y="3689123"/>
                <a:ext cx="498849" cy="151237"/>
              </a:xfrm>
              <a:custGeom>
                <a:rect b="b" l="l" r="r" t="t"/>
                <a:pathLst>
                  <a:path extrusionOk="0" h="2208" w="7283">
                    <a:moveTo>
                      <a:pt x="1838" y="1"/>
                    </a:moveTo>
                    <a:cubicBezTo>
                      <a:pt x="824" y="1"/>
                      <a:pt x="0" y="820"/>
                      <a:pt x="0" y="1834"/>
                    </a:cubicBezTo>
                    <a:cubicBezTo>
                      <a:pt x="0" y="2041"/>
                      <a:pt x="171" y="2207"/>
                      <a:pt x="374" y="2207"/>
                    </a:cubicBezTo>
                    <a:lnTo>
                      <a:pt x="6913" y="2207"/>
                    </a:lnTo>
                    <a:lnTo>
                      <a:pt x="7283" y="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8" name="Google Shape;2178;p38"/>
              <p:cNvSpPr/>
              <p:nvPr/>
            </p:nvSpPr>
            <p:spPr>
              <a:xfrm>
                <a:off x="1782286" y="3676177"/>
                <a:ext cx="524466" cy="177128"/>
              </a:xfrm>
              <a:custGeom>
                <a:rect b="b" l="l" r="r" t="t"/>
                <a:pathLst>
                  <a:path extrusionOk="0" h="2586" w="7657">
                    <a:moveTo>
                      <a:pt x="2023" y="1"/>
                    </a:moveTo>
                    <a:cubicBezTo>
                      <a:pt x="906" y="1"/>
                      <a:pt x="1" y="906"/>
                      <a:pt x="1" y="2023"/>
                    </a:cubicBezTo>
                    <a:cubicBezTo>
                      <a:pt x="1" y="2333"/>
                      <a:pt x="253" y="2586"/>
                      <a:pt x="559" y="2586"/>
                    </a:cubicBezTo>
                    <a:lnTo>
                      <a:pt x="7098" y="2586"/>
                    </a:lnTo>
                    <a:cubicBezTo>
                      <a:pt x="7202" y="2586"/>
                      <a:pt x="7287" y="2500"/>
                      <a:pt x="7287" y="2396"/>
                    </a:cubicBezTo>
                    <a:cubicBezTo>
                      <a:pt x="7287" y="2293"/>
                      <a:pt x="7202" y="2207"/>
                      <a:pt x="7098" y="2207"/>
                    </a:cubicBezTo>
                    <a:lnTo>
                      <a:pt x="559" y="2207"/>
                    </a:lnTo>
                    <a:cubicBezTo>
                      <a:pt x="460" y="2207"/>
                      <a:pt x="374" y="2126"/>
                      <a:pt x="374" y="2023"/>
                    </a:cubicBezTo>
                    <a:cubicBezTo>
                      <a:pt x="374" y="1113"/>
                      <a:pt x="1113" y="374"/>
                      <a:pt x="2023" y="374"/>
                    </a:cubicBezTo>
                    <a:lnTo>
                      <a:pt x="7468" y="374"/>
                    </a:lnTo>
                    <a:cubicBezTo>
                      <a:pt x="7571" y="374"/>
                      <a:pt x="7657" y="293"/>
                      <a:pt x="7657" y="190"/>
                    </a:cubicBezTo>
                    <a:cubicBezTo>
                      <a:pt x="7657" y="86"/>
                      <a:pt x="7571" y="1"/>
                      <a:pt x="7468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9" name="Google Shape;2179;p38"/>
              <p:cNvSpPr/>
              <p:nvPr/>
            </p:nvSpPr>
            <p:spPr>
              <a:xfrm>
                <a:off x="1844616" y="3751110"/>
                <a:ext cx="473574" cy="89249"/>
              </a:xfrm>
              <a:custGeom>
                <a:rect b="b" l="l" r="r" t="t"/>
                <a:pathLst>
                  <a:path extrusionOk="0" h="1303" w="6914">
                    <a:moveTo>
                      <a:pt x="253" y="1"/>
                    </a:moveTo>
                    <a:cubicBezTo>
                      <a:pt x="90" y="271"/>
                      <a:pt x="0" y="591"/>
                      <a:pt x="0" y="929"/>
                    </a:cubicBezTo>
                    <a:cubicBezTo>
                      <a:pt x="0" y="1136"/>
                      <a:pt x="167" y="1302"/>
                      <a:pt x="374" y="1302"/>
                    </a:cubicBezTo>
                    <a:lnTo>
                      <a:pt x="6913" y="1302"/>
                    </a:lnTo>
                    <a:lnTo>
                      <a:pt x="253" y="1"/>
                    </a:lnTo>
                    <a:close/>
                  </a:path>
                </a:pathLst>
              </a:custGeom>
              <a:solidFill>
                <a:srgbClr val="C499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0" name="Google Shape;2180;p38"/>
              <p:cNvSpPr/>
              <p:nvPr/>
            </p:nvSpPr>
            <p:spPr>
              <a:xfrm>
                <a:off x="1831670" y="3738233"/>
                <a:ext cx="499123" cy="115072"/>
              </a:xfrm>
              <a:custGeom>
                <a:rect b="b" l="l" r="r" t="t"/>
                <a:pathLst>
                  <a:path extrusionOk="0" h="1680" w="7287">
                    <a:moveTo>
                      <a:pt x="442" y="0"/>
                    </a:moveTo>
                    <a:cubicBezTo>
                      <a:pt x="378" y="0"/>
                      <a:pt x="316" y="34"/>
                      <a:pt x="279" y="94"/>
                    </a:cubicBezTo>
                    <a:cubicBezTo>
                      <a:pt x="99" y="401"/>
                      <a:pt x="0" y="756"/>
                      <a:pt x="0" y="1117"/>
                    </a:cubicBezTo>
                    <a:cubicBezTo>
                      <a:pt x="0" y="1427"/>
                      <a:pt x="252" y="1680"/>
                      <a:pt x="563" y="1680"/>
                    </a:cubicBezTo>
                    <a:lnTo>
                      <a:pt x="7102" y="1680"/>
                    </a:lnTo>
                    <a:cubicBezTo>
                      <a:pt x="7206" y="1680"/>
                      <a:pt x="7287" y="1594"/>
                      <a:pt x="7287" y="1490"/>
                    </a:cubicBezTo>
                    <a:cubicBezTo>
                      <a:pt x="7287" y="1387"/>
                      <a:pt x="7206" y="1301"/>
                      <a:pt x="7102" y="1301"/>
                    </a:cubicBezTo>
                    <a:lnTo>
                      <a:pt x="563" y="1301"/>
                    </a:lnTo>
                    <a:cubicBezTo>
                      <a:pt x="460" y="1301"/>
                      <a:pt x="379" y="1220"/>
                      <a:pt x="379" y="1117"/>
                    </a:cubicBezTo>
                    <a:cubicBezTo>
                      <a:pt x="379" y="824"/>
                      <a:pt x="455" y="536"/>
                      <a:pt x="604" y="284"/>
                    </a:cubicBezTo>
                    <a:cubicBezTo>
                      <a:pt x="653" y="193"/>
                      <a:pt x="626" y="81"/>
                      <a:pt x="536" y="27"/>
                    </a:cubicBezTo>
                    <a:cubicBezTo>
                      <a:pt x="506" y="9"/>
                      <a:pt x="474" y="0"/>
                      <a:pt x="442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1" name="Google Shape;2181;p38"/>
              <p:cNvSpPr/>
              <p:nvPr/>
            </p:nvSpPr>
            <p:spPr>
              <a:xfrm>
                <a:off x="1909069" y="3751110"/>
                <a:ext cx="473300" cy="89249"/>
              </a:xfrm>
              <a:custGeom>
                <a:rect b="b" l="l" r="r" t="t"/>
                <a:pathLst>
                  <a:path extrusionOk="0" h="1303" w="6910">
                    <a:moveTo>
                      <a:pt x="253" y="1"/>
                    </a:moveTo>
                    <a:cubicBezTo>
                      <a:pt x="91" y="271"/>
                      <a:pt x="1" y="591"/>
                      <a:pt x="1" y="929"/>
                    </a:cubicBezTo>
                    <a:cubicBezTo>
                      <a:pt x="1" y="1136"/>
                      <a:pt x="167" y="1302"/>
                      <a:pt x="374" y="1302"/>
                    </a:cubicBezTo>
                    <a:lnTo>
                      <a:pt x="6909" y="1302"/>
                    </a:lnTo>
                    <a:lnTo>
                      <a:pt x="253" y="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2" name="Google Shape;2182;p38"/>
              <p:cNvSpPr/>
              <p:nvPr/>
            </p:nvSpPr>
            <p:spPr>
              <a:xfrm>
                <a:off x="1896123" y="3738233"/>
                <a:ext cx="499192" cy="115072"/>
              </a:xfrm>
              <a:custGeom>
                <a:rect b="b" l="l" r="r" t="t"/>
                <a:pathLst>
                  <a:path extrusionOk="0" h="1680" w="7288">
                    <a:moveTo>
                      <a:pt x="441" y="0"/>
                    </a:moveTo>
                    <a:cubicBezTo>
                      <a:pt x="376" y="0"/>
                      <a:pt x="313" y="34"/>
                      <a:pt x="280" y="94"/>
                    </a:cubicBezTo>
                    <a:cubicBezTo>
                      <a:pt x="95" y="401"/>
                      <a:pt x="1" y="756"/>
                      <a:pt x="1" y="1117"/>
                    </a:cubicBezTo>
                    <a:cubicBezTo>
                      <a:pt x="1" y="1427"/>
                      <a:pt x="253" y="1680"/>
                      <a:pt x="563" y="1680"/>
                    </a:cubicBezTo>
                    <a:lnTo>
                      <a:pt x="7098" y="1680"/>
                    </a:lnTo>
                    <a:cubicBezTo>
                      <a:pt x="7202" y="1680"/>
                      <a:pt x="7287" y="1594"/>
                      <a:pt x="7287" y="1490"/>
                    </a:cubicBezTo>
                    <a:cubicBezTo>
                      <a:pt x="7287" y="1387"/>
                      <a:pt x="7202" y="1301"/>
                      <a:pt x="7098" y="1301"/>
                    </a:cubicBezTo>
                    <a:lnTo>
                      <a:pt x="563" y="1301"/>
                    </a:lnTo>
                    <a:cubicBezTo>
                      <a:pt x="460" y="1301"/>
                      <a:pt x="374" y="1220"/>
                      <a:pt x="374" y="1117"/>
                    </a:cubicBezTo>
                    <a:cubicBezTo>
                      <a:pt x="374" y="824"/>
                      <a:pt x="455" y="536"/>
                      <a:pt x="604" y="284"/>
                    </a:cubicBezTo>
                    <a:cubicBezTo>
                      <a:pt x="654" y="193"/>
                      <a:pt x="627" y="81"/>
                      <a:pt x="536" y="27"/>
                    </a:cubicBezTo>
                    <a:cubicBezTo>
                      <a:pt x="506" y="9"/>
                      <a:pt x="473" y="0"/>
                      <a:pt x="441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3" name="Google Shape;2183;p38"/>
              <p:cNvSpPr/>
              <p:nvPr/>
            </p:nvSpPr>
            <p:spPr>
              <a:xfrm>
                <a:off x="2023523" y="3689123"/>
                <a:ext cx="498575" cy="151237"/>
              </a:xfrm>
              <a:custGeom>
                <a:rect b="b" l="l" r="r" t="t"/>
                <a:pathLst>
                  <a:path extrusionOk="0" h="2208" w="7279">
                    <a:moveTo>
                      <a:pt x="1833" y="1"/>
                    </a:moveTo>
                    <a:cubicBezTo>
                      <a:pt x="820" y="1"/>
                      <a:pt x="0" y="820"/>
                      <a:pt x="0" y="1834"/>
                    </a:cubicBezTo>
                    <a:cubicBezTo>
                      <a:pt x="0" y="2041"/>
                      <a:pt x="167" y="2207"/>
                      <a:pt x="374" y="2207"/>
                    </a:cubicBezTo>
                    <a:lnTo>
                      <a:pt x="6909" y="2207"/>
                    </a:lnTo>
                    <a:lnTo>
                      <a:pt x="7278" y="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4" name="Google Shape;2184;p38"/>
              <p:cNvSpPr/>
              <p:nvPr/>
            </p:nvSpPr>
            <p:spPr>
              <a:xfrm>
                <a:off x="2010577" y="3676177"/>
                <a:ext cx="524466" cy="177128"/>
              </a:xfrm>
              <a:custGeom>
                <a:rect b="b" l="l" r="r" t="t"/>
                <a:pathLst>
                  <a:path extrusionOk="0" h="2586" w="7657">
                    <a:moveTo>
                      <a:pt x="2022" y="1"/>
                    </a:moveTo>
                    <a:cubicBezTo>
                      <a:pt x="906" y="1"/>
                      <a:pt x="0" y="906"/>
                      <a:pt x="0" y="2023"/>
                    </a:cubicBezTo>
                    <a:cubicBezTo>
                      <a:pt x="0" y="2333"/>
                      <a:pt x="253" y="2586"/>
                      <a:pt x="563" y="2586"/>
                    </a:cubicBezTo>
                    <a:lnTo>
                      <a:pt x="7098" y="2586"/>
                    </a:lnTo>
                    <a:cubicBezTo>
                      <a:pt x="7201" y="2586"/>
                      <a:pt x="7287" y="2500"/>
                      <a:pt x="7287" y="2396"/>
                    </a:cubicBezTo>
                    <a:cubicBezTo>
                      <a:pt x="7287" y="2293"/>
                      <a:pt x="7201" y="2207"/>
                      <a:pt x="7098" y="2207"/>
                    </a:cubicBezTo>
                    <a:lnTo>
                      <a:pt x="563" y="2207"/>
                    </a:lnTo>
                    <a:cubicBezTo>
                      <a:pt x="460" y="2207"/>
                      <a:pt x="374" y="2126"/>
                      <a:pt x="374" y="2023"/>
                    </a:cubicBezTo>
                    <a:cubicBezTo>
                      <a:pt x="374" y="1113"/>
                      <a:pt x="1113" y="374"/>
                      <a:pt x="2022" y="374"/>
                    </a:cubicBezTo>
                    <a:lnTo>
                      <a:pt x="7467" y="374"/>
                    </a:lnTo>
                    <a:cubicBezTo>
                      <a:pt x="7571" y="374"/>
                      <a:pt x="7656" y="293"/>
                      <a:pt x="7656" y="190"/>
                    </a:cubicBezTo>
                    <a:cubicBezTo>
                      <a:pt x="7656" y="86"/>
                      <a:pt x="7571" y="1"/>
                      <a:pt x="7467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5" name="Google Shape;2185;p38"/>
              <p:cNvSpPr/>
              <p:nvPr/>
            </p:nvSpPr>
            <p:spPr>
              <a:xfrm>
                <a:off x="2034345" y="3515078"/>
                <a:ext cx="731869" cy="284597"/>
              </a:xfrm>
              <a:custGeom>
                <a:rect b="b" l="l" r="r" t="t"/>
                <a:pathLst>
                  <a:path extrusionOk="0" h="4155" w="10685">
                    <a:moveTo>
                      <a:pt x="8432" y="1"/>
                    </a:moveTo>
                    <a:cubicBezTo>
                      <a:pt x="6795" y="1"/>
                      <a:pt x="4656" y="457"/>
                      <a:pt x="4598" y="470"/>
                    </a:cubicBezTo>
                    <a:cubicBezTo>
                      <a:pt x="4499" y="488"/>
                      <a:pt x="613" y="2780"/>
                      <a:pt x="550" y="2821"/>
                    </a:cubicBezTo>
                    <a:cubicBezTo>
                      <a:pt x="491" y="2861"/>
                      <a:pt x="0" y="3555"/>
                      <a:pt x="59" y="3762"/>
                    </a:cubicBezTo>
                    <a:cubicBezTo>
                      <a:pt x="59" y="3762"/>
                      <a:pt x="92" y="4055"/>
                      <a:pt x="293" y="4055"/>
                    </a:cubicBezTo>
                    <a:cubicBezTo>
                      <a:pt x="367" y="4055"/>
                      <a:pt x="464" y="4016"/>
                      <a:pt x="590" y="3906"/>
                    </a:cubicBezTo>
                    <a:cubicBezTo>
                      <a:pt x="590" y="3906"/>
                      <a:pt x="906" y="4155"/>
                      <a:pt x="1204" y="4155"/>
                    </a:cubicBezTo>
                    <a:cubicBezTo>
                      <a:pt x="1341" y="4155"/>
                      <a:pt x="1475" y="4102"/>
                      <a:pt x="1572" y="3947"/>
                    </a:cubicBezTo>
                    <a:cubicBezTo>
                      <a:pt x="1883" y="3456"/>
                      <a:pt x="1716" y="3289"/>
                      <a:pt x="2576" y="3271"/>
                    </a:cubicBezTo>
                    <a:cubicBezTo>
                      <a:pt x="2863" y="3264"/>
                      <a:pt x="3351" y="3261"/>
                      <a:pt x="3875" y="3261"/>
                    </a:cubicBezTo>
                    <a:cubicBezTo>
                      <a:pt x="4922" y="3261"/>
                      <a:pt x="6111" y="3271"/>
                      <a:pt x="6111" y="3271"/>
                    </a:cubicBezTo>
                    <a:cubicBezTo>
                      <a:pt x="6111" y="3271"/>
                      <a:pt x="6198" y="3279"/>
                      <a:pt x="6346" y="3279"/>
                    </a:cubicBezTo>
                    <a:cubicBezTo>
                      <a:pt x="7034" y="3279"/>
                      <a:pt x="9061" y="3115"/>
                      <a:pt x="10120" y="1267"/>
                    </a:cubicBezTo>
                    <a:cubicBezTo>
                      <a:pt x="10685" y="280"/>
                      <a:pt x="9712" y="1"/>
                      <a:pt x="8432" y="1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6" name="Google Shape;2186;p38"/>
              <p:cNvSpPr/>
              <p:nvPr/>
            </p:nvSpPr>
            <p:spPr>
              <a:xfrm>
                <a:off x="2060509" y="3738233"/>
                <a:ext cx="499192" cy="115072"/>
              </a:xfrm>
              <a:custGeom>
                <a:rect b="b" l="l" r="r" t="t"/>
                <a:pathLst>
                  <a:path extrusionOk="0" h="1680" w="7288">
                    <a:moveTo>
                      <a:pt x="441" y="0"/>
                    </a:moveTo>
                    <a:cubicBezTo>
                      <a:pt x="376" y="0"/>
                      <a:pt x="313" y="34"/>
                      <a:pt x="280" y="94"/>
                    </a:cubicBezTo>
                    <a:cubicBezTo>
                      <a:pt x="95" y="401"/>
                      <a:pt x="1" y="756"/>
                      <a:pt x="1" y="1117"/>
                    </a:cubicBezTo>
                    <a:cubicBezTo>
                      <a:pt x="1" y="1427"/>
                      <a:pt x="253" y="1680"/>
                      <a:pt x="564" y="1680"/>
                    </a:cubicBezTo>
                    <a:lnTo>
                      <a:pt x="7098" y="1680"/>
                    </a:lnTo>
                    <a:cubicBezTo>
                      <a:pt x="7202" y="1680"/>
                      <a:pt x="7288" y="1594"/>
                      <a:pt x="7288" y="1490"/>
                    </a:cubicBezTo>
                    <a:cubicBezTo>
                      <a:pt x="7288" y="1387"/>
                      <a:pt x="7202" y="1301"/>
                      <a:pt x="7098" y="1301"/>
                    </a:cubicBezTo>
                    <a:lnTo>
                      <a:pt x="564" y="1301"/>
                    </a:lnTo>
                    <a:cubicBezTo>
                      <a:pt x="460" y="1301"/>
                      <a:pt x="375" y="1220"/>
                      <a:pt x="375" y="1117"/>
                    </a:cubicBezTo>
                    <a:cubicBezTo>
                      <a:pt x="375" y="824"/>
                      <a:pt x="456" y="536"/>
                      <a:pt x="600" y="284"/>
                    </a:cubicBezTo>
                    <a:cubicBezTo>
                      <a:pt x="654" y="193"/>
                      <a:pt x="622" y="81"/>
                      <a:pt x="537" y="27"/>
                    </a:cubicBezTo>
                    <a:cubicBezTo>
                      <a:pt x="507" y="9"/>
                      <a:pt x="474" y="0"/>
                      <a:pt x="441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7" name="Google Shape;2187;p38"/>
              <p:cNvSpPr/>
              <p:nvPr/>
            </p:nvSpPr>
            <p:spPr>
              <a:xfrm>
                <a:off x="2125031" y="3738233"/>
                <a:ext cx="499123" cy="115072"/>
              </a:xfrm>
              <a:custGeom>
                <a:rect b="b" l="l" r="r" t="t"/>
                <a:pathLst>
                  <a:path extrusionOk="0" h="1680" w="7287">
                    <a:moveTo>
                      <a:pt x="439" y="0"/>
                    </a:moveTo>
                    <a:cubicBezTo>
                      <a:pt x="375" y="0"/>
                      <a:pt x="311" y="34"/>
                      <a:pt x="275" y="94"/>
                    </a:cubicBezTo>
                    <a:cubicBezTo>
                      <a:pt x="95" y="401"/>
                      <a:pt x="0" y="756"/>
                      <a:pt x="0" y="1117"/>
                    </a:cubicBezTo>
                    <a:cubicBezTo>
                      <a:pt x="0" y="1427"/>
                      <a:pt x="252" y="1680"/>
                      <a:pt x="559" y="1680"/>
                    </a:cubicBezTo>
                    <a:lnTo>
                      <a:pt x="7098" y="1680"/>
                    </a:lnTo>
                    <a:cubicBezTo>
                      <a:pt x="7201" y="1680"/>
                      <a:pt x="7287" y="1594"/>
                      <a:pt x="7287" y="1490"/>
                    </a:cubicBezTo>
                    <a:cubicBezTo>
                      <a:pt x="7287" y="1387"/>
                      <a:pt x="7201" y="1301"/>
                      <a:pt x="7098" y="1301"/>
                    </a:cubicBezTo>
                    <a:lnTo>
                      <a:pt x="559" y="1301"/>
                    </a:lnTo>
                    <a:cubicBezTo>
                      <a:pt x="460" y="1301"/>
                      <a:pt x="374" y="1220"/>
                      <a:pt x="374" y="1117"/>
                    </a:cubicBezTo>
                    <a:cubicBezTo>
                      <a:pt x="374" y="824"/>
                      <a:pt x="450" y="536"/>
                      <a:pt x="599" y="284"/>
                    </a:cubicBezTo>
                    <a:cubicBezTo>
                      <a:pt x="653" y="193"/>
                      <a:pt x="622" y="81"/>
                      <a:pt x="532" y="27"/>
                    </a:cubicBezTo>
                    <a:cubicBezTo>
                      <a:pt x="503" y="9"/>
                      <a:pt x="471" y="0"/>
                      <a:pt x="439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8" name="Google Shape;2188;p38"/>
              <p:cNvSpPr/>
              <p:nvPr/>
            </p:nvSpPr>
            <p:spPr>
              <a:xfrm>
                <a:off x="2242841" y="3732617"/>
                <a:ext cx="476657" cy="101236"/>
              </a:xfrm>
              <a:custGeom>
                <a:rect b="b" l="l" r="r" t="t"/>
                <a:pathLst>
                  <a:path extrusionOk="0" h="1478" w="6959">
                    <a:moveTo>
                      <a:pt x="6958" y="1"/>
                    </a:moveTo>
                    <a:lnTo>
                      <a:pt x="6958" y="1"/>
                    </a:lnTo>
                    <a:cubicBezTo>
                      <a:pt x="6805" y="95"/>
                      <a:pt x="6643" y="176"/>
                      <a:pt x="6463" y="239"/>
                    </a:cubicBezTo>
                    <a:cubicBezTo>
                      <a:pt x="5626" y="523"/>
                      <a:pt x="4494" y="594"/>
                      <a:pt x="3429" y="594"/>
                    </a:cubicBezTo>
                    <a:cubicBezTo>
                      <a:pt x="2854" y="594"/>
                      <a:pt x="2299" y="574"/>
                      <a:pt x="1820" y="555"/>
                    </a:cubicBezTo>
                    <a:cubicBezTo>
                      <a:pt x="1798" y="554"/>
                      <a:pt x="1777" y="553"/>
                      <a:pt x="1755" y="553"/>
                    </a:cubicBezTo>
                    <a:cubicBezTo>
                      <a:pt x="1327" y="553"/>
                      <a:pt x="905" y="724"/>
                      <a:pt x="626" y="1050"/>
                    </a:cubicBezTo>
                    <a:cubicBezTo>
                      <a:pt x="514" y="1181"/>
                      <a:pt x="325" y="1298"/>
                      <a:pt x="0" y="1343"/>
                    </a:cubicBezTo>
                    <a:lnTo>
                      <a:pt x="6639" y="1478"/>
                    </a:lnTo>
                    <a:cubicBezTo>
                      <a:pt x="6562" y="1410"/>
                      <a:pt x="6508" y="1311"/>
                      <a:pt x="6508" y="1199"/>
                    </a:cubicBezTo>
                    <a:cubicBezTo>
                      <a:pt x="6508" y="739"/>
                      <a:pt x="6679" y="320"/>
                      <a:pt x="6958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9" name="Google Shape;2189;p38"/>
              <p:cNvSpPr/>
              <p:nvPr/>
            </p:nvSpPr>
            <p:spPr>
              <a:xfrm>
                <a:off x="2482228" y="2828011"/>
                <a:ext cx="385353" cy="365215"/>
              </a:xfrm>
              <a:custGeom>
                <a:rect b="b" l="l" r="r" t="t"/>
                <a:pathLst>
                  <a:path extrusionOk="0" h="5332" w="5626">
                    <a:moveTo>
                      <a:pt x="4129" y="0"/>
                    </a:moveTo>
                    <a:cubicBezTo>
                      <a:pt x="4072" y="0"/>
                      <a:pt x="4015" y="7"/>
                      <a:pt x="3959" y="21"/>
                    </a:cubicBezTo>
                    <a:cubicBezTo>
                      <a:pt x="1153" y="710"/>
                      <a:pt x="0" y="3043"/>
                      <a:pt x="0" y="3043"/>
                    </a:cubicBezTo>
                    <a:cubicBezTo>
                      <a:pt x="577" y="3971"/>
                      <a:pt x="4747" y="5331"/>
                      <a:pt x="4747" y="5331"/>
                    </a:cubicBezTo>
                    <a:cubicBezTo>
                      <a:pt x="5625" y="3160"/>
                      <a:pt x="5130" y="1309"/>
                      <a:pt x="4783" y="440"/>
                    </a:cubicBezTo>
                    <a:cubicBezTo>
                      <a:pt x="4671" y="170"/>
                      <a:pt x="4408" y="0"/>
                      <a:pt x="4129" y="0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0" name="Google Shape;2190;p38"/>
              <p:cNvSpPr/>
              <p:nvPr/>
            </p:nvSpPr>
            <p:spPr>
              <a:xfrm>
                <a:off x="2467708" y="2815134"/>
                <a:ext cx="413093" cy="394120"/>
              </a:xfrm>
              <a:custGeom>
                <a:rect b="b" l="l" r="r" t="t"/>
                <a:pathLst>
                  <a:path extrusionOk="0" h="5754" w="6031">
                    <a:moveTo>
                      <a:pt x="4335" y="376"/>
                    </a:moveTo>
                    <a:cubicBezTo>
                      <a:pt x="4543" y="376"/>
                      <a:pt x="4740" y="500"/>
                      <a:pt x="4819" y="700"/>
                    </a:cubicBezTo>
                    <a:cubicBezTo>
                      <a:pt x="5162" y="1551"/>
                      <a:pt x="5607" y="3263"/>
                      <a:pt x="4846" y="5285"/>
                    </a:cubicBezTo>
                    <a:cubicBezTo>
                      <a:pt x="3648" y="4884"/>
                      <a:pt x="1018" y="3898"/>
                      <a:pt x="437" y="3218"/>
                    </a:cubicBezTo>
                    <a:cubicBezTo>
                      <a:pt x="690" y="2776"/>
                      <a:pt x="1856" y="971"/>
                      <a:pt x="4216" y="390"/>
                    </a:cubicBezTo>
                    <a:cubicBezTo>
                      <a:pt x="4256" y="380"/>
                      <a:pt x="4296" y="376"/>
                      <a:pt x="4335" y="376"/>
                    </a:cubicBezTo>
                    <a:close/>
                    <a:moveTo>
                      <a:pt x="4333" y="0"/>
                    </a:moveTo>
                    <a:cubicBezTo>
                      <a:pt x="4265" y="0"/>
                      <a:pt x="4195" y="8"/>
                      <a:pt x="4126" y="25"/>
                    </a:cubicBezTo>
                    <a:cubicBezTo>
                      <a:pt x="1271" y="732"/>
                      <a:pt x="95" y="3047"/>
                      <a:pt x="46" y="3146"/>
                    </a:cubicBezTo>
                    <a:lnTo>
                      <a:pt x="1" y="3240"/>
                    </a:lnTo>
                    <a:lnTo>
                      <a:pt x="55" y="3330"/>
                    </a:lnTo>
                    <a:cubicBezTo>
                      <a:pt x="645" y="4285"/>
                      <a:pt x="4468" y="5555"/>
                      <a:pt x="4900" y="5699"/>
                    </a:cubicBezTo>
                    <a:lnTo>
                      <a:pt x="5067" y="5753"/>
                    </a:lnTo>
                    <a:lnTo>
                      <a:pt x="5130" y="5591"/>
                    </a:lnTo>
                    <a:cubicBezTo>
                      <a:pt x="6031" y="3375"/>
                      <a:pt x="5540" y="1488"/>
                      <a:pt x="5166" y="561"/>
                    </a:cubicBezTo>
                    <a:cubicBezTo>
                      <a:pt x="5030" y="217"/>
                      <a:pt x="4692" y="0"/>
                      <a:pt x="4333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1" name="Google Shape;2191;p38"/>
              <p:cNvSpPr/>
              <p:nvPr/>
            </p:nvSpPr>
            <p:spPr>
              <a:xfrm>
                <a:off x="2685793" y="2905615"/>
                <a:ext cx="125346" cy="245555"/>
              </a:xfrm>
              <a:custGeom>
                <a:rect b="b" l="l" r="r" t="t"/>
                <a:pathLst>
                  <a:path extrusionOk="0" h="3585" w="1830">
                    <a:moveTo>
                      <a:pt x="685" y="1"/>
                    </a:moveTo>
                    <a:cubicBezTo>
                      <a:pt x="685" y="1"/>
                      <a:pt x="1" y="762"/>
                      <a:pt x="248" y="1419"/>
                    </a:cubicBezTo>
                    <a:cubicBezTo>
                      <a:pt x="248" y="1419"/>
                      <a:pt x="1009" y="1802"/>
                      <a:pt x="847" y="2072"/>
                    </a:cubicBezTo>
                    <a:cubicBezTo>
                      <a:pt x="685" y="2347"/>
                      <a:pt x="248" y="2671"/>
                      <a:pt x="248" y="2671"/>
                    </a:cubicBezTo>
                    <a:cubicBezTo>
                      <a:pt x="248" y="2671"/>
                      <a:pt x="1014" y="3584"/>
                      <a:pt x="1335" y="3584"/>
                    </a:cubicBezTo>
                    <a:cubicBezTo>
                      <a:pt x="1356" y="3584"/>
                      <a:pt x="1375" y="3580"/>
                      <a:pt x="1392" y="3572"/>
                    </a:cubicBezTo>
                    <a:cubicBezTo>
                      <a:pt x="1392" y="3572"/>
                      <a:pt x="1829" y="2482"/>
                      <a:pt x="1667" y="1446"/>
                    </a:cubicBezTo>
                    <a:cubicBezTo>
                      <a:pt x="1500" y="411"/>
                      <a:pt x="685" y="1"/>
                      <a:pt x="685" y="1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2" name="Google Shape;2192;p38"/>
              <p:cNvSpPr/>
              <p:nvPr/>
            </p:nvSpPr>
            <p:spPr>
              <a:xfrm>
                <a:off x="2673738" y="2868423"/>
                <a:ext cx="89249" cy="236856"/>
              </a:xfrm>
              <a:custGeom>
                <a:rect b="b" l="l" r="r" t="t"/>
                <a:pathLst>
                  <a:path extrusionOk="0" h="3458" w="1303">
                    <a:moveTo>
                      <a:pt x="968" y="1"/>
                    </a:moveTo>
                    <a:cubicBezTo>
                      <a:pt x="917" y="1"/>
                      <a:pt x="865" y="21"/>
                      <a:pt x="830" y="62"/>
                    </a:cubicBezTo>
                    <a:cubicBezTo>
                      <a:pt x="794" y="102"/>
                      <a:pt x="1" y="994"/>
                      <a:pt x="240" y="2003"/>
                    </a:cubicBezTo>
                    <a:cubicBezTo>
                      <a:pt x="253" y="2061"/>
                      <a:pt x="289" y="2107"/>
                      <a:pt x="343" y="2129"/>
                    </a:cubicBezTo>
                    <a:cubicBezTo>
                      <a:pt x="618" y="2264"/>
                      <a:pt x="861" y="2480"/>
                      <a:pt x="843" y="2570"/>
                    </a:cubicBezTo>
                    <a:cubicBezTo>
                      <a:pt x="798" y="2733"/>
                      <a:pt x="406" y="2985"/>
                      <a:pt x="154" y="3102"/>
                    </a:cubicBezTo>
                    <a:cubicBezTo>
                      <a:pt x="59" y="3142"/>
                      <a:pt x="19" y="3255"/>
                      <a:pt x="64" y="3350"/>
                    </a:cubicBezTo>
                    <a:cubicBezTo>
                      <a:pt x="96" y="3417"/>
                      <a:pt x="163" y="3458"/>
                      <a:pt x="231" y="3458"/>
                    </a:cubicBezTo>
                    <a:cubicBezTo>
                      <a:pt x="258" y="3458"/>
                      <a:pt x="285" y="3453"/>
                      <a:pt x="312" y="3440"/>
                    </a:cubicBezTo>
                    <a:cubicBezTo>
                      <a:pt x="442" y="3381"/>
                      <a:pt x="1104" y="3057"/>
                      <a:pt x="1203" y="2660"/>
                    </a:cubicBezTo>
                    <a:cubicBezTo>
                      <a:pt x="1302" y="2273"/>
                      <a:pt x="816" y="1958"/>
                      <a:pt x="591" y="1836"/>
                    </a:cubicBezTo>
                    <a:cubicBezTo>
                      <a:pt x="460" y="1048"/>
                      <a:pt x="1100" y="323"/>
                      <a:pt x="1109" y="314"/>
                    </a:cubicBezTo>
                    <a:cubicBezTo>
                      <a:pt x="1176" y="238"/>
                      <a:pt x="1172" y="120"/>
                      <a:pt x="1095" y="48"/>
                    </a:cubicBezTo>
                    <a:cubicBezTo>
                      <a:pt x="1059" y="17"/>
                      <a:pt x="1014" y="1"/>
                      <a:pt x="968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3" name="Google Shape;2193;p38"/>
              <p:cNvSpPr/>
              <p:nvPr/>
            </p:nvSpPr>
            <p:spPr>
              <a:xfrm>
                <a:off x="1760984" y="2828011"/>
                <a:ext cx="385353" cy="365215"/>
              </a:xfrm>
              <a:custGeom>
                <a:rect b="b" l="l" r="r" t="t"/>
                <a:pathLst>
                  <a:path extrusionOk="0" h="5332" w="5626">
                    <a:moveTo>
                      <a:pt x="1500" y="0"/>
                    </a:moveTo>
                    <a:cubicBezTo>
                      <a:pt x="1218" y="0"/>
                      <a:pt x="956" y="170"/>
                      <a:pt x="848" y="440"/>
                    </a:cubicBezTo>
                    <a:cubicBezTo>
                      <a:pt x="496" y="1309"/>
                      <a:pt x="1" y="3160"/>
                      <a:pt x="884" y="5331"/>
                    </a:cubicBezTo>
                    <a:cubicBezTo>
                      <a:pt x="884" y="5331"/>
                      <a:pt x="5054" y="3971"/>
                      <a:pt x="5626" y="3043"/>
                    </a:cubicBezTo>
                    <a:cubicBezTo>
                      <a:pt x="5626" y="3043"/>
                      <a:pt x="4473" y="710"/>
                      <a:pt x="1672" y="21"/>
                    </a:cubicBezTo>
                    <a:cubicBezTo>
                      <a:pt x="1614" y="7"/>
                      <a:pt x="1557" y="0"/>
                      <a:pt x="1500" y="0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4" name="Google Shape;2194;p38"/>
              <p:cNvSpPr/>
              <p:nvPr/>
            </p:nvSpPr>
            <p:spPr>
              <a:xfrm>
                <a:off x="1748039" y="2815134"/>
                <a:ext cx="413162" cy="394120"/>
              </a:xfrm>
              <a:custGeom>
                <a:rect b="b" l="l" r="r" t="t"/>
                <a:pathLst>
                  <a:path extrusionOk="0" h="5754" w="6032">
                    <a:moveTo>
                      <a:pt x="1694" y="376"/>
                    </a:moveTo>
                    <a:cubicBezTo>
                      <a:pt x="1735" y="376"/>
                      <a:pt x="1775" y="381"/>
                      <a:pt x="1816" y="390"/>
                    </a:cubicBezTo>
                    <a:cubicBezTo>
                      <a:pt x="4171" y="971"/>
                      <a:pt x="5342" y="2776"/>
                      <a:pt x="5594" y="3218"/>
                    </a:cubicBezTo>
                    <a:cubicBezTo>
                      <a:pt x="5013" y="3898"/>
                      <a:pt x="2379" y="4884"/>
                      <a:pt x="1181" y="5285"/>
                    </a:cubicBezTo>
                    <a:cubicBezTo>
                      <a:pt x="420" y="3263"/>
                      <a:pt x="870" y="1551"/>
                      <a:pt x="1212" y="700"/>
                    </a:cubicBezTo>
                    <a:cubicBezTo>
                      <a:pt x="1293" y="502"/>
                      <a:pt x="1487" y="376"/>
                      <a:pt x="1694" y="376"/>
                    </a:cubicBezTo>
                    <a:close/>
                    <a:moveTo>
                      <a:pt x="1698" y="0"/>
                    </a:moveTo>
                    <a:cubicBezTo>
                      <a:pt x="1340" y="0"/>
                      <a:pt x="1001" y="217"/>
                      <a:pt x="865" y="561"/>
                    </a:cubicBezTo>
                    <a:cubicBezTo>
                      <a:pt x="492" y="1488"/>
                      <a:pt x="1" y="3375"/>
                      <a:pt x="897" y="5591"/>
                    </a:cubicBezTo>
                    <a:lnTo>
                      <a:pt x="965" y="5753"/>
                    </a:lnTo>
                    <a:lnTo>
                      <a:pt x="1131" y="5699"/>
                    </a:lnTo>
                    <a:cubicBezTo>
                      <a:pt x="1564" y="5555"/>
                      <a:pt x="5383" y="4285"/>
                      <a:pt x="5977" y="3330"/>
                    </a:cubicBezTo>
                    <a:lnTo>
                      <a:pt x="6031" y="3240"/>
                    </a:lnTo>
                    <a:lnTo>
                      <a:pt x="5986" y="3146"/>
                    </a:lnTo>
                    <a:cubicBezTo>
                      <a:pt x="5936" y="3047"/>
                      <a:pt x="4761" y="732"/>
                      <a:pt x="1906" y="25"/>
                    </a:cubicBezTo>
                    <a:cubicBezTo>
                      <a:pt x="1837" y="8"/>
                      <a:pt x="1767" y="0"/>
                      <a:pt x="1698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5" name="Google Shape;2195;p38"/>
              <p:cNvSpPr/>
              <p:nvPr/>
            </p:nvSpPr>
            <p:spPr>
              <a:xfrm>
                <a:off x="1817766" y="2905615"/>
                <a:ext cx="125003" cy="245555"/>
              </a:xfrm>
              <a:custGeom>
                <a:rect b="b" l="l" r="r" t="t"/>
                <a:pathLst>
                  <a:path extrusionOk="0" h="3585" w="1825">
                    <a:moveTo>
                      <a:pt x="1145" y="1"/>
                    </a:moveTo>
                    <a:cubicBezTo>
                      <a:pt x="1145" y="1"/>
                      <a:pt x="325" y="411"/>
                      <a:pt x="163" y="1446"/>
                    </a:cubicBezTo>
                    <a:cubicBezTo>
                      <a:pt x="1" y="2482"/>
                      <a:pt x="437" y="3572"/>
                      <a:pt x="437" y="3572"/>
                    </a:cubicBezTo>
                    <a:cubicBezTo>
                      <a:pt x="454" y="3580"/>
                      <a:pt x="473" y="3584"/>
                      <a:pt x="494" y="3584"/>
                    </a:cubicBezTo>
                    <a:cubicBezTo>
                      <a:pt x="811" y="3584"/>
                      <a:pt x="1581" y="2671"/>
                      <a:pt x="1581" y="2671"/>
                    </a:cubicBezTo>
                    <a:cubicBezTo>
                      <a:pt x="1581" y="2671"/>
                      <a:pt x="1145" y="2347"/>
                      <a:pt x="982" y="2072"/>
                    </a:cubicBezTo>
                    <a:cubicBezTo>
                      <a:pt x="816" y="1802"/>
                      <a:pt x="1581" y="1419"/>
                      <a:pt x="1581" y="1419"/>
                    </a:cubicBezTo>
                    <a:cubicBezTo>
                      <a:pt x="1825" y="762"/>
                      <a:pt x="1145" y="1"/>
                      <a:pt x="1145" y="1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6" name="Google Shape;2196;p38"/>
              <p:cNvSpPr/>
              <p:nvPr/>
            </p:nvSpPr>
            <p:spPr>
              <a:xfrm>
                <a:off x="1865917" y="2868423"/>
                <a:ext cx="88907" cy="236856"/>
              </a:xfrm>
              <a:custGeom>
                <a:rect b="b" l="l" r="r" t="t"/>
                <a:pathLst>
                  <a:path extrusionOk="0" h="3458" w="1298">
                    <a:moveTo>
                      <a:pt x="333" y="1"/>
                    </a:moveTo>
                    <a:cubicBezTo>
                      <a:pt x="288" y="1"/>
                      <a:pt x="243" y="17"/>
                      <a:pt x="207" y="48"/>
                    </a:cubicBezTo>
                    <a:cubicBezTo>
                      <a:pt x="131" y="120"/>
                      <a:pt x="126" y="238"/>
                      <a:pt x="194" y="314"/>
                    </a:cubicBezTo>
                    <a:cubicBezTo>
                      <a:pt x="198" y="323"/>
                      <a:pt x="842" y="1048"/>
                      <a:pt x="712" y="1836"/>
                    </a:cubicBezTo>
                    <a:cubicBezTo>
                      <a:pt x="487" y="1958"/>
                      <a:pt x="0" y="2273"/>
                      <a:pt x="95" y="2660"/>
                    </a:cubicBezTo>
                    <a:cubicBezTo>
                      <a:pt x="194" y="3057"/>
                      <a:pt x="860" y="3381"/>
                      <a:pt x="991" y="3440"/>
                    </a:cubicBezTo>
                    <a:cubicBezTo>
                      <a:pt x="1013" y="3453"/>
                      <a:pt x="1040" y="3458"/>
                      <a:pt x="1068" y="3458"/>
                    </a:cubicBezTo>
                    <a:cubicBezTo>
                      <a:pt x="1140" y="3458"/>
                      <a:pt x="1207" y="3417"/>
                      <a:pt x="1239" y="3350"/>
                    </a:cubicBezTo>
                    <a:cubicBezTo>
                      <a:pt x="1284" y="3255"/>
                      <a:pt x="1243" y="3142"/>
                      <a:pt x="1149" y="3102"/>
                    </a:cubicBezTo>
                    <a:cubicBezTo>
                      <a:pt x="896" y="2985"/>
                      <a:pt x="500" y="2733"/>
                      <a:pt x="460" y="2570"/>
                    </a:cubicBezTo>
                    <a:cubicBezTo>
                      <a:pt x="437" y="2480"/>
                      <a:pt x="685" y="2264"/>
                      <a:pt x="959" y="2129"/>
                    </a:cubicBezTo>
                    <a:cubicBezTo>
                      <a:pt x="1009" y="2107"/>
                      <a:pt x="1049" y="2061"/>
                      <a:pt x="1058" y="2003"/>
                    </a:cubicBezTo>
                    <a:cubicBezTo>
                      <a:pt x="1297" y="994"/>
                      <a:pt x="505" y="102"/>
                      <a:pt x="473" y="62"/>
                    </a:cubicBezTo>
                    <a:cubicBezTo>
                      <a:pt x="435" y="21"/>
                      <a:pt x="384" y="1"/>
                      <a:pt x="333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7" name="Google Shape;2197;p38"/>
              <p:cNvSpPr/>
              <p:nvPr/>
            </p:nvSpPr>
            <p:spPr>
              <a:xfrm>
                <a:off x="1775505" y="2997261"/>
                <a:ext cx="1059070" cy="705841"/>
              </a:xfrm>
              <a:custGeom>
                <a:rect b="b" l="l" r="r" t="t"/>
                <a:pathLst>
                  <a:path extrusionOk="0" h="10305" w="15462">
                    <a:moveTo>
                      <a:pt x="5153" y="0"/>
                    </a:moveTo>
                    <a:cubicBezTo>
                      <a:pt x="2306" y="0"/>
                      <a:pt x="1" y="2306"/>
                      <a:pt x="1" y="5152"/>
                    </a:cubicBezTo>
                    <a:cubicBezTo>
                      <a:pt x="1" y="7999"/>
                      <a:pt x="2306" y="10304"/>
                      <a:pt x="5153" y="10304"/>
                    </a:cubicBezTo>
                    <a:lnTo>
                      <a:pt x="10305" y="10304"/>
                    </a:lnTo>
                    <a:cubicBezTo>
                      <a:pt x="13151" y="10304"/>
                      <a:pt x="15461" y="7999"/>
                      <a:pt x="15461" y="5152"/>
                    </a:cubicBezTo>
                    <a:cubicBezTo>
                      <a:pt x="15461" y="2306"/>
                      <a:pt x="13151" y="0"/>
                      <a:pt x="10305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8" name="Google Shape;2198;p38"/>
              <p:cNvSpPr/>
              <p:nvPr/>
            </p:nvSpPr>
            <p:spPr>
              <a:xfrm>
                <a:off x="1775847" y="2997261"/>
                <a:ext cx="1058727" cy="531521"/>
              </a:xfrm>
              <a:custGeom>
                <a:rect b="b" l="l" r="r" t="t"/>
                <a:pathLst>
                  <a:path extrusionOk="0" h="7760" w="15457">
                    <a:moveTo>
                      <a:pt x="5148" y="0"/>
                    </a:moveTo>
                    <a:cubicBezTo>
                      <a:pt x="2355" y="0"/>
                      <a:pt x="86" y="2216"/>
                      <a:pt x="0" y="4986"/>
                    </a:cubicBezTo>
                    <a:lnTo>
                      <a:pt x="180" y="6269"/>
                    </a:lnTo>
                    <a:cubicBezTo>
                      <a:pt x="180" y="6269"/>
                      <a:pt x="640" y="6375"/>
                      <a:pt x="1288" y="6375"/>
                    </a:cubicBezTo>
                    <a:cubicBezTo>
                      <a:pt x="2279" y="6375"/>
                      <a:pt x="3708" y="6128"/>
                      <a:pt x="4598" y="4878"/>
                    </a:cubicBezTo>
                    <a:cubicBezTo>
                      <a:pt x="6152" y="2698"/>
                      <a:pt x="5715" y="1225"/>
                      <a:pt x="7075" y="1225"/>
                    </a:cubicBezTo>
                    <a:cubicBezTo>
                      <a:pt x="8823" y="1225"/>
                      <a:pt x="8003" y="4279"/>
                      <a:pt x="10430" y="6134"/>
                    </a:cubicBezTo>
                    <a:cubicBezTo>
                      <a:pt x="12313" y="7575"/>
                      <a:pt x="14434" y="7746"/>
                      <a:pt x="14745" y="7760"/>
                    </a:cubicBezTo>
                    <a:cubicBezTo>
                      <a:pt x="15195" y="6994"/>
                      <a:pt x="15456" y="6103"/>
                      <a:pt x="15456" y="5152"/>
                    </a:cubicBezTo>
                    <a:cubicBezTo>
                      <a:pt x="15456" y="2306"/>
                      <a:pt x="13146" y="0"/>
                      <a:pt x="10300" y="0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9" name="Google Shape;2199;p38"/>
              <p:cNvSpPr/>
              <p:nvPr/>
            </p:nvSpPr>
            <p:spPr>
              <a:xfrm>
                <a:off x="1791533" y="3148085"/>
                <a:ext cx="1045782" cy="555015"/>
              </a:xfrm>
              <a:custGeom>
                <a:rect b="b" l="l" r="r" t="t"/>
                <a:pathLst>
                  <a:path extrusionOk="0" h="8103" w="15268">
                    <a:moveTo>
                      <a:pt x="14336" y="1"/>
                    </a:moveTo>
                    <a:lnTo>
                      <a:pt x="14336" y="1"/>
                    </a:lnTo>
                    <a:cubicBezTo>
                      <a:pt x="14462" y="442"/>
                      <a:pt x="14529" y="910"/>
                      <a:pt x="14529" y="1397"/>
                    </a:cubicBezTo>
                    <a:cubicBezTo>
                      <a:pt x="14529" y="4243"/>
                      <a:pt x="12223" y="6549"/>
                      <a:pt x="9377" y="6549"/>
                    </a:cubicBezTo>
                    <a:lnTo>
                      <a:pt x="4225" y="6549"/>
                    </a:lnTo>
                    <a:cubicBezTo>
                      <a:pt x="2473" y="6549"/>
                      <a:pt x="933" y="5675"/>
                      <a:pt x="1" y="4346"/>
                    </a:cubicBezTo>
                    <a:lnTo>
                      <a:pt x="1" y="4346"/>
                    </a:lnTo>
                    <a:cubicBezTo>
                      <a:pt x="609" y="6513"/>
                      <a:pt x="2599" y="8102"/>
                      <a:pt x="4959" y="8102"/>
                    </a:cubicBezTo>
                    <a:lnTo>
                      <a:pt x="10111" y="8102"/>
                    </a:lnTo>
                    <a:cubicBezTo>
                      <a:pt x="12958" y="8102"/>
                      <a:pt x="15268" y="5797"/>
                      <a:pt x="15268" y="2950"/>
                    </a:cubicBezTo>
                    <a:cubicBezTo>
                      <a:pt x="15268" y="1852"/>
                      <a:pt x="14921" y="834"/>
                      <a:pt x="14336" y="1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0" name="Google Shape;2200;p38"/>
              <p:cNvSpPr/>
              <p:nvPr/>
            </p:nvSpPr>
            <p:spPr>
              <a:xfrm>
                <a:off x="1765368" y="2984315"/>
                <a:ext cx="1084618" cy="731732"/>
              </a:xfrm>
              <a:custGeom>
                <a:rect b="b" l="l" r="r" t="t"/>
                <a:pathLst>
                  <a:path extrusionOk="0" h="10683" w="15835">
                    <a:moveTo>
                      <a:pt x="10493" y="374"/>
                    </a:moveTo>
                    <a:cubicBezTo>
                      <a:pt x="13231" y="374"/>
                      <a:pt x="15461" y="2603"/>
                      <a:pt x="15461" y="5341"/>
                    </a:cubicBezTo>
                    <a:cubicBezTo>
                      <a:pt x="15461" y="8080"/>
                      <a:pt x="13231" y="10304"/>
                      <a:pt x="10493" y="10304"/>
                    </a:cubicBezTo>
                    <a:lnTo>
                      <a:pt x="5341" y="10304"/>
                    </a:lnTo>
                    <a:cubicBezTo>
                      <a:pt x="2603" y="10304"/>
                      <a:pt x="378" y="8080"/>
                      <a:pt x="378" y="5341"/>
                    </a:cubicBezTo>
                    <a:cubicBezTo>
                      <a:pt x="378" y="2603"/>
                      <a:pt x="2603" y="374"/>
                      <a:pt x="5341" y="374"/>
                    </a:cubicBezTo>
                    <a:close/>
                    <a:moveTo>
                      <a:pt x="5341" y="0"/>
                    </a:moveTo>
                    <a:cubicBezTo>
                      <a:pt x="2396" y="0"/>
                      <a:pt x="0" y="2396"/>
                      <a:pt x="0" y="5341"/>
                    </a:cubicBezTo>
                    <a:cubicBezTo>
                      <a:pt x="0" y="8287"/>
                      <a:pt x="2396" y="10683"/>
                      <a:pt x="5341" y="10683"/>
                    </a:cubicBezTo>
                    <a:lnTo>
                      <a:pt x="10493" y="10683"/>
                    </a:lnTo>
                    <a:cubicBezTo>
                      <a:pt x="13439" y="10683"/>
                      <a:pt x="15834" y="8287"/>
                      <a:pt x="15834" y="5341"/>
                    </a:cubicBezTo>
                    <a:cubicBezTo>
                      <a:pt x="15834" y="2396"/>
                      <a:pt x="13439" y="0"/>
                      <a:pt x="10493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1" name="Google Shape;2201;p38"/>
              <p:cNvSpPr/>
              <p:nvPr/>
            </p:nvSpPr>
            <p:spPr>
              <a:xfrm>
                <a:off x="2183320" y="3179524"/>
                <a:ext cx="133634" cy="59659"/>
              </a:xfrm>
              <a:custGeom>
                <a:rect b="b" l="l" r="r" t="t"/>
                <a:pathLst>
                  <a:path extrusionOk="0" h="871" w="1951">
                    <a:moveTo>
                      <a:pt x="437" y="1"/>
                    </a:moveTo>
                    <a:cubicBezTo>
                      <a:pt x="198" y="1"/>
                      <a:pt x="0" y="195"/>
                      <a:pt x="0" y="438"/>
                    </a:cubicBezTo>
                    <a:cubicBezTo>
                      <a:pt x="0" y="676"/>
                      <a:pt x="198" y="870"/>
                      <a:pt x="437" y="870"/>
                    </a:cubicBezTo>
                    <a:lnTo>
                      <a:pt x="1518" y="870"/>
                    </a:lnTo>
                    <a:cubicBezTo>
                      <a:pt x="1757" y="870"/>
                      <a:pt x="1950" y="676"/>
                      <a:pt x="1950" y="438"/>
                    </a:cubicBezTo>
                    <a:cubicBezTo>
                      <a:pt x="1950" y="195"/>
                      <a:pt x="1757" y="1"/>
                      <a:pt x="1518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2" name="Google Shape;2202;p38"/>
              <p:cNvSpPr/>
              <p:nvPr/>
            </p:nvSpPr>
            <p:spPr>
              <a:xfrm>
                <a:off x="2170648" y="3166921"/>
                <a:ext cx="159251" cy="85208"/>
              </a:xfrm>
              <a:custGeom>
                <a:rect b="b" l="l" r="r" t="t"/>
                <a:pathLst>
                  <a:path extrusionOk="0" h="1244" w="2325">
                    <a:moveTo>
                      <a:pt x="1703" y="374"/>
                    </a:moveTo>
                    <a:cubicBezTo>
                      <a:pt x="1838" y="374"/>
                      <a:pt x="1946" y="487"/>
                      <a:pt x="1946" y="622"/>
                    </a:cubicBezTo>
                    <a:cubicBezTo>
                      <a:pt x="1946" y="757"/>
                      <a:pt x="1838" y="865"/>
                      <a:pt x="1703" y="865"/>
                    </a:cubicBezTo>
                    <a:lnTo>
                      <a:pt x="622" y="865"/>
                    </a:lnTo>
                    <a:cubicBezTo>
                      <a:pt x="487" y="865"/>
                      <a:pt x="374" y="757"/>
                      <a:pt x="374" y="622"/>
                    </a:cubicBezTo>
                    <a:cubicBezTo>
                      <a:pt x="374" y="487"/>
                      <a:pt x="487" y="374"/>
                      <a:pt x="622" y="374"/>
                    </a:cubicBezTo>
                    <a:close/>
                    <a:moveTo>
                      <a:pt x="622" y="0"/>
                    </a:moveTo>
                    <a:cubicBezTo>
                      <a:pt x="280" y="0"/>
                      <a:pt x="1" y="280"/>
                      <a:pt x="1" y="622"/>
                    </a:cubicBezTo>
                    <a:cubicBezTo>
                      <a:pt x="1" y="964"/>
                      <a:pt x="280" y="1243"/>
                      <a:pt x="622" y="1243"/>
                    </a:cubicBezTo>
                    <a:lnTo>
                      <a:pt x="1703" y="1243"/>
                    </a:lnTo>
                    <a:cubicBezTo>
                      <a:pt x="2045" y="1243"/>
                      <a:pt x="2324" y="964"/>
                      <a:pt x="2324" y="622"/>
                    </a:cubicBezTo>
                    <a:cubicBezTo>
                      <a:pt x="2324" y="280"/>
                      <a:pt x="2045" y="0"/>
                      <a:pt x="1703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3" name="Google Shape;2203;p38"/>
              <p:cNvSpPr/>
              <p:nvPr/>
            </p:nvSpPr>
            <p:spPr>
              <a:xfrm>
                <a:off x="2239416" y="3211922"/>
                <a:ext cx="183978" cy="163566"/>
              </a:xfrm>
              <a:custGeom>
                <a:rect b="b" l="l" r="r" t="t"/>
                <a:pathLst>
                  <a:path extrusionOk="0" h="2388" w="2686">
                    <a:moveTo>
                      <a:pt x="186" y="1"/>
                    </a:moveTo>
                    <a:cubicBezTo>
                      <a:pt x="82" y="1"/>
                      <a:pt x="1" y="86"/>
                      <a:pt x="1" y="190"/>
                    </a:cubicBezTo>
                    <a:lnTo>
                      <a:pt x="1" y="1086"/>
                    </a:lnTo>
                    <a:cubicBezTo>
                      <a:pt x="1" y="1807"/>
                      <a:pt x="582" y="2388"/>
                      <a:pt x="1302" y="2388"/>
                    </a:cubicBezTo>
                    <a:lnTo>
                      <a:pt x="1384" y="2388"/>
                    </a:lnTo>
                    <a:cubicBezTo>
                      <a:pt x="2100" y="2388"/>
                      <a:pt x="2685" y="1807"/>
                      <a:pt x="2685" y="1086"/>
                    </a:cubicBezTo>
                    <a:cubicBezTo>
                      <a:pt x="2685" y="983"/>
                      <a:pt x="2600" y="902"/>
                      <a:pt x="2496" y="902"/>
                    </a:cubicBezTo>
                    <a:cubicBezTo>
                      <a:pt x="2392" y="902"/>
                      <a:pt x="2307" y="983"/>
                      <a:pt x="2307" y="1086"/>
                    </a:cubicBezTo>
                    <a:cubicBezTo>
                      <a:pt x="2307" y="1600"/>
                      <a:pt x="1892" y="2014"/>
                      <a:pt x="1384" y="2014"/>
                    </a:cubicBezTo>
                    <a:lnTo>
                      <a:pt x="1302" y="2014"/>
                    </a:lnTo>
                    <a:cubicBezTo>
                      <a:pt x="789" y="2014"/>
                      <a:pt x="375" y="1600"/>
                      <a:pt x="375" y="1086"/>
                    </a:cubicBezTo>
                    <a:lnTo>
                      <a:pt x="375" y="190"/>
                    </a:lnTo>
                    <a:cubicBezTo>
                      <a:pt x="375" y="86"/>
                      <a:pt x="289" y="1"/>
                      <a:pt x="186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4" name="Google Shape;2204;p38"/>
              <p:cNvSpPr/>
              <p:nvPr/>
            </p:nvSpPr>
            <p:spPr>
              <a:xfrm>
                <a:off x="2081195" y="3211922"/>
                <a:ext cx="183909" cy="163566"/>
              </a:xfrm>
              <a:custGeom>
                <a:rect b="b" l="l" r="r" t="t"/>
                <a:pathLst>
                  <a:path extrusionOk="0" h="2388" w="2685">
                    <a:moveTo>
                      <a:pt x="2496" y="1"/>
                    </a:moveTo>
                    <a:cubicBezTo>
                      <a:pt x="2392" y="1"/>
                      <a:pt x="2311" y="86"/>
                      <a:pt x="2311" y="190"/>
                    </a:cubicBezTo>
                    <a:lnTo>
                      <a:pt x="2311" y="1086"/>
                    </a:lnTo>
                    <a:cubicBezTo>
                      <a:pt x="2311" y="1600"/>
                      <a:pt x="1892" y="2014"/>
                      <a:pt x="1383" y="2014"/>
                    </a:cubicBezTo>
                    <a:lnTo>
                      <a:pt x="1302" y="2014"/>
                    </a:lnTo>
                    <a:cubicBezTo>
                      <a:pt x="789" y="2014"/>
                      <a:pt x="374" y="1600"/>
                      <a:pt x="374" y="1086"/>
                    </a:cubicBezTo>
                    <a:cubicBezTo>
                      <a:pt x="374" y="983"/>
                      <a:pt x="289" y="902"/>
                      <a:pt x="185" y="902"/>
                    </a:cubicBezTo>
                    <a:cubicBezTo>
                      <a:pt x="82" y="902"/>
                      <a:pt x="1" y="983"/>
                      <a:pt x="1" y="1086"/>
                    </a:cubicBezTo>
                    <a:cubicBezTo>
                      <a:pt x="1" y="1807"/>
                      <a:pt x="582" y="2388"/>
                      <a:pt x="1302" y="2388"/>
                    </a:cubicBezTo>
                    <a:lnTo>
                      <a:pt x="1383" y="2388"/>
                    </a:lnTo>
                    <a:cubicBezTo>
                      <a:pt x="2099" y="2388"/>
                      <a:pt x="2685" y="1807"/>
                      <a:pt x="2685" y="1086"/>
                    </a:cubicBezTo>
                    <a:lnTo>
                      <a:pt x="2685" y="190"/>
                    </a:lnTo>
                    <a:cubicBezTo>
                      <a:pt x="2685" y="86"/>
                      <a:pt x="2599" y="1"/>
                      <a:pt x="2496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5" name="Google Shape;2205;p38"/>
              <p:cNvSpPr/>
              <p:nvPr/>
            </p:nvSpPr>
            <p:spPr>
              <a:xfrm>
                <a:off x="2202772" y="3184456"/>
                <a:ext cx="43563" cy="21096"/>
              </a:xfrm>
              <a:custGeom>
                <a:rect b="b" l="l" r="r" t="t"/>
                <a:pathLst>
                  <a:path extrusionOk="0" h="308" w="636">
                    <a:moveTo>
                      <a:pt x="153" y="1"/>
                    </a:moveTo>
                    <a:cubicBezTo>
                      <a:pt x="68" y="1"/>
                      <a:pt x="0" y="69"/>
                      <a:pt x="0" y="154"/>
                    </a:cubicBezTo>
                    <a:cubicBezTo>
                      <a:pt x="0" y="240"/>
                      <a:pt x="68" y="307"/>
                      <a:pt x="153" y="307"/>
                    </a:cubicBezTo>
                    <a:lnTo>
                      <a:pt x="482" y="307"/>
                    </a:lnTo>
                    <a:cubicBezTo>
                      <a:pt x="563" y="307"/>
                      <a:pt x="635" y="240"/>
                      <a:pt x="635" y="154"/>
                    </a:cubicBezTo>
                    <a:cubicBezTo>
                      <a:pt x="635" y="69"/>
                      <a:pt x="563" y="1"/>
                      <a:pt x="482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6" name="Google Shape;2206;p38"/>
              <p:cNvSpPr/>
              <p:nvPr/>
            </p:nvSpPr>
            <p:spPr>
              <a:xfrm>
                <a:off x="2740383" y="3738233"/>
                <a:ext cx="499192" cy="115072"/>
              </a:xfrm>
              <a:custGeom>
                <a:rect b="b" l="l" r="r" t="t"/>
                <a:pathLst>
                  <a:path extrusionOk="0" h="1680" w="7288">
                    <a:moveTo>
                      <a:pt x="438" y="0"/>
                    </a:moveTo>
                    <a:cubicBezTo>
                      <a:pt x="374" y="0"/>
                      <a:pt x="311" y="34"/>
                      <a:pt x="275" y="94"/>
                    </a:cubicBezTo>
                    <a:cubicBezTo>
                      <a:pt x="95" y="401"/>
                      <a:pt x="1" y="756"/>
                      <a:pt x="1" y="1117"/>
                    </a:cubicBezTo>
                    <a:cubicBezTo>
                      <a:pt x="1" y="1427"/>
                      <a:pt x="248" y="1680"/>
                      <a:pt x="559" y="1680"/>
                    </a:cubicBezTo>
                    <a:lnTo>
                      <a:pt x="7098" y="1680"/>
                    </a:lnTo>
                    <a:cubicBezTo>
                      <a:pt x="7202" y="1680"/>
                      <a:pt x="7287" y="1594"/>
                      <a:pt x="7287" y="1490"/>
                    </a:cubicBezTo>
                    <a:cubicBezTo>
                      <a:pt x="7287" y="1387"/>
                      <a:pt x="7202" y="1301"/>
                      <a:pt x="7098" y="1301"/>
                    </a:cubicBezTo>
                    <a:lnTo>
                      <a:pt x="559" y="1301"/>
                    </a:lnTo>
                    <a:cubicBezTo>
                      <a:pt x="456" y="1301"/>
                      <a:pt x="375" y="1220"/>
                      <a:pt x="375" y="1117"/>
                    </a:cubicBezTo>
                    <a:cubicBezTo>
                      <a:pt x="375" y="824"/>
                      <a:pt x="451" y="536"/>
                      <a:pt x="600" y="284"/>
                    </a:cubicBezTo>
                    <a:cubicBezTo>
                      <a:pt x="654" y="193"/>
                      <a:pt x="622" y="81"/>
                      <a:pt x="532" y="27"/>
                    </a:cubicBezTo>
                    <a:cubicBezTo>
                      <a:pt x="502" y="9"/>
                      <a:pt x="470" y="0"/>
                      <a:pt x="438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7" name="Google Shape;2207;p38"/>
              <p:cNvSpPr/>
              <p:nvPr/>
            </p:nvSpPr>
            <p:spPr>
              <a:xfrm>
                <a:off x="2804562" y="3738233"/>
                <a:ext cx="499192" cy="115072"/>
              </a:xfrm>
              <a:custGeom>
                <a:rect b="b" l="l" r="r" t="t"/>
                <a:pathLst>
                  <a:path extrusionOk="0" h="1680" w="7288">
                    <a:moveTo>
                      <a:pt x="442" y="0"/>
                    </a:moveTo>
                    <a:cubicBezTo>
                      <a:pt x="378" y="0"/>
                      <a:pt x="316" y="34"/>
                      <a:pt x="280" y="94"/>
                    </a:cubicBezTo>
                    <a:cubicBezTo>
                      <a:pt x="100" y="401"/>
                      <a:pt x="0" y="756"/>
                      <a:pt x="0" y="1117"/>
                    </a:cubicBezTo>
                    <a:cubicBezTo>
                      <a:pt x="0" y="1427"/>
                      <a:pt x="253" y="1680"/>
                      <a:pt x="563" y="1680"/>
                    </a:cubicBezTo>
                    <a:lnTo>
                      <a:pt x="7103" y="1680"/>
                    </a:lnTo>
                    <a:cubicBezTo>
                      <a:pt x="7206" y="1680"/>
                      <a:pt x="7287" y="1594"/>
                      <a:pt x="7287" y="1490"/>
                    </a:cubicBezTo>
                    <a:cubicBezTo>
                      <a:pt x="7287" y="1387"/>
                      <a:pt x="7206" y="1301"/>
                      <a:pt x="7103" y="1301"/>
                    </a:cubicBezTo>
                    <a:lnTo>
                      <a:pt x="563" y="1301"/>
                    </a:lnTo>
                    <a:cubicBezTo>
                      <a:pt x="460" y="1301"/>
                      <a:pt x="379" y="1220"/>
                      <a:pt x="379" y="1117"/>
                    </a:cubicBezTo>
                    <a:cubicBezTo>
                      <a:pt x="379" y="824"/>
                      <a:pt x="455" y="536"/>
                      <a:pt x="604" y="284"/>
                    </a:cubicBezTo>
                    <a:cubicBezTo>
                      <a:pt x="658" y="193"/>
                      <a:pt x="626" y="81"/>
                      <a:pt x="536" y="27"/>
                    </a:cubicBezTo>
                    <a:cubicBezTo>
                      <a:pt x="506" y="9"/>
                      <a:pt x="474" y="0"/>
                      <a:pt x="442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8" name="Google Shape;2208;p38"/>
              <p:cNvSpPr/>
              <p:nvPr/>
            </p:nvSpPr>
            <p:spPr>
              <a:xfrm>
                <a:off x="2675930" y="3112811"/>
                <a:ext cx="887216" cy="740499"/>
              </a:xfrm>
              <a:custGeom>
                <a:rect b="b" l="l" r="r" t="t"/>
                <a:pathLst>
                  <a:path extrusionOk="0" h="10811" w="12953">
                    <a:moveTo>
                      <a:pt x="8688" y="0"/>
                    </a:moveTo>
                    <a:cubicBezTo>
                      <a:pt x="7979" y="0"/>
                      <a:pt x="7185" y="153"/>
                      <a:pt x="6323" y="556"/>
                    </a:cubicBezTo>
                    <a:cubicBezTo>
                      <a:pt x="4653" y="1335"/>
                      <a:pt x="3797" y="2862"/>
                      <a:pt x="3982" y="4735"/>
                    </a:cubicBezTo>
                    <a:cubicBezTo>
                      <a:pt x="4121" y="6213"/>
                      <a:pt x="4887" y="7559"/>
                      <a:pt x="5873" y="8226"/>
                    </a:cubicBezTo>
                    <a:lnTo>
                      <a:pt x="2023" y="8226"/>
                    </a:lnTo>
                    <a:cubicBezTo>
                      <a:pt x="906" y="8226"/>
                      <a:pt x="0" y="9131"/>
                      <a:pt x="0" y="10248"/>
                    </a:cubicBezTo>
                    <a:cubicBezTo>
                      <a:pt x="0" y="10558"/>
                      <a:pt x="253" y="10811"/>
                      <a:pt x="559" y="10811"/>
                    </a:cubicBezTo>
                    <a:lnTo>
                      <a:pt x="8981" y="10811"/>
                    </a:lnTo>
                    <a:cubicBezTo>
                      <a:pt x="9084" y="10811"/>
                      <a:pt x="9165" y="10725"/>
                      <a:pt x="9165" y="10621"/>
                    </a:cubicBezTo>
                    <a:cubicBezTo>
                      <a:pt x="9165" y="10518"/>
                      <a:pt x="9084" y="10432"/>
                      <a:pt x="8981" y="10432"/>
                    </a:cubicBezTo>
                    <a:lnTo>
                      <a:pt x="559" y="10432"/>
                    </a:lnTo>
                    <a:cubicBezTo>
                      <a:pt x="460" y="10432"/>
                      <a:pt x="374" y="10351"/>
                      <a:pt x="374" y="10248"/>
                    </a:cubicBezTo>
                    <a:cubicBezTo>
                      <a:pt x="374" y="9338"/>
                      <a:pt x="1113" y="8599"/>
                      <a:pt x="2023" y="8599"/>
                    </a:cubicBezTo>
                    <a:lnTo>
                      <a:pt x="6729" y="8599"/>
                    </a:lnTo>
                    <a:cubicBezTo>
                      <a:pt x="6823" y="8599"/>
                      <a:pt x="6904" y="8532"/>
                      <a:pt x="6918" y="8437"/>
                    </a:cubicBezTo>
                    <a:cubicBezTo>
                      <a:pt x="6927" y="8343"/>
                      <a:pt x="6868" y="8253"/>
                      <a:pt x="6774" y="8230"/>
                    </a:cubicBezTo>
                    <a:cubicBezTo>
                      <a:pt x="5580" y="7933"/>
                      <a:pt x="4518" y="6379"/>
                      <a:pt x="4355" y="4699"/>
                    </a:cubicBezTo>
                    <a:cubicBezTo>
                      <a:pt x="4189" y="2993"/>
                      <a:pt x="4963" y="1605"/>
                      <a:pt x="6481" y="894"/>
                    </a:cubicBezTo>
                    <a:cubicBezTo>
                      <a:pt x="7231" y="544"/>
                      <a:pt x="7971" y="369"/>
                      <a:pt x="8695" y="369"/>
                    </a:cubicBezTo>
                    <a:cubicBezTo>
                      <a:pt x="9453" y="369"/>
                      <a:pt x="10194" y="561"/>
                      <a:pt x="10913" y="943"/>
                    </a:cubicBezTo>
                    <a:cubicBezTo>
                      <a:pt x="11971" y="1511"/>
                      <a:pt x="12588" y="2303"/>
                      <a:pt x="12592" y="2312"/>
                    </a:cubicBezTo>
                    <a:cubicBezTo>
                      <a:pt x="12629" y="2359"/>
                      <a:pt x="12683" y="2384"/>
                      <a:pt x="12739" y="2384"/>
                    </a:cubicBezTo>
                    <a:cubicBezTo>
                      <a:pt x="12780" y="2384"/>
                      <a:pt x="12822" y="2371"/>
                      <a:pt x="12858" y="2344"/>
                    </a:cubicBezTo>
                    <a:cubicBezTo>
                      <a:pt x="12939" y="2281"/>
                      <a:pt x="12953" y="2164"/>
                      <a:pt x="12890" y="2083"/>
                    </a:cubicBezTo>
                    <a:cubicBezTo>
                      <a:pt x="12867" y="2047"/>
                      <a:pt x="12232" y="1227"/>
                      <a:pt x="11102" y="619"/>
                    </a:cubicBezTo>
                    <a:cubicBezTo>
                      <a:pt x="10494" y="294"/>
                      <a:pt x="9674" y="0"/>
                      <a:pt x="8688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9" name="Google Shape;2209;p38"/>
              <p:cNvSpPr/>
              <p:nvPr/>
            </p:nvSpPr>
            <p:spPr>
              <a:xfrm>
                <a:off x="2195649" y="3319321"/>
                <a:ext cx="100962" cy="111989"/>
              </a:xfrm>
              <a:custGeom>
                <a:rect b="b" l="l" r="r" t="t"/>
                <a:pathLst>
                  <a:path extrusionOk="0" h="1635" w="1474">
                    <a:moveTo>
                      <a:pt x="820" y="0"/>
                    </a:moveTo>
                    <a:cubicBezTo>
                      <a:pt x="820" y="0"/>
                      <a:pt x="653" y="468"/>
                      <a:pt x="122" y="572"/>
                    </a:cubicBezTo>
                    <a:cubicBezTo>
                      <a:pt x="122" y="572"/>
                      <a:pt x="0" y="1635"/>
                      <a:pt x="739" y="1635"/>
                    </a:cubicBezTo>
                    <a:cubicBezTo>
                      <a:pt x="1473" y="1635"/>
                      <a:pt x="1410" y="554"/>
                      <a:pt x="1410" y="554"/>
                    </a:cubicBezTo>
                    <a:cubicBezTo>
                      <a:pt x="1410" y="554"/>
                      <a:pt x="942" y="369"/>
                      <a:pt x="820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0" name="Google Shape;2210;p38"/>
              <p:cNvSpPr/>
              <p:nvPr/>
            </p:nvSpPr>
            <p:spPr>
              <a:xfrm>
                <a:off x="2186676" y="3306308"/>
                <a:ext cx="120414" cy="137949"/>
              </a:xfrm>
              <a:custGeom>
                <a:rect b="b" l="l" r="r" t="t"/>
                <a:pathLst>
                  <a:path extrusionOk="0" h="2014" w="1758">
                    <a:moveTo>
                      <a:pt x="951" y="550"/>
                    </a:moveTo>
                    <a:cubicBezTo>
                      <a:pt x="1082" y="703"/>
                      <a:pt x="1248" y="803"/>
                      <a:pt x="1356" y="861"/>
                    </a:cubicBezTo>
                    <a:cubicBezTo>
                      <a:pt x="1347" y="1050"/>
                      <a:pt x="1307" y="1361"/>
                      <a:pt x="1149" y="1523"/>
                    </a:cubicBezTo>
                    <a:cubicBezTo>
                      <a:pt x="1077" y="1600"/>
                      <a:pt x="987" y="1640"/>
                      <a:pt x="866" y="1640"/>
                    </a:cubicBezTo>
                    <a:cubicBezTo>
                      <a:pt x="748" y="1640"/>
                      <a:pt x="663" y="1604"/>
                      <a:pt x="595" y="1528"/>
                    </a:cubicBezTo>
                    <a:cubicBezTo>
                      <a:pt x="460" y="1374"/>
                      <a:pt x="433" y="1095"/>
                      <a:pt x="433" y="911"/>
                    </a:cubicBezTo>
                    <a:cubicBezTo>
                      <a:pt x="676" y="830"/>
                      <a:pt x="843" y="685"/>
                      <a:pt x="951" y="550"/>
                    </a:cubicBezTo>
                    <a:close/>
                    <a:moveTo>
                      <a:pt x="951" y="1"/>
                    </a:moveTo>
                    <a:cubicBezTo>
                      <a:pt x="870" y="1"/>
                      <a:pt x="798" y="55"/>
                      <a:pt x="771" y="127"/>
                    </a:cubicBezTo>
                    <a:cubicBezTo>
                      <a:pt x="771" y="131"/>
                      <a:pt x="640" y="496"/>
                      <a:pt x="217" y="577"/>
                    </a:cubicBezTo>
                    <a:cubicBezTo>
                      <a:pt x="140" y="595"/>
                      <a:pt x="77" y="658"/>
                      <a:pt x="68" y="739"/>
                    </a:cubicBezTo>
                    <a:cubicBezTo>
                      <a:pt x="59" y="812"/>
                      <a:pt x="1" y="1424"/>
                      <a:pt x="316" y="1775"/>
                    </a:cubicBezTo>
                    <a:cubicBezTo>
                      <a:pt x="451" y="1933"/>
                      <a:pt x="645" y="2014"/>
                      <a:pt x="866" y="2014"/>
                    </a:cubicBezTo>
                    <a:cubicBezTo>
                      <a:pt x="1086" y="2014"/>
                      <a:pt x="1280" y="1933"/>
                      <a:pt x="1424" y="1780"/>
                    </a:cubicBezTo>
                    <a:cubicBezTo>
                      <a:pt x="1757" y="1428"/>
                      <a:pt x="1735" y="803"/>
                      <a:pt x="1730" y="730"/>
                    </a:cubicBezTo>
                    <a:cubicBezTo>
                      <a:pt x="1726" y="658"/>
                      <a:pt x="1681" y="595"/>
                      <a:pt x="1613" y="568"/>
                    </a:cubicBezTo>
                    <a:cubicBezTo>
                      <a:pt x="1505" y="523"/>
                      <a:pt x="1203" y="361"/>
                      <a:pt x="1127" y="131"/>
                    </a:cubicBezTo>
                    <a:cubicBezTo>
                      <a:pt x="1104" y="55"/>
                      <a:pt x="1032" y="1"/>
                      <a:pt x="951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1" name="Google Shape;2211;p38"/>
              <p:cNvSpPr/>
              <p:nvPr/>
            </p:nvSpPr>
            <p:spPr>
              <a:xfrm>
                <a:off x="2209758" y="3387953"/>
                <a:ext cx="63084" cy="33700"/>
              </a:xfrm>
              <a:custGeom>
                <a:rect b="b" l="l" r="r" t="t"/>
                <a:pathLst>
                  <a:path extrusionOk="0" h="492" w="921">
                    <a:moveTo>
                      <a:pt x="656" y="1"/>
                    </a:moveTo>
                    <a:cubicBezTo>
                      <a:pt x="592" y="1"/>
                      <a:pt x="521" y="22"/>
                      <a:pt x="447" y="83"/>
                    </a:cubicBezTo>
                    <a:cubicBezTo>
                      <a:pt x="447" y="83"/>
                      <a:pt x="329" y="2"/>
                      <a:pt x="202" y="2"/>
                    </a:cubicBezTo>
                    <a:cubicBezTo>
                      <a:pt x="147" y="2"/>
                      <a:pt x="91" y="17"/>
                      <a:pt x="42" y="61"/>
                    </a:cubicBezTo>
                    <a:cubicBezTo>
                      <a:pt x="42" y="61"/>
                      <a:pt x="1" y="491"/>
                      <a:pt x="394" y="491"/>
                    </a:cubicBezTo>
                    <a:cubicBezTo>
                      <a:pt x="411" y="491"/>
                      <a:pt x="429" y="490"/>
                      <a:pt x="447" y="489"/>
                    </a:cubicBezTo>
                    <a:cubicBezTo>
                      <a:pt x="898" y="448"/>
                      <a:pt x="920" y="124"/>
                      <a:pt x="920" y="124"/>
                    </a:cubicBezTo>
                    <a:cubicBezTo>
                      <a:pt x="920" y="124"/>
                      <a:pt x="808" y="1"/>
                      <a:pt x="656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2" name="Google Shape;2212;p38"/>
              <p:cNvSpPr/>
              <p:nvPr/>
            </p:nvSpPr>
            <p:spPr>
              <a:xfrm>
                <a:off x="2285719" y="3354117"/>
                <a:ext cx="68837" cy="91098"/>
              </a:xfrm>
              <a:custGeom>
                <a:rect b="b" l="l" r="r" t="t"/>
                <a:pathLst>
                  <a:path extrusionOk="0" h="1330" w="1005">
                    <a:moveTo>
                      <a:pt x="586" y="384"/>
                    </a:moveTo>
                    <a:lnTo>
                      <a:pt x="586" y="384"/>
                    </a:lnTo>
                    <a:cubicBezTo>
                      <a:pt x="559" y="532"/>
                      <a:pt x="523" y="676"/>
                      <a:pt x="487" y="785"/>
                    </a:cubicBezTo>
                    <a:cubicBezTo>
                      <a:pt x="460" y="676"/>
                      <a:pt x="433" y="537"/>
                      <a:pt x="410" y="388"/>
                    </a:cubicBezTo>
                    <a:lnTo>
                      <a:pt x="586" y="384"/>
                    </a:lnTo>
                    <a:close/>
                    <a:moveTo>
                      <a:pt x="821" y="0"/>
                    </a:moveTo>
                    <a:cubicBezTo>
                      <a:pt x="816" y="0"/>
                      <a:pt x="812" y="1"/>
                      <a:pt x="807" y="1"/>
                    </a:cubicBezTo>
                    <a:lnTo>
                      <a:pt x="190" y="19"/>
                    </a:lnTo>
                    <a:cubicBezTo>
                      <a:pt x="136" y="23"/>
                      <a:pt x="86" y="46"/>
                      <a:pt x="55" y="86"/>
                    </a:cubicBezTo>
                    <a:cubicBezTo>
                      <a:pt x="19" y="123"/>
                      <a:pt x="0" y="177"/>
                      <a:pt x="9" y="231"/>
                    </a:cubicBezTo>
                    <a:cubicBezTo>
                      <a:pt x="9" y="240"/>
                      <a:pt x="37" y="478"/>
                      <a:pt x="86" y="721"/>
                    </a:cubicBezTo>
                    <a:cubicBezTo>
                      <a:pt x="131" y="938"/>
                      <a:pt x="217" y="1329"/>
                      <a:pt x="478" y="1329"/>
                    </a:cubicBezTo>
                    <a:lnTo>
                      <a:pt x="505" y="1329"/>
                    </a:lnTo>
                    <a:cubicBezTo>
                      <a:pt x="604" y="1316"/>
                      <a:pt x="834" y="1293"/>
                      <a:pt x="996" y="217"/>
                    </a:cubicBezTo>
                    <a:cubicBezTo>
                      <a:pt x="1005" y="159"/>
                      <a:pt x="991" y="105"/>
                      <a:pt x="951" y="64"/>
                    </a:cubicBezTo>
                    <a:cubicBezTo>
                      <a:pt x="918" y="23"/>
                      <a:pt x="873" y="0"/>
                      <a:pt x="821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3" name="Google Shape;2213;p38"/>
              <p:cNvSpPr/>
              <p:nvPr/>
            </p:nvSpPr>
            <p:spPr>
              <a:xfrm>
                <a:off x="2141333" y="3354117"/>
                <a:ext cx="68906" cy="91098"/>
              </a:xfrm>
              <a:custGeom>
                <a:rect b="b" l="l" r="r" t="t"/>
                <a:pathLst>
                  <a:path extrusionOk="0" h="1330" w="1006">
                    <a:moveTo>
                      <a:pt x="420" y="384"/>
                    </a:moveTo>
                    <a:lnTo>
                      <a:pt x="600" y="388"/>
                    </a:lnTo>
                    <a:cubicBezTo>
                      <a:pt x="577" y="537"/>
                      <a:pt x="550" y="676"/>
                      <a:pt x="523" y="785"/>
                    </a:cubicBezTo>
                    <a:cubicBezTo>
                      <a:pt x="487" y="676"/>
                      <a:pt x="451" y="532"/>
                      <a:pt x="420" y="384"/>
                    </a:cubicBezTo>
                    <a:close/>
                    <a:moveTo>
                      <a:pt x="190" y="0"/>
                    </a:moveTo>
                    <a:cubicBezTo>
                      <a:pt x="140" y="0"/>
                      <a:pt x="92" y="23"/>
                      <a:pt x="55" y="64"/>
                    </a:cubicBezTo>
                    <a:cubicBezTo>
                      <a:pt x="19" y="105"/>
                      <a:pt x="1" y="159"/>
                      <a:pt x="10" y="217"/>
                    </a:cubicBezTo>
                    <a:cubicBezTo>
                      <a:pt x="176" y="1293"/>
                      <a:pt x="406" y="1316"/>
                      <a:pt x="505" y="1329"/>
                    </a:cubicBezTo>
                    <a:lnTo>
                      <a:pt x="532" y="1329"/>
                    </a:lnTo>
                    <a:cubicBezTo>
                      <a:pt x="793" y="1329"/>
                      <a:pt x="875" y="938"/>
                      <a:pt x="920" y="721"/>
                    </a:cubicBezTo>
                    <a:cubicBezTo>
                      <a:pt x="974" y="478"/>
                      <a:pt x="1001" y="240"/>
                      <a:pt x="1001" y="231"/>
                    </a:cubicBezTo>
                    <a:cubicBezTo>
                      <a:pt x="1005" y="177"/>
                      <a:pt x="992" y="123"/>
                      <a:pt x="956" y="86"/>
                    </a:cubicBezTo>
                    <a:cubicBezTo>
                      <a:pt x="920" y="46"/>
                      <a:pt x="875" y="23"/>
                      <a:pt x="820" y="19"/>
                    </a:cubicBezTo>
                    <a:lnTo>
                      <a:pt x="203" y="1"/>
                    </a:lnTo>
                    <a:cubicBezTo>
                      <a:pt x="199" y="1"/>
                      <a:pt x="194" y="0"/>
                      <a:pt x="190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4" name="Google Shape;2214;p38"/>
              <p:cNvSpPr/>
              <p:nvPr/>
            </p:nvSpPr>
            <p:spPr>
              <a:xfrm>
                <a:off x="1802629" y="3193155"/>
                <a:ext cx="246856" cy="117537"/>
              </a:xfrm>
              <a:custGeom>
                <a:rect b="b" l="l" r="r" t="t"/>
                <a:pathLst>
                  <a:path extrusionOk="0" h="1716" w="3604">
                    <a:moveTo>
                      <a:pt x="1510" y="0"/>
                    </a:moveTo>
                    <a:cubicBezTo>
                      <a:pt x="1406" y="0"/>
                      <a:pt x="1325" y="86"/>
                      <a:pt x="1325" y="189"/>
                    </a:cubicBezTo>
                    <a:cubicBezTo>
                      <a:pt x="1325" y="293"/>
                      <a:pt x="1406" y="378"/>
                      <a:pt x="1510" y="378"/>
                    </a:cubicBezTo>
                    <a:lnTo>
                      <a:pt x="1519" y="378"/>
                    </a:lnTo>
                    <a:cubicBezTo>
                      <a:pt x="2154" y="378"/>
                      <a:pt x="2554" y="563"/>
                      <a:pt x="2807" y="784"/>
                    </a:cubicBezTo>
                    <a:cubicBezTo>
                      <a:pt x="2572" y="694"/>
                      <a:pt x="2271" y="631"/>
                      <a:pt x="1888" y="631"/>
                    </a:cubicBezTo>
                    <a:cubicBezTo>
                      <a:pt x="546" y="631"/>
                      <a:pt x="73" y="1356"/>
                      <a:pt x="55" y="1387"/>
                    </a:cubicBezTo>
                    <a:cubicBezTo>
                      <a:pt x="1" y="1473"/>
                      <a:pt x="28" y="1585"/>
                      <a:pt x="114" y="1644"/>
                    </a:cubicBezTo>
                    <a:cubicBezTo>
                      <a:pt x="144" y="1663"/>
                      <a:pt x="179" y="1673"/>
                      <a:pt x="214" y="1673"/>
                    </a:cubicBezTo>
                    <a:cubicBezTo>
                      <a:pt x="275" y="1673"/>
                      <a:pt x="336" y="1643"/>
                      <a:pt x="370" y="1585"/>
                    </a:cubicBezTo>
                    <a:cubicBezTo>
                      <a:pt x="388" y="1563"/>
                      <a:pt x="767" y="1009"/>
                      <a:pt x="1888" y="1009"/>
                    </a:cubicBezTo>
                    <a:cubicBezTo>
                      <a:pt x="2982" y="1009"/>
                      <a:pt x="3221" y="1572"/>
                      <a:pt x="3230" y="1594"/>
                    </a:cubicBezTo>
                    <a:cubicBezTo>
                      <a:pt x="3262" y="1671"/>
                      <a:pt x="3329" y="1716"/>
                      <a:pt x="3406" y="1716"/>
                    </a:cubicBezTo>
                    <a:cubicBezTo>
                      <a:pt x="3419" y="1716"/>
                      <a:pt x="3437" y="1716"/>
                      <a:pt x="3451" y="1711"/>
                    </a:cubicBezTo>
                    <a:cubicBezTo>
                      <a:pt x="3541" y="1689"/>
                      <a:pt x="3604" y="1603"/>
                      <a:pt x="3595" y="1513"/>
                    </a:cubicBezTo>
                    <a:cubicBezTo>
                      <a:pt x="3595" y="1495"/>
                      <a:pt x="3437" y="0"/>
                      <a:pt x="1519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5" name="Google Shape;2215;p38"/>
              <p:cNvSpPr/>
              <p:nvPr/>
            </p:nvSpPr>
            <p:spPr>
              <a:xfrm>
                <a:off x="2471749" y="3193155"/>
                <a:ext cx="246787" cy="117537"/>
              </a:xfrm>
              <a:custGeom>
                <a:rect b="b" l="l" r="r" t="t"/>
                <a:pathLst>
                  <a:path extrusionOk="0" h="1716" w="3603">
                    <a:moveTo>
                      <a:pt x="2085" y="0"/>
                    </a:moveTo>
                    <a:cubicBezTo>
                      <a:pt x="167" y="0"/>
                      <a:pt x="9" y="1495"/>
                      <a:pt x="9" y="1513"/>
                    </a:cubicBezTo>
                    <a:cubicBezTo>
                      <a:pt x="0" y="1603"/>
                      <a:pt x="63" y="1689"/>
                      <a:pt x="153" y="1711"/>
                    </a:cubicBezTo>
                    <a:cubicBezTo>
                      <a:pt x="167" y="1711"/>
                      <a:pt x="180" y="1716"/>
                      <a:pt x="194" y="1716"/>
                    </a:cubicBezTo>
                    <a:cubicBezTo>
                      <a:pt x="270" y="1716"/>
                      <a:pt x="342" y="1671"/>
                      <a:pt x="369" y="1594"/>
                    </a:cubicBezTo>
                    <a:cubicBezTo>
                      <a:pt x="378" y="1572"/>
                      <a:pt x="622" y="1009"/>
                      <a:pt x="1716" y="1009"/>
                    </a:cubicBezTo>
                    <a:cubicBezTo>
                      <a:pt x="2833" y="1009"/>
                      <a:pt x="3211" y="1558"/>
                      <a:pt x="3229" y="1585"/>
                    </a:cubicBezTo>
                    <a:cubicBezTo>
                      <a:pt x="3267" y="1643"/>
                      <a:pt x="3326" y="1673"/>
                      <a:pt x="3388" y="1673"/>
                    </a:cubicBezTo>
                    <a:cubicBezTo>
                      <a:pt x="3422" y="1673"/>
                      <a:pt x="3458" y="1663"/>
                      <a:pt x="3490" y="1644"/>
                    </a:cubicBezTo>
                    <a:cubicBezTo>
                      <a:pt x="3576" y="1590"/>
                      <a:pt x="3603" y="1473"/>
                      <a:pt x="3549" y="1387"/>
                    </a:cubicBezTo>
                    <a:cubicBezTo>
                      <a:pt x="3526" y="1356"/>
                      <a:pt x="3058" y="631"/>
                      <a:pt x="1716" y="631"/>
                    </a:cubicBezTo>
                    <a:cubicBezTo>
                      <a:pt x="1333" y="631"/>
                      <a:pt x="1031" y="694"/>
                      <a:pt x="797" y="784"/>
                    </a:cubicBezTo>
                    <a:cubicBezTo>
                      <a:pt x="1049" y="563"/>
                      <a:pt x="1446" y="378"/>
                      <a:pt x="2085" y="378"/>
                    </a:cubicBezTo>
                    <a:lnTo>
                      <a:pt x="2094" y="378"/>
                    </a:lnTo>
                    <a:cubicBezTo>
                      <a:pt x="2198" y="378"/>
                      <a:pt x="2279" y="293"/>
                      <a:pt x="2279" y="189"/>
                    </a:cubicBezTo>
                    <a:cubicBezTo>
                      <a:pt x="2279" y="86"/>
                      <a:pt x="2198" y="0"/>
                      <a:pt x="2094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6" name="Google Shape;2216;p38"/>
              <p:cNvSpPr/>
              <p:nvPr/>
            </p:nvSpPr>
            <p:spPr>
              <a:xfrm>
                <a:off x="2111401" y="3025344"/>
                <a:ext cx="236102" cy="46303"/>
              </a:xfrm>
              <a:custGeom>
                <a:rect b="b" l="l" r="r" t="t"/>
                <a:pathLst>
                  <a:path extrusionOk="0" h="676" w="3447">
                    <a:moveTo>
                      <a:pt x="339" y="0"/>
                    </a:moveTo>
                    <a:cubicBezTo>
                      <a:pt x="150" y="0"/>
                      <a:pt x="1" y="153"/>
                      <a:pt x="1" y="338"/>
                    </a:cubicBezTo>
                    <a:cubicBezTo>
                      <a:pt x="1" y="527"/>
                      <a:pt x="150" y="676"/>
                      <a:pt x="339" y="676"/>
                    </a:cubicBezTo>
                    <a:lnTo>
                      <a:pt x="3108" y="676"/>
                    </a:lnTo>
                    <a:cubicBezTo>
                      <a:pt x="3298" y="676"/>
                      <a:pt x="3446" y="527"/>
                      <a:pt x="3446" y="338"/>
                    </a:cubicBezTo>
                    <a:cubicBezTo>
                      <a:pt x="3446" y="153"/>
                      <a:pt x="3298" y="0"/>
                      <a:pt x="3108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7" name="Google Shape;2217;p38"/>
              <p:cNvSpPr/>
              <p:nvPr/>
            </p:nvSpPr>
            <p:spPr>
              <a:xfrm>
                <a:off x="2364350" y="3025344"/>
                <a:ext cx="70413" cy="46303"/>
              </a:xfrm>
              <a:custGeom>
                <a:rect b="b" l="l" r="r" t="t"/>
                <a:pathLst>
                  <a:path extrusionOk="0" h="676" w="1028">
                    <a:moveTo>
                      <a:pt x="339" y="0"/>
                    </a:moveTo>
                    <a:cubicBezTo>
                      <a:pt x="154" y="0"/>
                      <a:pt x="1" y="153"/>
                      <a:pt x="1" y="338"/>
                    </a:cubicBezTo>
                    <a:cubicBezTo>
                      <a:pt x="1" y="527"/>
                      <a:pt x="154" y="676"/>
                      <a:pt x="339" y="676"/>
                    </a:cubicBezTo>
                    <a:lnTo>
                      <a:pt x="690" y="676"/>
                    </a:lnTo>
                    <a:cubicBezTo>
                      <a:pt x="879" y="676"/>
                      <a:pt x="1028" y="527"/>
                      <a:pt x="1028" y="338"/>
                    </a:cubicBezTo>
                    <a:cubicBezTo>
                      <a:pt x="1028" y="153"/>
                      <a:pt x="879" y="0"/>
                      <a:pt x="69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8" name="Google Shape;2218;p38"/>
              <p:cNvSpPr/>
              <p:nvPr/>
            </p:nvSpPr>
            <p:spPr>
              <a:xfrm>
                <a:off x="2936893" y="2962260"/>
                <a:ext cx="275213" cy="94660"/>
              </a:xfrm>
              <a:custGeom>
                <a:rect b="b" l="l" r="r" t="t"/>
                <a:pathLst>
                  <a:path extrusionOk="0" h="1382" w="4018">
                    <a:moveTo>
                      <a:pt x="2822" y="1"/>
                    </a:moveTo>
                    <a:cubicBezTo>
                      <a:pt x="1666" y="1"/>
                      <a:pt x="839" y="220"/>
                      <a:pt x="365" y="394"/>
                    </a:cubicBezTo>
                    <a:cubicBezTo>
                      <a:pt x="109" y="489"/>
                      <a:pt x="0" y="791"/>
                      <a:pt x="140" y="1029"/>
                    </a:cubicBezTo>
                    <a:lnTo>
                      <a:pt x="221" y="1164"/>
                    </a:lnTo>
                    <a:cubicBezTo>
                      <a:pt x="300" y="1303"/>
                      <a:pt x="447" y="1381"/>
                      <a:pt x="600" y="1381"/>
                    </a:cubicBezTo>
                    <a:cubicBezTo>
                      <a:pt x="655" y="1381"/>
                      <a:pt x="712" y="1371"/>
                      <a:pt x="766" y="1349"/>
                    </a:cubicBezTo>
                    <a:cubicBezTo>
                      <a:pt x="1681" y="979"/>
                      <a:pt x="2724" y="910"/>
                      <a:pt x="3375" y="910"/>
                    </a:cubicBezTo>
                    <a:cubicBezTo>
                      <a:pt x="3446" y="910"/>
                      <a:pt x="3511" y="911"/>
                      <a:pt x="3572" y="912"/>
                    </a:cubicBezTo>
                    <a:cubicBezTo>
                      <a:pt x="3575" y="912"/>
                      <a:pt x="3577" y="912"/>
                      <a:pt x="3580" y="912"/>
                    </a:cubicBezTo>
                    <a:cubicBezTo>
                      <a:pt x="3824" y="912"/>
                      <a:pt x="4018" y="716"/>
                      <a:pt x="4018" y="471"/>
                    </a:cubicBezTo>
                    <a:cubicBezTo>
                      <a:pt x="4018" y="241"/>
                      <a:pt x="3842" y="52"/>
                      <a:pt x="3617" y="34"/>
                    </a:cubicBezTo>
                    <a:cubicBezTo>
                      <a:pt x="3337" y="11"/>
                      <a:pt x="3072" y="1"/>
                      <a:pt x="2822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9" name="Google Shape;2219;p38"/>
              <p:cNvSpPr/>
              <p:nvPr/>
            </p:nvSpPr>
            <p:spPr>
              <a:xfrm>
                <a:off x="3254021" y="2972603"/>
                <a:ext cx="115688" cy="63906"/>
              </a:xfrm>
              <a:custGeom>
                <a:rect b="b" l="l" r="r" t="t"/>
                <a:pathLst>
                  <a:path extrusionOk="0" h="933" w="1689">
                    <a:moveTo>
                      <a:pt x="422" y="1"/>
                    </a:moveTo>
                    <a:cubicBezTo>
                      <a:pt x="252" y="1"/>
                      <a:pt x="96" y="121"/>
                      <a:pt x="59" y="297"/>
                    </a:cubicBezTo>
                    <a:cubicBezTo>
                      <a:pt x="59" y="306"/>
                      <a:pt x="54" y="320"/>
                      <a:pt x="50" y="333"/>
                    </a:cubicBezTo>
                    <a:cubicBezTo>
                      <a:pt x="0" y="559"/>
                      <a:pt x="158" y="779"/>
                      <a:pt x="392" y="797"/>
                    </a:cubicBezTo>
                    <a:cubicBezTo>
                      <a:pt x="676" y="815"/>
                      <a:pt x="964" y="874"/>
                      <a:pt x="1176" y="923"/>
                    </a:cubicBezTo>
                    <a:cubicBezTo>
                      <a:pt x="1202" y="929"/>
                      <a:pt x="1230" y="932"/>
                      <a:pt x="1256" y="932"/>
                    </a:cubicBezTo>
                    <a:cubicBezTo>
                      <a:pt x="1413" y="932"/>
                      <a:pt x="1559" y="835"/>
                      <a:pt x="1612" y="685"/>
                    </a:cubicBezTo>
                    <a:cubicBezTo>
                      <a:pt x="1689" y="482"/>
                      <a:pt x="1576" y="257"/>
                      <a:pt x="1369" y="194"/>
                    </a:cubicBezTo>
                    <a:cubicBezTo>
                      <a:pt x="1045" y="95"/>
                      <a:pt x="721" y="36"/>
                      <a:pt x="473" y="5"/>
                    </a:cubicBezTo>
                    <a:cubicBezTo>
                      <a:pt x="456" y="2"/>
                      <a:pt x="439" y="1"/>
                      <a:pt x="422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0" name="Google Shape;2220;p38"/>
              <p:cNvSpPr/>
              <p:nvPr/>
            </p:nvSpPr>
            <p:spPr>
              <a:xfrm>
                <a:off x="3035319" y="3194799"/>
                <a:ext cx="182334" cy="148086"/>
              </a:xfrm>
              <a:custGeom>
                <a:rect b="b" l="l" r="r" t="t"/>
                <a:pathLst>
                  <a:path extrusionOk="0" h="2162" w="2662">
                    <a:moveTo>
                      <a:pt x="1810" y="1"/>
                    </a:moveTo>
                    <a:cubicBezTo>
                      <a:pt x="1703" y="1"/>
                      <a:pt x="1594" y="23"/>
                      <a:pt x="1491" y="71"/>
                    </a:cubicBezTo>
                    <a:cubicBezTo>
                      <a:pt x="1004" y="291"/>
                      <a:pt x="644" y="580"/>
                      <a:pt x="387" y="859"/>
                    </a:cubicBezTo>
                    <a:cubicBezTo>
                      <a:pt x="0" y="1273"/>
                      <a:pt x="185" y="1949"/>
                      <a:pt x="730" y="2106"/>
                    </a:cubicBezTo>
                    <a:lnTo>
                      <a:pt x="815" y="2133"/>
                    </a:lnTo>
                    <a:cubicBezTo>
                      <a:pt x="884" y="2152"/>
                      <a:pt x="953" y="2162"/>
                      <a:pt x="1023" y="2162"/>
                    </a:cubicBezTo>
                    <a:cubicBezTo>
                      <a:pt x="1232" y="2162"/>
                      <a:pt x="1435" y="2077"/>
                      <a:pt x="1581" y="1922"/>
                    </a:cubicBezTo>
                    <a:cubicBezTo>
                      <a:pt x="1761" y="1723"/>
                      <a:pt x="2004" y="1543"/>
                      <a:pt x="2225" y="1395"/>
                    </a:cubicBezTo>
                    <a:cubicBezTo>
                      <a:pt x="2549" y="1183"/>
                      <a:pt x="2662" y="764"/>
                      <a:pt x="2491" y="422"/>
                    </a:cubicBezTo>
                    <a:cubicBezTo>
                      <a:pt x="2357" y="155"/>
                      <a:pt x="2089" y="1"/>
                      <a:pt x="1810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1" name="Google Shape;2221;p38"/>
              <p:cNvSpPr/>
              <p:nvPr/>
            </p:nvSpPr>
            <p:spPr>
              <a:xfrm>
                <a:off x="3234569" y="3167538"/>
                <a:ext cx="91030" cy="91030"/>
              </a:xfrm>
              <a:custGeom>
                <a:rect b="b" l="l" r="r" t="t"/>
                <a:pathLst>
                  <a:path extrusionOk="0" h="1329" w="1329">
                    <a:moveTo>
                      <a:pt x="667" y="0"/>
                    </a:moveTo>
                    <a:cubicBezTo>
                      <a:pt x="298" y="0"/>
                      <a:pt x="0" y="298"/>
                      <a:pt x="0" y="667"/>
                    </a:cubicBezTo>
                    <a:cubicBezTo>
                      <a:pt x="0" y="1032"/>
                      <a:pt x="298" y="1329"/>
                      <a:pt x="667" y="1329"/>
                    </a:cubicBezTo>
                    <a:cubicBezTo>
                      <a:pt x="1032" y="1329"/>
                      <a:pt x="1329" y="1032"/>
                      <a:pt x="1329" y="667"/>
                    </a:cubicBezTo>
                    <a:cubicBezTo>
                      <a:pt x="1329" y="298"/>
                      <a:pt x="1032" y="0"/>
                      <a:pt x="667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2" name="Google Shape;2222;p38"/>
              <p:cNvSpPr/>
              <p:nvPr/>
            </p:nvSpPr>
            <p:spPr>
              <a:xfrm>
                <a:off x="2142908" y="2693488"/>
                <a:ext cx="306378" cy="223294"/>
              </a:xfrm>
              <a:custGeom>
                <a:rect b="b" l="l" r="r" t="t"/>
                <a:pathLst>
                  <a:path extrusionOk="0" h="3260" w="4473">
                    <a:moveTo>
                      <a:pt x="1315" y="1"/>
                    </a:moveTo>
                    <a:cubicBezTo>
                      <a:pt x="1077" y="1"/>
                      <a:pt x="838" y="74"/>
                      <a:pt x="631" y="225"/>
                    </a:cubicBezTo>
                    <a:cubicBezTo>
                      <a:pt x="113" y="603"/>
                      <a:pt x="0" y="1332"/>
                      <a:pt x="379" y="1850"/>
                    </a:cubicBezTo>
                    <a:cubicBezTo>
                      <a:pt x="743" y="2350"/>
                      <a:pt x="1932" y="3260"/>
                      <a:pt x="1932" y="3260"/>
                    </a:cubicBezTo>
                    <a:cubicBezTo>
                      <a:pt x="1932" y="3260"/>
                      <a:pt x="3342" y="2751"/>
                      <a:pt x="3842" y="2386"/>
                    </a:cubicBezTo>
                    <a:cubicBezTo>
                      <a:pt x="4360" y="2008"/>
                      <a:pt x="4472" y="1278"/>
                      <a:pt x="4094" y="760"/>
                    </a:cubicBezTo>
                    <a:cubicBezTo>
                      <a:pt x="3867" y="449"/>
                      <a:pt x="3513" y="284"/>
                      <a:pt x="3154" y="284"/>
                    </a:cubicBezTo>
                    <a:cubicBezTo>
                      <a:pt x="2916" y="284"/>
                      <a:pt x="2675" y="357"/>
                      <a:pt x="2468" y="508"/>
                    </a:cubicBezTo>
                    <a:lnTo>
                      <a:pt x="2347" y="603"/>
                    </a:lnTo>
                    <a:lnTo>
                      <a:pt x="2252" y="477"/>
                    </a:lnTo>
                    <a:cubicBezTo>
                      <a:pt x="2025" y="166"/>
                      <a:pt x="1672" y="1"/>
                      <a:pt x="1315" y="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3" name="Google Shape;2223;p38"/>
              <p:cNvSpPr/>
              <p:nvPr/>
            </p:nvSpPr>
            <p:spPr>
              <a:xfrm>
                <a:off x="2128387" y="2680611"/>
                <a:ext cx="335420" cy="249185"/>
              </a:xfrm>
              <a:custGeom>
                <a:rect b="b" l="l" r="r" t="t"/>
                <a:pathLst>
                  <a:path extrusionOk="0" h="3638" w="4897">
                    <a:moveTo>
                      <a:pt x="1527" y="377"/>
                    </a:moveTo>
                    <a:cubicBezTo>
                      <a:pt x="1577" y="377"/>
                      <a:pt x="1626" y="381"/>
                      <a:pt x="1676" y="390"/>
                    </a:cubicBezTo>
                    <a:cubicBezTo>
                      <a:pt x="1933" y="431"/>
                      <a:pt x="2162" y="566"/>
                      <a:pt x="2316" y="777"/>
                    </a:cubicBezTo>
                    <a:lnTo>
                      <a:pt x="2406" y="899"/>
                    </a:lnTo>
                    <a:cubicBezTo>
                      <a:pt x="2433" y="939"/>
                      <a:pt x="2478" y="967"/>
                      <a:pt x="2527" y="976"/>
                    </a:cubicBezTo>
                    <a:cubicBezTo>
                      <a:pt x="2537" y="977"/>
                      <a:pt x="2547" y="978"/>
                      <a:pt x="2557" y="978"/>
                    </a:cubicBezTo>
                    <a:cubicBezTo>
                      <a:pt x="2597" y="978"/>
                      <a:pt x="2635" y="965"/>
                      <a:pt x="2667" y="939"/>
                    </a:cubicBezTo>
                    <a:lnTo>
                      <a:pt x="2793" y="849"/>
                    </a:lnTo>
                    <a:cubicBezTo>
                      <a:pt x="2965" y="724"/>
                      <a:pt x="3166" y="663"/>
                      <a:pt x="3365" y="663"/>
                    </a:cubicBezTo>
                    <a:cubicBezTo>
                      <a:pt x="3666" y="663"/>
                      <a:pt x="3963" y="801"/>
                      <a:pt x="4153" y="1061"/>
                    </a:cubicBezTo>
                    <a:cubicBezTo>
                      <a:pt x="4468" y="1493"/>
                      <a:pt x="4374" y="2106"/>
                      <a:pt x="3941" y="2421"/>
                    </a:cubicBezTo>
                    <a:cubicBezTo>
                      <a:pt x="3545" y="2714"/>
                      <a:pt x="2500" y="3115"/>
                      <a:pt x="2176" y="3236"/>
                    </a:cubicBezTo>
                    <a:cubicBezTo>
                      <a:pt x="1906" y="3025"/>
                      <a:pt x="1032" y="2327"/>
                      <a:pt x="744" y="1926"/>
                    </a:cubicBezTo>
                    <a:cubicBezTo>
                      <a:pt x="424" y="1493"/>
                      <a:pt x="519" y="881"/>
                      <a:pt x="951" y="566"/>
                    </a:cubicBezTo>
                    <a:cubicBezTo>
                      <a:pt x="1122" y="440"/>
                      <a:pt x="1320" y="377"/>
                      <a:pt x="1527" y="377"/>
                    </a:cubicBezTo>
                    <a:close/>
                    <a:moveTo>
                      <a:pt x="1527" y="1"/>
                    </a:moveTo>
                    <a:cubicBezTo>
                      <a:pt x="1243" y="1"/>
                      <a:pt x="966" y="90"/>
                      <a:pt x="730" y="264"/>
                    </a:cubicBezTo>
                    <a:cubicBezTo>
                      <a:pt x="131" y="701"/>
                      <a:pt x="1" y="1547"/>
                      <a:pt x="438" y="2146"/>
                    </a:cubicBezTo>
                    <a:cubicBezTo>
                      <a:pt x="816" y="2664"/>
                      <a:pt x="1982" y="3561"/>
                      <a:pt x="2032" y="3597"/>
                    </a:cubicBezTo>
                    <a:cubicBezTo>
                      <a:pt x="2063" y="3624"/>
                      <a:pt x="2104" y="3637"/>
                      <a:pt x="2144" y="3637"/>
                    </a:cubicBezTo>
                    <a:cubicBezTo>
                      <a:pt x="2167" y="3637"/>
                      <a:pt x="2189" y="3633"/>
                      <a:pt x="2207" y="3624"/>
                    </a:cubicBezTo>
                    <a:cubicBezTo>
                      <a:pt x="2266" y="3606"/>
                      <a:pt x="3649" y="3101"/>
                      <a:pt x="4162" y="2723"/>
                    </a:cubicBezTo>
                    <a:cubicBezTo>
                      <a:pt x="4765" y="2286"/>
                      <a:pt x="4896" y="1439"/>
                      <a:pt x="4455" y="840"/>
                    </a:cubicBezTo>
                    <a:cubicBezTo>
                      <a:pt x="4191" y="478"/>
                      <a:pt x="3781" y="287"/>
                      <a:pt x="3366" y="287"/>
                    </a:cubicBezTo>
                    <a:cubicBezTo>
                      <a:pt x="3100" y="287"/>
                      <a:pt x="2832" y="366"/>
                      <a:pt x="2599" y="530"/>
                    </a:cubicBezTo>
                    <a:cubicBezTo>
                      <a:pt x="2383" y="250"/>
                      <a:pt x="2081" y="70"/>
                      <a:pt x="1735" y="16"/>
                    </a:cubicBezTo>
                    <a:cubicBezTo>
                      <a:pt x="1665" y="6"/>
                      <a:pt x="1596" y="1"/>
                      <a:pt x="1527" y="1"/>
                    </a:cubicBezTo>
                    <a:close/>
                  </a:path>
                </a:pathLst>
              </a:custGeom>
              <a:solidFill>
                <a:srgbClr val="A01FC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4" name="Google Shape;2224;p38"/>
              <p:cNvSpPr/>
              <p:nvPr/>
            </p:nvSpPr>
            <p:spPr>
              <a:xfrm>
                <a:off x="2205512" y="2693557"/>
                <a:ext cx="237267" cy="128839"/>
              </a:xfrm>
              <a:custGeom>
                <a:rect b="b" l="l" r="r" t="t"/>
                <a:pathLst>
                  <a:path extrusionOk="0" h="1881" w="3464">
                    <a:moveTo>
                      <a:pt x="405" y="1"/>
                    </a:moveTo>
                    <a:cubicBezTo>
                      <a:pt x="269" y="1"/>
                      <a:pt x="132" y="25"/>
                      <a:pt x="1" y="75"/>
                    </a:cubicBezTo>
                    <a:cubicBezTo>
                      <a:pt x="226" y="75"/>
                      <a:pt x="874" y="120"/>
                      <a:pt x="1284" y="741"/>
                    </a:cubicBezTo>
                    <a:cubicBezTo>
                      <a:pt x="1326" y="811"/>
                      <a:pt x="1398" y="848"/>
                      <a:pt x="1473" y="848"/>
                    </a:cubicBezTo>
                    <a:cubicBezTo>
                      <a:pt x="1520" y="848"/>
                      <a:pt x="1567" y="834"/>
                      <a:pt x="1608" y="805"/>
                    </a:cubicBezTo>
                    <a:cubicBezTo>
                      <a:pt x="1768" y="693"/>
                      <a:pt x="2019" y="564"/>
                      <a:pt x="2322" y="564"/>
                    </a:cubicBezTo>
                    <a:cubicBezTo>
                      <a:pt x="2361" y="564"/>
                      <a:pt x="2401" y="566"/>
                      <a:pt x="2441" y="570"/>
                    </a:cubicBezTo>
                    <a:cubicBezTo>
                      <a:pt x="3054" y="638"/>
                      <a:pt x="3383" y="1178"/>
                      <a:pt x="3320" y="1764"/>
                    </a:cubicBezTo>
                    <a:cubicBezTo>
                      <a:pt x="3315" y="1809"/>
                      <a:pt x="3315" y="1849"/>
                      <a:pt x="3320" y="1881"/>
                    </a:cubicBezTo>
                    <a:cubicBezTo>
                      <a:pt x="3464" y="1516"/>
                      <a:pt x="3423" y="1084"/>
                      <a:pt x="3167" y="746"/>
                    </a:cubicBezTo>
                    <a:cubicBezTo>
                      <a:pt x="2941" y="446"/>
                      <a:pt x="2595" y="290"/>
                      <a:pt x="2243" y="290"/>
                    </a:cubicBezTo>
                    <a:cubicBezTo>
                      <a:pt x="1999" y="290"/>
                      <a:pt x="1751" y="366"/>
                      <a:pt x="1541" y="521"/>
                    </a:cubicBezTo>
                    <a:lnTo>
                      <a:pt x="1433" y="602"/>
                    </a:lnTo>
                    <a:lnTo>
                      <a:pt x="1338" y="476"/>
                    </a:lnTo>
                    <a:cubicBezTo>
                      <a:pt x="1113" y="166"/>
                      <a:pt x="762" y="1"/>
                      <a:pt x="405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5" name="Google Shape;2225;p38"/>
              <p:cNvSpPr/>
              <p:nvPr/>
            </p:nvSpPr>
            <p:spPr>
              <a:xfrm>
                <a:off x="2128387" y="2680611"/>
                <a:ext cx="335420" cy="249185"/>
              </a:xfrm>
              <a:custGeom>
                <a:rect b="b" l="l" r="r" t="t"/>
                <a:pathLst>
                  <a:path extrusionOk="0" h="3638" w="4897">
                    <a:moveTo>
                      <a:pt x="1527" y="377"/>
                    </a:moveTo>
                    <a:cubicBezTo>
                      <a:pt x="1577" y="377"/>
                      <a:pt x="1626" y="381"/>
                      <a:pt x="1676" y="390"/>
                    </a:cubicBezTo>
                    <a:cubicBezTo>
                      <a:pt x="1933" y="431"/>
                      <a:pt x="2162" y="566"/>
                      <a:pt x="2316" y="777"/>
                    </a:cubicBezTo>
                    <a:lnTo>
                      <a:pt x="2406" y="899"/>
                    </a:lnTo>
                    <a:cubicBezTo>
                      <a:pt x="2433" y="939"/>
                      <a:pt x="2478" y="967"/>
                      <a:pt x="2527" y="976"/>
                    </a:cubicBezTo>
                    <a:cubicBezTo>
                      <a:pt x="2537" y="977"/>
                      <a:pt x="2547" y="978"/>
                      <a:pt x="2557" y="978"/>
                    </a:cubicBezTo>
                    <a:cubicBezTo>
                      <a:pt x="2597" y="978"/>
                      <a:pt x="2635" y="965"/>
                      <a:pt x="2667" y="939"/>
                    </a:cubicBezTo>
                    <a:lnTo>
                      <a:pt x="2793" y="849"/>
                    </a:lnTo>
                    <a:cubicBezTo>
                      <a:pt x="2965" y="724"/>
                      <a:pt x="3166" y="663"/>
                      <a:pt x="3365" y="663"/>
                    </a:cubicBezTo>
                    <a:cubicBezTo>
                      <a:pt x="3666" y="663"/>
                      <a:pt x="3963" y="801"/>
                      <a:pt x="4153" y="1061"/>
                    </a:cubicBezTo>
                    <a:cubicBezTo>
                      <a:pt x="4468" y="1493"/>
                      <a:pt x="4374" y="2106"/>
                      <a:pt x="3941" y="2421"/>
                    </a:cubicBezTo>
                    <a:cubicBezTo>
                      <a:pt x="3545" y="2714"/>
                      <a:pt x="2500" y="3115"/>
                      <a:pt x="2176" y="3236"/>
                    </a:cubicBezTo>
                    <a:cubicBezTo>
                      <a:pt x="1906" y="3025"/>
                      <a:pt x="1032" y="2327"/>
                      <a:pt x="744" y="1926"/>
                    </a:cubicBezTo>
                    <a:cubicBezTo>
                      <a:pt x="424" y="1493"/>
                      <a:pt x="519" y="881"/>
                      <a:pt x="951" y="566"/>
                    </a:cubicBezTo>
                    <a:cubicBezTo>
                      <a:pt x="1122" y="440"/>
                      <a:pt x="1320" y="377"/>
                      <a:pt x="1527" y="377"/>
                    </a:cubicBezTo>
                    <a:close/>
                    <a:moveTo>
                      <a:pt x="1527" y="1"/>
                    </a:moveTo>
                    <a:cubicBezTo>
                      <a:pt x="1243" y="1"/>
                      <a:pt x="966" y="90"/>
                      <a:pt x="730" y="264"/>
                    </a:cubicBezTo>
                    <a:cubicBezTo>
                      <a:pt x="131" y="701"/>
                      <a:pt x="1" y="1547"/>
                      <a:pt x="438" y="2146"/>
                    </a:cubicBezTo>
                    <a:cubicBezTo>
                      <a:pt x="816" y="2664"/>
                      <a:pt x="1982" y="3561"/>
                      <a:pt x="2032" y="3597"/>
                    </a:cubicBezTo>
                    <a:cubicBezTo>
                      <a:pt x="2063" y="3624"/>
                      <a:pt x="2104" y="3637"/>
                      <a:pt x="2144" y="3637"/>
                    </a:cubicBezTo>
                    <a:cubicBezTo>
                      <a:pt x="2167" y="3637"/>
                      <a:pt x="2189" y="3633"/>
                      <a:pt x="2207" y="3624"/>
                    </a:cubicBezTo>
                    <a:cubicBezTo>
                      <a:pt x="2266" y="3606"/>
                      <a:pt x="3649" y="3101"/>
                      <a:pt x="4162" y="2723"/>
                    </a:cubicBezTo>
                    <a:cubicBezTo>
                      <a:pt x="4765" y="2286"/>
                      <a:pt x="4896" y="1439"/>
                      <a:pt x="4455" y="840"/>
                    </a:cubicBezTo>
                    <a:cubicBezTo>
                      <a:pt x="4191" y="478"/>
                      <a:pt x="3781" y="287"/>
                      <a:pt x="3366" y="287"/>
                    </a:cubicBezTo>
                    <a:cubicBezTo>
                      <a:pt x="3100" y="287"/>
                      <a:pt x="2832" y="366"/>
                      <a:pt x="2599" y="530"/>
                    </a:cubicBezTo>
                    <a:cubicBezTo>
                      <a:pt x="2383" y="250"/>
                      <a:pt x="2081" y="70"/>
                      <a:pt x="1735" y="16"/>
                    </a:cubicBezTo>
                    <a:cubicBezTo>
                      <a:pt x="1665" y="6"/>
                      <a:pt x="1596" y="1"/>
                      <a:pt x="1527" y="1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6" name="Google Shape;2226;p38"/>
              <p:cNvSpPr/>
              <p:nvPr/>
            </p:nvSpPr>
            <p:spPr>
              <a:xfrm>
                <a:off x="2142908" y="2693694"/>
                <a:ext cx="242541" cy="223088"/>
              </a:xfrm>
              <a:custGeom>
                <a:rect b="b" l="l" r="r" t="t"/>
                <a:pathLst>
                  <a:path extrusionOk="0" h="3257" w="3541">
                    <a:moveTo>
                      <a:pt x="1288" y="1"/>
                    </a:moveTo>
                    <a:cubicBezTo>
                      <a:pt x="1059" y="5"/>
                      <a:pt x="829" y="77"/>
                      <a:pt x="631" y="222"/>
                    </a:cubicBezTo>
                    <a:cubicBezTo>
                      <a:pt x="113" y="600"/>
                      <a:pt x="0" y="1329"/>
                      <a:pt x="379" y="1847"/>
                    </a:cubicBezTo>
                    <a:cubicBezTo>
                      <a:pt x="743" y="2347"/>
                      <a:pt x="1932" y="3257"/>
                      <a:pt x="1932" y="3257"/>
                    </a:cubicBezTo>
                    <a:cubicBezTo>
                      <a:pt x="1932" y="3257"/>
                      <a:pt x="2928" y="2897"/>
                      <a:pt x="3540" y="2568"/>
                    </a:cubicBezTo>
                    <a:lnTo>
                      <a:pt x="3540" y="2568"/>
                    </a:lnTo>
                    <a:cubicBezTo>
                      <a:pt x="3464" y="2584"/>
                      <a:pt x="3343" y="2596"/>
                      <a:pt x="3193" y="2596"/>
                    </a:cubicBezTo>
                    <a:cubicBezTo>
                      <a:pt x="2587" y="2596"/>
                      <a:pt x="1515" y="2391"/>
                      <a:pt x="1122" y="1383"/>
                    </a:cubicBezTo>
                    <a:cubicBezTo>
                      <a:pt x="802" y="568"/>
                      <a:pt x="1045" y="177"/>
                      <a:pt x="1288" y="1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7" name="Google Shape;2227;p38"/>
              <p:cNvSpPr/>
              <p:nvPr/>
            </p:nvSpPr>
            <p:spPr>
              <a:xfrm>
                <a:off x="2357295" y="2743626"/>
                <a:ext cx="57604" cy="55344"/>
              </a:xfrm>
              <a:custGeom>
                <a:rect b="b" l="l" r="r" t="t"/>
                <a:pathLst>
                  <a:path extrusionOk="0" h="808" w="841">
                    <a:moveTo>
                      <a:pt x="263" y="0"/>
                    </a:moveTo>
                    <a:cubicBezTo>
                      <a:pt x="153" y="0"/>
                      <a:pt x="49" y="76"/>
                      <a:pt x="23" y="195"/>
                    </a:cubicBezTo>
                    <a:cubicBezTo>
                      <a:pt x="0" y="290"/>
                      <a:pt x="36" y="384"/>
                      <a:pt x="113" y="443"/>
                    </a:cubicBezTo>
                    <a:cubicBezTo>
                      <a:pt x="203" y="515"/>
                      <a:pt x="262" y="605"/>
                      <a:pt x="302" y="677"/>
                    </a:cubicBezTo>
                    <a:cubicBezTo>
                      <a:pt x="343" y="754"/>
                      <a:pt x="419" y="803"/>
                      <a:pt x="509" y="808"/>
                    </a:cubicBezTo>
                    <a:lnTo>
                      <a:pt x="527" y="808"/>
                    </a:lnTo>
                    <a:cubicBezTo>
                      <a:pt x="531" y="808"/>
                      <a:pt x="536" y="808"/>
                      <a:pt x="540" y="808"/>
                    </a:cubicBezTo>
                    <a:cubicBezTo>
                      <a:pt x="718" y="808"/>
                      <a:pt x="841" y="619"/>
                      <a:pt x="761" y="456"/>
                    </a:cubicBezTo>
                    <a:cubicBezTo>
                      <a:pt x="662" y="249"/>
                      <a:pt x="523" y="119"/>
                      <a:pt x="392" y="37"/>
                    </a:cubicBezTo>
                    <a:cubicBezTo>
                      <a:pt x="351" y="12"/>
                      <a:pt x="307" y="0"/>
                      <a:pt x="263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8" name="Google Shape;2228;p38"/>
              <p:cNvSpPr/>
              <p:nvPr/>
            </p:nvSpPr>
            <p:spPr>
              <a:xfrm>
                <a:off x="2367775" y="2810340"/>
                <a:ext cx="44796" cy="42124"/>
              </a:xfrm>
              <a:custGeom>
                <a:rect b="b" l="l" r="r" t="t"/>
                <a:pathLst>
                  <a:path extrusionOk="0" h="615" w="654">
                    <a:moveTo>
                      <a:pt x="402" y="0"/>
                    </a:moveTo>
                    <a:cubicBezTo>
                      <a:pt x="336" y="0"/>
                      <a:pt x="274" y="35"/>
                      <a:pt x="239" y="95"/>
                    </a:cubicBezTo>
                    <a:cubicBezTo>
                      <a:pt x="190" y="180"/>
                      <a:pt x="131" y="243"/>
                      <a:pt x="81" y="288"/>
                    </a:cubicBezTo>
                    <a:cubicBezTo>
                      <a:pt x="18" y="342"/>
                      <a:pt x="0" y="433"/>
                      <a:pt x="36" y="509"/>
                    </a:cubicBezTo>
                    <a:cubicBezTo>
                      <a:pt x="69" y="578"/>
                      <a:pt x="136" y="615"/>
                      <a:pt x="204" y="615"/>
                    </a:cubicBezTo>
                    <a:cubicBezTo>
                      <a:pt x="248" y="615"/>
                      <a:pt x="292" y="599"/>
                      <a:pt x="329" y="568"/>
                    </a:cubicBezTo>
                    <a:cubicBezTo>
                      <a:pt x="419" y="491"/>
                      <a:pt x="500" y="401"/>
                      <a:pt x="568" y="320"/>
                    </a:cubicBezTo>
                    <a:cubicBezTo>
                      <a:pt x="653" y="216"/>
                      <a:pt x="608" y="59"/>
                      <a:pt x="482" y="18"/>
                    </a:cubicBezTo>
                    <a:lnTo>
                      <a:pt x="460" y="9"/>
                    </a:lnTo>
                    <a:cubicBezTo>
                      <a:pt x="441" y="3"/>
                      <a:pt x="421" y="0"/>
                      <a:pt x="402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229" name="Google Shape;2229;p38"/>
            <p:cNvGrpSpPr/>
            <p:nvPr/>
          </p:nvGrpSpPr>
          <p:grpSpPr>
            <a:xfrm rot="-1132595">
              <a:off x="1044449" y="1310343"/>
              <a:ext cx="826786" cy="546098"/>
              <a:chOff x="4245228" y="1669210"/>
              <a:chExt cx="809352" cy="534582"/>
            </a:xfrm>
          </p:grpSpPr>
          <p:sp>
            <p:nvSpPr>
              <p:cNvPr id="2230" name="Google Shape;2230;p38"/>
              <p:cNvSpPr/>
              <p:nvPr/>
            </p:nvSpPr>
            <p:spPr>
              <a:xfrm flipH="1">
                <a:off x="4245228" y="1977676"/>
                <a:ext cx="304846" cy="226117"/>
              </a:xfrm>
              <a:custGeom>
                <a:rect b="b" l="l" r="r" t="t"/>
                <a:pathLst>
                  <a:path extrusionOk="0" h="3481" w="4693">
                    <a:moveTo>
                      <a:pt x="1394" y="0"/>
                    </a:moveTo>
                    <a:cubicBezTo>
                      <a:pt x="1178" y="0"/>
                      <a:pt x="960" y="57"/>
                      <a:pt x="761" y="175"/>
                    </a:cubicBezTo>
                    <a:cubicBezTo>
                      <a:pt x="185" y="526"/>
                      <a:pt x="0" y="1278"/>
                      <a:pt x="347" y="1855"/>
                    </a:cubicBezTo>
                    <a:cubicBezTo>
                      <a:pt x="685" y="2413"/>
                      <a:pt x="1847" y="3481"/>
                      <a:pt x="1847" y="3481"/>
                    </a:cubicBezTo>
                    <a:cubicBezTo>
                      <a:pt x="1847" y="3481"/>
                      <a:pt x="3369" y="3080"/>
                      <a:pt x="3927" y="2742"/>
                    </a:cubicBezTo>
                    <a:cubicBezTo>
                      <a:pt x="4508" y="2391"/>
                      <a:pt x="4693" y="1639"/>
                      <a:pt x="4346" y="1062"/>
                    </a:cubicBezTo>
                    <a:cubicBezTo>
                      <a:pt x="4115" y="683"/>
                      <a:pt x="3710" y="471"/>
                      <a:pt x="3295" y="471"/>
                    </a:cubicBezTo>
                    <a:cubicBezTo>
                      <a:pt x="3081" y="471"/>
                      <a:pt x="2863" y="528"/>
                      <a:pt x="2666" y="648"/>
                    </a:cubicBezTo>
                    <a:lnTo>
                      <a:pt x="2527" y="729"/>
                    </a:lnTo>
                    <a:lnTo>
                      <a:pt x="2441" y="589"/>
                    </a:lnTo>
                    <a:cubicBezTo>
                      <a:pt x="2213" y="210"/>
                      <a:pt x="1809" y="0"/>
                      <a:pt x="1394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1" name="Google Shape;2231;p38"/>
              <p:cNvSpPr/>
              <p:nvPr/>
            </p:nvSpPr>
            <p:spPr>
              <a:xfrm flipH="1">
                <a:off x="4245228" y="1966503"/>
                <a:ext cx="304846" cy="237290"/>
              </a:xfrm>
              <a:custGeom>
                <a:rect b="b" l="l" r="r" t="t"/>
                <a:pathLst>
                  <a:path extrusionOk="0" fill="none" h="3653" w="4693">
                    <a:moveTo>
                      <a:pt x="1847" y="3653"/>
                    </a:moveTo>
                    <a:cubicBezTo>
                      <a:pt x="1847" y="3653"/>
                      <a:pt x="685" y="2585"/>
                      <a:pt x="347" y="2027"/>
                    </a:cubicBezTo>
                    <a:cubicBezTo>
                      <a:pt x="0" y="1450"/>
                      <a:pt x="185" y="698"/>
                      <a:pt x="761" y="347"/>
                    </a:cubicBezTo>
                    <a:cubicBezTo>
                      <a:pt x="1342" y="0"/>
                      <a:pt x="2094" y="185"/>
                      <a:pt x="2441" y="761"/>
                    </a:cubicBezTo>
                    <a:lnTo>
                      <a:pt x="2527" y="901"/>
                    </a:lnTo>
                    <a:lnTo>
                      <a:pt x="2666" y="820"/>
                    </a:lnTo>
                    <a:cubicBezTo>
                      <a:pt x="3243" y="469"/>
                      <a:pt x="3995" y="658"/>
                      <a:pt x="4346" y="1234"/>
                    </a:cubicBezTo>
                    <a:cubicBezTo>
                      <a:pt x="4693" y="1811"/>
                      <a:pt x="4508" y="2563"/>
                      <a:pt x="3927" y="2914"/>
                    </a:cubicBezTo>
                    <a:cubicBezTo>
                      <a:pt x="3369" y="3252"/>
                      <a:pt x="1847" y="3653"/>
                      <a:pt x="1847" y="3653"/>
                    </a:cubicBezTo>
                    <a:close/>
                  </a:path>
                </a:pathLst>
              </a:custGeom>
              <a:noFill/>
              <a:ln cap="rnd" cmpd="sng" w="9800">
                <a:solidFill>
                  <a:srgbClr val="A01FC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2" name="Google Shape;2232;p38"/>
              <p:cNvSpPr/>
              <p:nvPr/>
            </p:nvSpPr>
            <p:spPr>
              <a:xfrm flipH="1">
                <a:off x="4252829" y="1977741"/>
                <a:ext cx="227611" cy="146219"/>
              </a:xfrm>
              <a:custGeom>
                <a:rect b="b" l="l" r="r" t="t"/>
                <a:pathLst>
                  <a:path extrusionOk="0" h="2251" w="3504">
                    <a:moveTo>
                      <a:pt x="323" y="1"/>
                    </a:moveTo>
                    <a:cubicBezTo>
                      <a:pt x="215" y="1"/>
                      <a:pt x="107" y="15"/>
                      <a:pt x="0" y="43"/>
                    </a:cubicBezTo>
                    <a:cubicBezTo>
                      <a:pt x="239" y="66"/>
                      <a:pt x="914" y="170"/>
                      <a:pt x="1284" y="868"/>
                    </a:cubicBezTo>
                    <a:cubicBezTo>
                      <a:pt x="1329" y="950"/>
                      <a:pt x="1414" y="995"/>
                      <a:pt x="1500" y="995"/>
                    </a:cubicBezTo>
                    <a:cubicBezTo>
                      <a:pt x="1541" y="995"/>
                      <a:pt x="1583" y="984"/>
                      <a:pt x="1621" y="962"/>
                    </a:cubicBezTo>
                    <a:cubicBezTo>
                      <a:pt x="1782" y="869"/>
                      <a:pt x="2019" y="768"/>
                      <a:pt x="2294" y="768"/>
                    </a:cubicBezTo>
                    <a:cubicBezTo>
                      <a:pt x="2366" y="768"/>
                      <a:pt x="2441" y="775"/>
                      <a:pt x="2518" y="791"/>
                    </a:cubicBezTo>
                    <a:cubicBezTo>
                      <a:pt x="3153" y="922"/>
                      <a:pt x="3450" y="1521"/>
                      <a:pt x="3328" y="2129"/>
                    </a:cubicBezTo>
                    <a:cubicBezTo>
                      <a:pt x="3315" y="2174"/>
                      <a:pt x="3315" y="2214"/>
                      <a:pt x="3315" y="2250"/>
                    </a:cubicBezTo>
                    <a:cubicBezTo>
                      <a:pt x="3504" y="1881"/>
                      <a:pt x="3499" y="1422"/>
                      <a:pt x="3261" y="1043"/>
                    </a:cubicBezTo>
                    <a:cubicBezTo>
                      <a:pt x="3030" y="675"/>
                      <a:pt x="2632" y="476"/>
                      <a:pt x="2224" y="476"/>
                    </a:cubicBezTo>
                    <a:cubicBezTo>
                      <a:pt x="2003" y="476"/>
                      <a:pt x="1779" y="534"/>
                      <a:pt x="1576" y="656"/>
                    </a:cubicBezTo>
                    <a:lnTo>
                      <a:pt x="1455" y="728"/>
                    </a:lnTo>
                    <a:lnTo>
                      <a:pt x="1369" y="588"/>
                    </a:lnTo>
                    <a:cubicBezTo>
                      <a:pt x="1140" y="209"/>
                      <a:pt x="738" y="1"/>
                      <a:pt x="323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3" name="Google Shape;2233;p38"/>
              <p:cNvSpPr/>
              <p:nvPr/>
            </p:nvSpPr>
            <p:spPr>
              <a:xfrm flipH="1">
                <a:off x="4316291" y="1977676"/>
                <a:ext cx="233782" cy="226117"/>
              </a:xfrm>
              <a:custGeom>
                <a:rect b="b" l="l" r="r" t="t"/>
                <a:pathLst>
                  <a:path extrusionOk="0" h="3481" w="3599">
                    <a:moveTo>
                      <a:pt x="1387" y="1"/>
                    </a:moveTo>
                    <a:cubicBezTo>
                      <a:pt x="1173" y="1"/>
                      <a:pt x="959" y="57"/>
                      <a:pt x="761" y="175"/>
                    </a:cubicBezTo>
                    <a:cubicBezTo>
                      <a:pt x="185" y="526"/>
                      <a:pt x="0" y="1278"/>
                      <a:pt x="347" y="1855"/>
                    </a:cubicBezTo>
                    <a:cubicBezTo>
                      <a:pt x="685" y="2413"/>
                      <a:pt x="1847" y="3481"/>
                      <a:pt x="1847" y="3481"/>
                    </a:cubicBezTo>
                    <a:cubicBezTo>
                      <a:pt x="1847" y="3481"/>
                      <a:pt x="2923" y="3197"/>
                      <a:pt x="3599" y="2904"/>
                    </a:cubicBezTo>
                    <a:lnTo>
                      <a:pt x="3599" y="2904"/>
                    </a:lnTo>
                    <a:cubicBezTo>
                      <a:pt x="3556" y="2910"/>
                      <a:pt x="3500" y="2913"/>
                      <a:pt x="3434" y="2913"/>
                    </a:cubicBezTo>
                    <a:cubicBezTo>
                      <a:pt x="2864" y="2913"/>
                      <a:pt x="1526" y="2663"/>
                      <a:pt x="1171" y="1441"/>
                    </a:cubicBezTo>
                    <a:cubicBezTo>
                      <a:pt x="910" y="553"/>
                      <a:pt x="1203" y="171"/>
                      <a:pt x="1477" y="4"/>
                    </a:cubicBezTo>
                    <a:cubicBezTo>
                      <a:pt x="1447" y="2"/>
                      <a:pt x="1417" y="1"/>
                      <a:pt x="1387" y="1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4" name="Google Shape;2234;p38"/>
              <p:cNvSpPr/>
              <p:nvPr/>
            </p:nvSpPr>
            <p:spPr>
              <a:xfrm flipH="1">
                <a:off x="4279983" y="2040359"/>
                <a:ext cx="55084" cy="56838"/>
              </a:xfrm>
              <a:custGeom>
                <a:rect b="b" l="l" r="r" t="t"/>
                <a:pathLst>
                  <a:path extrusionOk="0" h="875" w="848">
                    <a:moveTo>
                      <a:pt x="283" y="0"/>
                    </a:moveTo>
                    <a:cubicBezTo>
                      <a:pt x="175" y="0"/>
                      <a:pt x="71" y="68"/>
                      <a:pt x="32" y="183"/>
                    </a:cubicBezTo>
                    <a:cubicBezTo>
                      <a:pt x="0" y="277"/>
                      <a:pt x="32" y="386"/>
                      <a:pt x="108" y="453"/>
                    </a:cubicBezTo>
                    <a:cubicBezTo>
                      <a:pt x="194" y="534"/>
                      <a:pt x="248" y="633"/>
                      <a:pt x="280" y="714"/>
                    </a:cubicBezTo>
                    <a:cubicBezTo>
                      <a:pt x="316" y="800"/>
                      <a:pt x="392" y="858"/>
                      <a:pt x="487" y="867"/>
                    </a:cubicBezTo>
                    <a:lnTo>
                      <a:pt x="509" y="872"/>
                    </a:lnTo>
                    <a:cubicBezTo>
                      <a:pt x="522" y="874"/>
                      <a:pt x="534" y="874"/>
                      <a:pt x="545" y="874"/>
                    </a:cubicBezTo>
                    <a:cubicBezTo>
                      <a:pt x="717" y="874"/>
                      <a:pt x="847" y="698"/>
                      <a:pt x="784" y="525"/>
                    </a:cubicBezTo>
                    <a:cubicBezTo>
                      <a:pt x="698" y="300"/>
                      <a:pt x="563" y="151"/>
                      <a:pt x="437" y="52"/>
                    </a:cubicBezTo>
                    <a:cubicBezTo>
                      <a:pt x="390" y="17"/>
                      <a:pt x="336" y="0"/>
                      <a:pt x="283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5" name="Google Shape;2235;p38"/>
              <p:cNvSpPr/>
              <p:nvPr/>
            </p:nvSpPr>
            <p:spPr>
              <a:xfrm flipH="1">
                <a:off x="4285570" y="2108499"/>
                <a:ext cx="45990" cy="40793"/>
              </a:xfrm>
              <a:custGeom>
                <a:rect b="b" l="l" r="r" t="t"/>
                <a:pathLst>
                  <a:path extrusionOk="0" h="628" w="708">
                    <a:moveTo>
                      <a:pt x="445" y="1"/>
                    </a:moveTo>
                    <a:cubicBezTo>
                      <a:pt x="383" y="1"/>
                      <a:pt x="322" y="30"/>
                      <a:pt x="284" y="84"/>
                    </a:cubicBezTo>
                    <a:cubicBezTo>
                      <a:pt x="226" y="170"/>
                      <a:pt x="158" y="228"/>
                      <a:pt x="99" y="269"/>
                    </a:cubicBezTo>
                    <a:cubicBezTo>
                      <a:pt x="32" y="323"/>
                      <a:pt x="0" y="417"/>
                      <a:pt x="32" y="498"/>
                    </a:cubicBezTo>
                    <a:cubicBezTo>
                      <a:pt x="62" y="581"/>
                      <a:pt x="138" y="627"/>
                      <a:pt x="216" y="627"/>
                    </a:cubicBezTo>
                    <a:cubicBezTo>
                      <a:pt x="257" y="627"/>
                      <a:pt x="298" y="615"/>
                      <a:pt x="334" y="588"/>
                    </a:cubicBezTo>
                    <a:cubicBezTo>
                      <a:pt x="437" y="516"/>
                      <a:pt x="532" y="426"/>
                      <a:pt x="613" y="350"/>
                    </a:cubicBezTo>
                    <a:cubicBezTo>
                      <a:pt x="707" y="251"/>
                      <a:pt x="676" y="84"/>
                      <a:pt x="550" y="30"/>
                    </a:cubicBezTo>
                    <a:lnTo>
                      <a:pt x="523" y="17"/>
                    </a:lnTo>
                    <a:cubicBezTo>
                      <a:pt x="498" y="6"/>
                      <a:pt x="471" y="1"/>
                      <a:pt x="445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6" name="Google Shape;2236;p38"/>
              <p:cNvSpPr/>
              <p:nvPr/>
            </p:nvSpPr>
            <p:spPr>
              <a:xfrm>
                <a:off x="4578580" y="1686658"/>
                <a:ext cx="475999" cy="353113"/>
              </a:xfrm>
              <a:custGeom>
                <a:rect b="b" l="l" r="r" t="t"/>
                <a:pathLst>
                  <a:path extrusionOk="0" h="3481" w="4693">
                    <a:moveTo>
                      <a:pt x="1394" y="0"/>
                    </a:moveTo>
                    <a:cubicBezTo>
                      <a:pt x="1178" y="0"/>
                      <a:pt x="960" y="57"/>
                      <a:pt x="761" y="175"/>
                    </a:cubicBezTo>
                    <a:cubicBezTo>
                      <a:pt x="185" y="526"/>
                      <a:pt x="0" y="1278"/>
                      <a:pt x="347" y="1855"/>
                    </a:cubicBezTo>
                    <a:cubicBezTo>
                      <a:pt x="685" y="2413"/>
                      <a:pt x="1847" y="3481"/>
                      <a:pt x="1847" y="3481"/>
                    </a:cubicBezTo>
                    <a:cubicBezTo>
                      <a:pt x="1847" y="3481"/>
                      <a:pt x="3369" y="3080"/>
                      <a:pt x="3927" y="2742"/>
                    </a:cubicBezTo>
                    <a:cubicBezTo>
                      <a:pt x="4508" y="2391"/>
                      <a:pt x="4693" y="1639"/>
                      <a:pt x="4346" y="1062"/>
                    </a:cubicBezTo>
                    <a:cubicBezTo>
                      <a:pt x="4115" y="683"/>
                      <a:pt x="3710" y="471"/>
                      <a:pt x="3295" y="471"/>
                    </a:cubicBezTo>
                    <a:cubicBezTo>
                      <a:pt x="3081" y="471"/>
                      <a:pt x="2863" y="528"/>
                      <a:pt x="2666" y="648"/>
                    </a:cubicBezTo>
                    <a:lnTo>
                      <a:pt x="2527" y="729"/>
                    </a:lnTo>
                    <a:lnTo>
                      <a:pt x="2441" y="589"/>
                    </a:lnTo>
                    <a:cubicBezTo>
                      <a:pt x="2213" y="210"/>
                      <a:pt x="1809" y="0"/>
                      <a:pt x="1394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7" name="Google Shape;2237;p38"/>
              <p:cNvSpPr/>
              <p:nvPr/>
            </p:nvSpPr>
            <p:spPr>
              <a:xfrm>
                <a:off x="4578580" y="1669210"/>
                <a:ext cx="475999" cy="370560"/>
              </a:xfrm>
              <a:custGeom>
                <a:rect b="b" l="l" r="r" t="t"/>
                <a:pathLst>
                  <a:path extrusionOk="0" fill="none" h="3653" w="4693">
                    <a:moveTo>
                      <a:pt x="1847" y="3653"/>
                    </a:moveTo>
                    <a:cubicBezTo>
                      <a:pt x="1847" y="3653"/>
                      <a:pt x="685" y="2585"/>
                      <a:pt x="347" y="2027"/>
                    </a:cubicBezTo>
                    <a:cubicBezTo>
                      <a:pt x="0" y="1450"/>
                      <a:pt x="185" y="698"/>
                      <a:pt x="761" y="347"/>
                    </a:cubicBezTo>
                    <a:cubicBezTo>
                      <a:pt x="1342" y="0"/>
                      <a:pt x="2094" y="185"/>
                      <a:pt x="2441" y="761"/>
                    </a:cubicBezTo>
                    <a:lnTo>
                      <a:pt x="2527" y="901"/>
                    </a:lnTo>
                    <a:lnTo>
                      <a:pt x="2666" y="820"/>
                    </a:lnTo>
                    <a:cubicBezTo>
                      <a:pt x="3243" y="469"/>
                      <a:pt x="3995" y="658"/>
                      <a:pt x="4346" y="1234"/>
                    </a:cubicBezTo>
                    <a:cubicBezTo>
                      <a:pt x="4693" y="1811"/>
                      <a:pt x="4508" y="2563"/>
                      <a:pt x="3927" y="2914"/>
                    </a:cubicBezTo>
                    <a:cubicBezTo>
                      <a:pt x="3369" y="3252"/>
                      <a:pt x="1847" y="3653"/>
                      <a:pt x="1847" y="3653"/>
                    </a:cubicBezTo>
                    <a:close/>
                  </a:path>
                </a:pathLst>
              </a:custGeom>
              <a:noFill/>
              <a:ln cap="rnd" cmpd="sng" w="9800">
                <a:solidFill>
                  <a:srgbClr val="A01FC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8" name="Google Shape;2238;p38"/>
              <p:cNvSpPr/>
              <p:nvPr/>
            </p:nvSpPr>
            <p:spPr>
              <a:xfrm>
                <a:off x="4687309" y="1686759"/>
                <a:ext cx="355402" cy="228341"/>
              </a:xfrm>
              <a:custGeom>
                <a:rect b="b" l="l" r="r" t="t"/>
                <a:pathLst>
                  <a:path extrusionOk="0" h="2251" w="3504">
                    <a:moveTo>
                      <a:pt x="323" y="1"/>
                    </a:moveTo>
                    <a:cubicBezTo>
                      <a:pt x="215" y="1"/>
                      <a:pt x="107" y="15"/>
                      <a:pt x="0" y="43"/>
                    </a:cubicBezTo>
                    <a:cubicBezTo>
                      <a:pt x="239" y="66"/>
                      <a:pt x="914" y="170"/>
                      <a:pt x="1284" y="868"/>
                    </a:cubicBezTo>
                    <a:cubicBezTo>
                      <a:pt x="1329" y="950"/>
                      <a:pt x="1414" y="995"/>
                      <a:pt x="1500" y="995"/>
                    </a:cubicBezTo>
                    <a:cubicBezTo>
                      <a:pt x="1541" y="995"/>
                      <a:pt x="1583" y="984"/>
                      <a:pt x="1621" y="962"/>
                    </a:cubicBezTo>
                    <a:cubicBezTo>
                      <a:pt x="1782" y="869"/>
                      <a:pt x="2019" y="768"/>
                      <a:pt x="2294" y="768"/>
                    </a:cubicBezTo>
                    <a:cubicBezTo>
                      <a:pt x="2366" y="768"/>
                      <a:pt x="2441" y="775"/>
                      <a:pt x="2518" y="791"/>
                    </a:cubicBezTo>
                    <a:cubicBezTo>
                      <a:pt x="3153" y="922"/>
                      <a:pt x="3450" y="1521"/>
                      <a:pt x="3328" y="2129"/>
                    </a:cubicBezTo>
                    <a:cubicBezTo>
                      <a:pt x="3315" y="2174"/>
                      <a:pt x="3315" y="2214"/>
                      <a:pt x="3315" y="2250"/>
                    </a:cubicBezTo>
                    <a:cubicBezTo>
                      <a:pt x="3504" y="1881"/>
                      <a:pt x="3499" y="1422"/>
                      <a:pt x="3261" y="1043"/>
                    </a:cubicBezTo>
                    <a:cubicBezTo>
                      <a:pt x="3030" y="675"/>
                      <a:pt x="2632" y="476"/>
                      <a:pt x="2224" y="476"/>
                    </a:cubicBezTo>
                    <a:cubicBezTo>
                      <a:pt x="2003" y="476"/>
                      <a:pt x="1779" y="534"/>
                      <a:pt x="1576" y="656"/>
                    </a:cubicBezTo>
                    <a:lnTo>
                      <a:pt x="1455" y="728"/>
                    </a:lnTo>
                    <a:lnTo>
                      <a:pt x="1369" y="588"/>
                    </a:lnTo>
                    <a:cubicBezTo>
                      <a:pt x="1140" y="209"/>
                      <a:pt x="738" y="1"/>
                      <a:pt x="323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9" name="Google Shape;2239;p38"/>
              <p:cNvSpPr/>
              <p:nvPr/>
            </p:nvSpPr>
            <p:spPr>
              <a:xfrm>
                <a:off x="4578580" y="1686658"/>
                <a:ext cx="365038" cy="353113"/>
              </a:xfrm>
              <a:custGeom>
                <a:rect b="b" l="l" r="r" t="t"/>
                <a:pathLst>
                  <a:path extrusionOk="0" h="3481" w="3599">
                    <a:moveTo>
                      <a:pt x="1387" y="1"/>
                    </a:moveTo>
                    <a:cubicBezTo>
                      <a:pt x="1173" y="1"/>
                      <a:pt x="959" y="57"/>
                      <a:pt x="761" y="175"/>
                    </a:cubicBezTo>
                    <a:cubicBezTo>
                      <a:pt x="185" y="526"/>
                      <a:pt x="0" y="1278"/>
                      <a:pt x="347" y="1855"/>
                    </a:cubicBezTo>
                    <a:cubicBezTo>
                      <a:pt x="685" y="2413"/>
                      <a:pt x="1847" y="3481"/>
                      <a:pt x="1847" y="3481"/>
                    </a:cubicBezTo>
                    <a:cubicBezTo>
                      <a:pt x="1847" y="3481"/>
                      <a:pt x="2923" y="3197"/>
                      <a:pt x="3599" y="2904"/>
                    </a:cubicBezTo>
                    <a:lnTo>
                      <a:pt x="3599" y="2904"/>
                    </a:lnTo>
                    <a:cubicBezTo>
                      <a:pt x="3556" y="2910"/>
                      <a:pt x="3500" y="2913"/>
                      <a:pt x="3434" y="2913"/>
                    </a:cubicBezTo>
                    <a:cubicBezTo>
                      <a:pt x="2864" y="2913"/>
                      <a:pt x="1526" y="2663"/>
                      <a:pt x="1171" y="1441"/>
                    </a:cubicBezTo>
                    <a:cubicBezTo>
                      <a:pt x="910" y="553"/>
                      <a:pt x="1203" y="171"/>
                      <a:pt x="1477" y="4"/>
                    </a:cubicBezTo>
                    <a:cubicBezTo>
                      <a:pt x="1447" y="2"/>
                      <a:pt x="1417" y="1"/>
                      <a:pt x="1387" y="1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0" name="Google Shape;2240;p38"/>
              <p:cNvSpPr/>
              <p:nvPr/>
            </p:nvSpPr>
            <p:spPr>
              <a:xfrm>
                <a:off x="4914301" y="1784545"/>
                <a:ext cx="86011" cy="88760"/>
              </a:xfrm>
              <a:custGeom>
                <a:rect b="b" l="l" r="r" t="t"/>
                <a:pathLst>
                  <a:path extrusionOk="0" h="875" w="848">
                    <a:moveTo>
                      <a:pt x="283" y="0"/>
                    </a:moveTo>
                    <a:cubicBezTo>
                      <a:pt x="175" y="0"/>
                      <a:pt x="71" y="68"/>
                      <a:pt x="32" y="183"/>
                    </a:cubicBezTo>
                    <a:cubicBezTo>
                      <a:pt x="0" y="277"/>
                      <a:pt x="32" y="386"/>
                      <a:pt x="108" y="453"/>
                    </a:cubicBezTo>
                    <a:cubicBezTo>
                      <a:pt x="194" y="534"/>
                      <a:pt x="248" y="633"/>
                      <a:pt x="280" y="714"/>
                    </a:cubicBezTo>
                    <a:cubicBezTo>
                      <a:pt x="316" y="800"/>
                      <a:pt x="392" y="858"/>
                      <a:pt x="487" y="867"/>
                    </a:cubicBezTo>
                    <a:lnTo>
                      <a:pt x="509" y="872"/>
                    </a:lnTo>
                    <a:cubicBezTo>
                      <a:pt x="522" y="874"/>
                      <a:pt x="534" y="874"/>
                      <a:pt x="545" y="874"/>
                    </a:cubicBezTo>
                    <a:cubicBezTo>
                      <a:pt x="717" y="874"/>
                      <a:pt x="847" y="698"/>
                      <a:pt x="784" y="525"/>
                    </a:cubicBezTo>
                    <a:cubicBezTo>
                      <a:pt x="698" y="300"/>
                      <a:pt x="563" y="151"/>
                      <a:pt x="437" y="52"/>
                    </a:cubicBezTo>
                    <a:cubicBezTo>
                      <a:pt x="390" y="17"/>
                      <a:pt x="336" y="0"/>
                      <a:pt x="283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1" name="Google Shape;2241;p38"/>
              <p:cNvSpPr/>
              <p:nvPr/>
            </p:nvSpPr>
            <p:spPr>
              <a:xfrm>
                <a:off x="4919778" y="1890954"/>
                <a:ext cx="71811" cy="63704"/>
              </a:xfrm>
              <a:custGeom>
                <a:rect b="b" l="l" r="r" t="t"/>
                <a:pathLst>
                  <a:path extrusionOk="0" h="628" w="708">
                    <a:moveTo>
                      <a:pt x="445" y="1"/>
                    </a:moveTo>
                    <a:cubicBezTo>
                      <a:pt x="383" y="1"/>
                      <a:pt x="322" y="30"/>
                      <a:pt x="284" y="84"/>
                    </a:cubicBezTo>
                    <a:cubicBezTo>
                      <a:pt x="226" y="170"/>
                      <a:pt x="158" y="228"/>
                      <a:pt x="99" y="269"/>
                    </a:cubicBezTo>
                    <a:cubicBezTo>
                      <a:pt x="32" y="323"/>
                      <a:pt x="0" y="417"/>
                      <a:pt x="32" y="498"/>
                    </a:cubicBezTo>
                    <a:cubicBezTo>
                      <a:pt x="62" y="581"/>
                      <a:pt x="138" y="627"/>
                      <a:pt x="216" y="627"/>
                    </a:cubicBezTo>
                    <a:cubicBezTo>
                      <a:pt x="257" y="627"/>
                      <a:pt x="298" y="615"/>
                      <a:pt x="334" y="588"/>
                    </a:cubicBezTo>
                    <a:cubicBezTo>
                      <a:pt x="437" y="516"/>
                      <a:pt x="532" y="426"/>
                      <a:pt x="613" y="350"/>
                    </a:cubicBezTo>
                    <a:cubicBezTo>
                      <a:pt x="707" y="251"/>
                      <a:pt x="676" y="84"/>
                      <a:pt x="550" y="30"/>
                    </a:cubicBezTo>
                    <a:lnTo>
                      <a:pt x="523" y="17"/>
                    </a:lnTo>
                    <a:cubicBezTo>
                      <a:pt x="498" y="6"/>
                      <a:pt x="471" y="1"/>
                      <a:pt x="445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2" name="Google Shape;2242;p38"/>
              <p:cNvSpPr/>
              <p:nvPr/>
            </p:nvSpPr>
            <p:spPr>
              <a:xfrm>
                <a:off x="4578580" y="1669210"/>
                <a:ext cx="475999" cy="370560"/>
              </a:xfrm>
              <a:custGeom>
                <a:rect b="b" l="l" r="r" t="t"/>
                <a:pathLst>
                  <a:path extrusionOk="0" fill="none" h="3653" w="4693">
                    <a:moveTo>
                      <a:pt x="1847" y="3653"/>
                    </a:moveTo>
                    <a:cubicBezTo>
                      <a:pt x="1847" y="3653"/>
                      <a:pt x="685" y="2585"/>
                      <a:pt x="347" y="2027"/>
                    </a:cubicBezTo>
                    <a:cubicBezTo>
                      <a:pt x="0" y="1450"/>
                      <a:pt x="185" y="698"/>
                      <a:pt x="761" y="347"/>
                    </a:cubicBezTo>
                    <a:cubicBezTo>
                      <a:pt x="1342" y="0"/>
                      <a:pt x="2094" y="185"/>
                      <a:pt x="2441" y="761"/>
                    </a:cubicBezTo>
                    <a:lnTo>
                      <a:pt x="2527" y="901"/>
                    </a:lnTo>
                    <a:lnTo>
                      <a:pt x="2666" y="820"/>
                    </a:lnTo>
                    <a:cubicBezTo>
                      <a:pt x="3243" y="469"/>
                      <a:pt x="3995" y="658"/>
                      <a:pt x="4346" y="1234"/>
                    </a:cubicBezTo>
                    <a:cubicBezTo>
                      <a:pt x="4693" y="1811"/>
                      <a:pt x="4508" y="2563"/>
                      <a:pt x="3927" y="2914"/>
                    </a:cubicBezTo>
                    <a:cubicBezTo>
                      <a:pt x="3369" y="3252"/>
                      <a:pt x="1847" y="3653"/>
                      <a:pt x="1847" y="3653"/>
                    </a:cubicBezTo>
                    <a:close/>
                  </a:path>
                </a:pathLst>
              </a:custGeom>
              <a:noFill/>
              <a:ln cap="rnd" cmpd="sng" w="19050">
                <a:solidFill>
                  <a:schemeClr val="accen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3" name="Google Shape;2243;p38"/>
              <p:cNvSpPr/>
              <p:nvPr/>
            </p:nvSpPr>
            <p:spPr>
              <a:xfrm flipH="1">
                <a:off x="4245228" y="1966503"/>
                <a:ext cx="304846" cy="237290"/>
              </a:xfrm>
              <a:custGeom>
                <a:rect b="b" l="l" r="r" t="t"/>
                <a:pathLst>
                  <a:path extrusionOk="0" fill="none" h="3653" w="4693">
                    <a:moveTo>
                      <a:pt x="1847" y="3653"/>
                    </a:moveTo>
                    <a:cubicBezTo>
                      <a:pt x="1847" y="3653"/>
                      <a:pt x="685" y="2585"/>
                      <a:pt x="347" y="2027"/>
                    </a:cubicBezTo>
                    <a:cubicBezTo>
                      <a:pt x="0" y="1450"/>
                      <a:pt x="185" y="698"/>
                      <a:pt x="761" y="347"/>
                    </a:cubicBezTo>
                    <a:cubicBezTo>
                      <a:pt x="1342" y="0"/>
                      <a:pt x="2094" y="185"/>
                      <a:pt x="2441" y="761"/>
                    </a:cubicBezTo>
                    <a:lnTo>
                      <a:pt x="2527" y="901"/>
                    </a:lnTo>
                    <a:lnTo>
                      <a:pt x="2666" y="820"/>
                    </a:lnTo>
                    <a:cubicBezTo>
                      <a:pt x="3243" y="469"/>
                      <a:pt x="3995" y="658"/>
                      <a:pt x="4346" y="1234"/>
                    </a:cubicBezTo>
                    <a:cubicBezTo>
                      <a:pt x="4693" y="1811"/>
                      <a:pt x="4508" y="2563"/>
                      <a:pt x="3927" y="2914"/>
                    </a:cubicBezTo>
                    <a:cubicBezTo>
                      <a:pt x="3369" y="3252"/>
                      <a:pt x="1847" y="3653"/>
                      <a:pt x="1847" y="3653"/>
                    </a:cubicBezTo>
                    <a:close/>
                  </a:path>
                </a:pathLst>
              </a:custGeom>
              <a:noFill/>
              <a:ln cap="rnd" cmpd="sng" w="19050">
                <a:solidFill>
                  <a:schemeClr val="accen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244" name="Google Shape;2244;p38"/>
            <p:cNvGrpSpPr/>
            <p:nvPr/>
          </p:nvGrpSpPr>
          <p:grpSpPr>
            <a:xfrm rot="1806074">
              <a:off x="3136219" y="4246664"/>
              <a:ext cx="326466" cy="254119"/>
              <a:chOff x="10565978" y="-500297"/>
              <a:chExt cx="304846" cy="237290"/>
            </a:xfrm>
          </p:grpSpPr>
          <p:sp>
            <p:nvSpPr>
              <p:cNvPr id="2245" name="Google Shape;2245;p38"/>
              <p:cNvSpPr/>
              <p:nvPr/>
            </p:nvSpPr>
            <p:spPr>
              <a:xfrm flipH="1">
                <a:off x="10565978" y="-489124"/>
                <a:ext cx="304846" cy="226117"/>
              </a:xfrm>
              <a:custGeom>
                <a:rect b="b" l="l" r="r" t="t"/>
                <a:pathLst>
                  <a:path extrusionOk="0" h="3481" w="4693">
                    <a:moveTo>
                      <a:pt x="1394" y="0"/>
                    </a:moveTo>
                    <a:cubicBezTo>
                      <a:pt x="1178" y="0"/>
                      <a:pt x="960" y="57"/>
                      <a:pt x="761" y="175"/>
                    </a:cubicBezTo>
                    <a:cubicBezTo>
                      <a:pt x="185" y="526"/>
                      <a:pt x="0" y="1278"/>
                      <a:pt x="347" y="1855"/>
                    </a:cubicBezTo>
                    <a:cubicBezTo>
                      <a:pt x="685" y="2413"/>
                      <a:pt x="1847" y="3481"/>
                      <a:pt x="1847" y="3481"/>
                    </a:cubicBezTo>
                    <a:cubicBezTo>
                      <a:pt x="1847" y="3481"/>
                      <a:pt x="3369" y="3080"/>
                      <a:pt x="3927" y="2742"/>
                    </a:cubicBezTo>
                    <a:cubicBezTo>
                      <a:pt x="4508" y="2391"/>
                      <a:pt x="4693" y="1639"/>
                      <a:pt x="4346" y="1062"/>
                    </a:cubicBezTo>
                    <a:cubicBezTo>
                      <a:pt x="4115" y="683"/>
                      <a:pt x="3710" y="471"/>
                      <a:pt x="3295" y="471"/>
                    </a:cubicBezTo>
                    <a:cubicBezTo>
                      <a:pt x="3081" y="471"/>
                      <a:pt x="2863" y="528"/>
                      <a:pt x="2666" y="648"/>
                    </a:cubicBezTo>
                    <a:lnTo>
                      <a:pt x="2527" y="729"/>
                    </a:lnTo>
                    <a:lnTo>
                      <a:pt x="2441" y="589"/>
                    </a:lnTo>
                    <a:cubicBezTo>
                      <a:pt x="2213" y="210"/>
                      <a:pt x="1809" y="0"/>
                      <a:pt x="1394" y="0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6" name="Google Shape;2246;p38"/>
              <p:cNvSpPr/>
              <p:nvPr/>
            </p:nvSpPr>
            <p:spPr>
              <a:xfrm flipH="1">
                <a:off x="10565978" y="-500297"/>
                <a:ext cx="304846" cy="237290"/>
              </a:xfrm>
              <a:custGeom>
                <a:rect b="b" l="l" r="r" t="t"/>
                <a:pathLst>
                  <a:path extrusionOk="0" fill="none" h="3653" w="4693">
                    <a:moveTo>
                      <a:pt x="1847" y="3653"/>
                    </a:moveTo>
                    <a:cubicBezTo>
                      <a:pt x="1847" y="3653"/>
                      <a:pt x="685" y="2585"/>
                      <a:pt x="347" y="2027"/>
                    </a:cubicBezTo>
                    <a:cubicBezTo>
                      <a:pt x="0" y="1450"/>
                      <a:pt x="185" y="698"/>
                      <a:pt x="761" y="347"/>
                    </a:cubicBezTo>
                    <a:cubicBezTo>
                      <a:pt x="1342" y="0"/>
                      <a:pt x="2094" y="185"/>
                      <a:pt x="2441" y="761"/>
                    </a:cubicBezTo>
                    <a:lnTo>
                      <a:pt x="2527" y="901"/>
                    </a:lnTo>
                    <a:lnTo>
                      <a:pt x="2666" y="820"/>
                    </a:lnTo>
                    <a:cubicBezTo>
                      <a:pt x="3243" y="469"/>
                      <a:pt x="3995" y="658"/>
                      <a:pt x="4346" y="1234"/>
                    </a:cubicBezTo>
                    <a:cubicBezTo>
                      <a:pt x="4693" y="1811"/>
                      <a:pt x="4508" y="2563"/>
                      <a:pt x="3927" y="2914"/>
                    </a:cubicBezTo>
                    <a:cubicBezTo>
                      <a:pt x="3369" y="3252"/>
                      <a:pt x="1847" y="3653"/>
                      <a:pt x="1847" y="3653"/>
                    </a:cubicBezTo>
                    <a:close/>
                  </a:path>
                </a:pathLst>
              </a:custGeom>
              <a:noFill/>
              <a:ln cap="rnd" cmpd="sng" w="9800">
                <a:solidFill>
                  <a:srgbClr val="A01FC3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7" name="Google Shape;2247;p38"/>
              <p:cNvSpPr/>
              <p:nvPr/>
            </p:nvSpPr>
            <p:spPr>
              <a:xfrm flipH="1">
                <a:off x="10573579" y="-489059"/>
                <a:ext cx="227611" cy="146219"/>
              </a:xfrm>
              <a:custGeom>
                <a:rect b="b" l="l" r="r" t="t"/>
                <a:pathLst>
                  <a:path extrusionOk="0" h="2251" w="3504">
                    <a:moveTo>
                      <a:pt x="323" y="1"/>
                    </a:moveTo>
                    <a:cubicBezTo>
                      <a:pt x="215" y="1"/>
                      <a:pt x="107" y="15"/>
                      <a:pt x="0" y="43"/>
                    </a:cubicBezTo>
                    <a:cubicBezTo>
                      <a:pt x="239" y="66"/>
                      <a:pt x="914" y="170"/>
                      <a:pt x="1284" y="868"/>
                    </a:cubicBezTo>
                    <a:cubicBezTo>
                      <a:pt x="1329" y="950"/>
                      <a:pt x="1414" y="995"/>
                      <a:pt x="1500" y="995"/>
                    </a:cubicBezTo>
                    <a:cubicBezTo>
                      <a:pt x="1541" y="995"/>
                      <a:pt x="1583" y="984"/>
                      <a:pt x="1621" y="962"/>
                    </a:cubicBezTo>
                    <a:cubicBezTo>
                      <a:pt x="1782" y="869"/>
                      <a:pt x="2019" y="768"/>
                      <a:pt x="2294" y="768"/>
                    </a:cubicBezTo>
                    <a:cubicBezTo>
                      <a:pt x="2366" y="768"/>
                      <a:pt x="2441" y="775"/>
                      <a:pt x="2518" y="791"/>
                    </a:cubicBezTo>
                    <a:cubicBezTo>
                      <a:pt x="3153" y="922"/>
                      <a:pt x="3450" y="1521"/>
                      <a:pt x="3328" y="2129"/>
                    </a:cubicBezTo>
                    <a:cubicBezTo>
                      <a:pt x="3315" y="2174"/>
                      <a:pt x="3315" y="2214"/>
                      <a:pt x="3315" y="2250"/>
                    </a:cubicBezTo>
                    <a:cubicBezTo>
                      <a:pt x="3504" y="1881"/>
                      <a:pt x="3499" y="1422"/>
                      <a:pt x="3261" y="1043"/>
                    </a:cubicBezTo>
                    <a:cubicBezTo>
                      <a:pt x="3030" y="675"/>
                      <a:pt x="2632" y="476"/>
                      <a:pt x="2224" y="476"/>
                    </a:cubicBezTo>
                    <a:cubicBezTo>
                      <a:pt x="2003" y="476"/>
                      <a:pt x="1779" y="534"/>
                      <a:pt x="1576" y="656"/>
                    </a:cubicBezTo>
                    <a:lnTo>
                      <a:pt x="1455" y="728"/>
                    </a:lnTo>
                    <a:lnTo>
                      <a:pt x="1369" y="588"/>
                    </a:lnTo>
                    <a:cubicBezTo>
                      <a:pt x="1140" y="209"/>
                      <a:pt x="738" y="1"/>
                      <a:pt x="323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8" name="Google Shape;2248;p38"/>
              <p:cNvSpPr/>
              <p:nvPr/>
            </p:nvSpPr>
            <p:spPr>
              <a:xfrm flipH="1">
                <a:off x="10637041" y="-489124"/>
                <a:ext cx="233782" cy="226117"/>
              </a:xfrm>
              <a:custGeom>
                <a:rect b="b" l="l" r="r" t="t"/>
                <a:pathLst>
                  <a:path extrusionOk="0" h="3481" w="3599">
                    <a:moveTo>
                      <a:pt x="1387" y="1"/>
                    </a:moveTo>
                    <a:cubicBezTo>
                      <a:pt x="1173" y="1"/>
                      <a:pt x="959" y="57"/>
                      <a:pt x="761" y="175"/>
                    </a:cubicBezTo>
                    <a:cubicBezTo>
                      <a:pt x="185" y="526"/>
                      <a:pt x="0" y="1278"/>
                      <a:pt x="347" y="1855"/>
                    </a:cubicBezTo>
                    <a:cubicBezTo>
                      <a:pt x="685" y="2413"/>
                      <a:pt x="1847" y="3481"/>
                      <a:pt x="1847" y="3481"/>
                    </a:cubicBezTo>
                    <a:cubicBezTo>
                      <a:pt x="1847" y="3481"/>
                      <a:pt x="2923" y="3197"/>
                      <a:pt x="3599" y="2904"/>
                    </a:cubicBezTo>
                    <a:lnTo>
                      <a:pt x="3599" y="2904"/>
                    </a:lnTo>
                    <a:cubicBezTo>
                      <a:pt x="3556" y="2910"/>
                      <a:pt x="3500" y="2913"/>
                      <a:pt x="3434" y="2913"/>
                    </a:cubicBezTo>
                    <a:cubicBezTo>
                      <a:pt x="2864" y="2913"/>
                      <a:pt x="1526" y="2663"/>
                      <a:pt x="1171" y="1441"/>
                    </a:cubicBezTo>
                    <a:cubicBezTo>
                      <a:pt x="910" y="553"/>
                      <a:pt x="1203" y="171"/>
                      <a:pt x="1477" y="4"/>
                    </a:cubicBezTo>
                    <a:cubicBezTo>
                      <a:pt x="1447" y="2"/>
                      <a:pt x="1417" y="1"/>
                      <a:pt x="1387" y="1"/>
                    </a:cubicBezTo>
                    <a:close/>
                  </a:path>
                </a:pathLst>
              </a:custGeom>
              <a:solidFill>
                <a:srgbClr val="313130">
                  <a:alpha val="1397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9" name="Google Shape;2249;p38"/>
              <p:cNvSpPr/>
              <p:nvPr/>
            </p:nvSpPr>
            <p:spPr>
              <a:xfrm flipH="1">
                <a:off x="10600733" y="-426441"/>
                <a:ext cx="55084" cy="56838"/>
              </a:xfrm>
              <a:custGeom>
                <a:rect b="b" l="l" r="r" t="t"/>
                <a:pathLst>
                  <a:path extrusionOk="0" h="875" w="848">
                    <a:moveTo>
                      <a:pt x="283" y="0"/>
                    </a:moveTo>
                    <a:cubicBezTo>
                      <a:pt x="175" y="0"/>
                      <a:pt x="71" y="68"/>
                      <a:pt x="32" y="183"/>
                    </a:cubicBezTo>
                    <a:cubicBezTo>
                      <a:pt x="0" y="277"/>
                      <a:pt x="32" y="386"/>
                      <a:pt x="108" y="453"/>
                    </a:cubicBezTo>
                    <a:cubicBezTo>
                      <a:pt x="194" y="534"/>
                      <a:pt x="248" y="633"/>
                      <a:pt x="280" y="714"/>
                    </a:cubicBezTo>
                    <a:cubicBezTo>
                      <a:pt x="316" y="800"/>
                      <a:pt x="392" y="858"/>
                      <a:pt x="487" y="867"/>
                    </a:cubicBezTo>
                    <a:lnTo>
                      <a:pt x="509" y="872"/>
                    </a:lnTo>
                    <a:cubicBezTo>
                      <a:pt x="522" y="874"/>
                      <a:pt x="534" y="874"/>
                      <a:pt x="545" y="874"/>
                    </a:cubicBezTo>
                    <a:cubicBezTo>
                      <a:pt x="717" y="874"/>
                      <a:pt x="847" y="698"/>
                      <a:pt x="784" y="525"/>
                    </a:cubicBezTo>
                    <a:cubicBezTo>
                      <a:pt x="698" y="300"/>
                      <a:pt x="563" y="151"/>
                      <a:pt x="437" y="52"/>
                    </a:cubicBezTo>
                    <a:cubicBezTo>
                      <a:pt x="390" y="17"/>
                      <a:pt x="336" y="0"/>
                      <a:pt x="283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50" name="Google Shape;2250;p38"/>
              <p:cNvSpPr/>
              <p:nvPr/>
            </p:nvSpPr>
            <p:spPr>
              <a:xfrm flipH="1">
                <a:off x="10606320" y="-358301"/>
                <a:ext cx="45990" cy="40793"/>
              </a:xfrm>
              <a:custGeom>
                <a:rect b="b" l="l" r="r" t="t"/>
                <a:pathLst>
                  <a:path extrusionOk="0" h="628" w="708">
                    <a:moveTo>
                      <a:pt x="445" y="1"/>
                    </a:moveTo>
                    <a:cubicBezTo>
                      <a:pt x="383" y="1"/>
                      <a:pt x="322" y="30"/>
                      <a:pt x="284" y="84"/>
                    </a:cubicBezTo>
                    <a:cubicBezTo>
                      <a:pt x="226" y="170"/>
                      <a:pt x="158" y="228"/>
                      <a:pt x="99" y="269"/>
                    </a:cubicBezTo>
                    <a:cubicBezTo>
                      <a:pt x="32" y="323"/>
                      <a:pt x="0" y="417"/>
                      <a:pt x="32" y="498"/>
                    </a:cubicBezTo>
                    <a:cubicBezTo>
                      <a:pt x="62" y="581"/>
                      <a:pt x="138" y="627"/>
                      <a:pt x="216" y="627"/>
                    </a:cubicBezTo>
                    <a:cubicBezTo>
                      <a:pt x="257" y="627"/>
                      <a:pt x="298" y="615"/>
                      <a:pt x="334" y="588"/>
                    </a:cubicBezTo>
                    <a:cubicBezTo>
                      <a:pt x="437" y="516"/>
                      <a:pt x="532" y="426"/>
                      <a:pt x="613" y="350"/>
                    </a:cubicBezTo>
                    <a:cubicBezTo>
                      <a:pt x="707" y="251"/>
                      <a:pt x="676" y="84"/>
                      <a:pt x="550" y="30"/>
                    </a:cubicBezTo>
                    <a:lnTo>
                      <a:pt x="523" y="17"/>
                    </a:lnTo>
                    <a:cubicBezTo>
                      <a:pt x="498" y="6"/>
                      <a:pt x="471" y="1"/>
                      <a:pt x="445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51" name="Google Shape;2251;p38"/>
              <p:cNvSpPr/>
              <p:nvPr/>
            </p:nvSpPr>
            <p:spPr>
              <a:xfrm flipH="1">
                <a:off x="10565978" y="-500297"/>
                <a:ext cx="304846" cy="237290"/>
              </a:xfrm>
              <a:custGeom>
                <a:rect b="b" l="l" r="r" t="t"/>
                <a:pathLst>
                  <a:path extrusionOk="0" fill="none" h="3653" w="4693">
                    <a:moveTo>
                      <a:pt x="1847" y="3653"/>
                    </a:moveTo>
                    <a:cubicBezTo>
                      <a:pt x="1847" y="3653"/>
                      <a:pt x="685" y="2585"/>
                      <a:pt x="347" y="2027"/>
                    </a:cubicBezTo>
                    <a:cubicBezTo>
                      <a:pt x="0" y="1450"/>
                      <a:pt x="185" y="698"/>
                      <a:pt x="761" y="347"/>
                    </a:cubicBezTo>
                    <a:cubicBezTo>
                      <a:pt x="1342" y="0"/>
                      <a:pt x="2094" y="185"/>
                      <a:pt x="2441" y="761"/>
                    </a:cubicBezTo>
                    <a:lnTo>
                      <a:pt x="2527" y="901"/>
                    </a:lnTo>
                    <a:lnTo>
                      <a:pt x="2666" y="820"/>
                    </a:lnTo>
                    <a:cubicBezTo>
                      <a:pt x="3243" y="469"/>
                      <a:pt x="3995" y="658"/>
                      <a:pt x="4346" y="1234"/>
                    </a:cubicBezTo>
                    <a:cubicBezTo>
                      <a:pt x="4693" y="1811"/>
                      <a:pt x="4508" y="2563"/>
                      <a:pt x="3927" y="2914"/>
                    </a:cubicBezTo>
                    <a:cubicBezTo>
                      <a:pt x="3369" y="3252"/>
                      <a:pt x="1847" y="3653"/>
                      <a:pt x="1847" y="3653"/>
                    </a:cubicBezTo>
                    <a:close/>
                  </a:path>
                </a:pathLst>
              </a:custGeom>
              <a:noFill/>
              <a:ln cap="rnd" cmpd="sng" w="19050">
                <a:solidFill>
                  <a:schemeClr val="accent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55" name="Shape 2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6" name="Google Shape;2256;p39"/>
          <p:cNvSpPr/>
          <p:nvPr/>
        </p:nvSpPr>
        <p:spPr>
          <a:xfrm>
            <a:off x="5915350" y="2579012"/>
            <a:ext cx="2777400" cy="9339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7" name="Google Shape;2257;p39"/>
          <p:cNvSpPr/>
          <p:nvPr/>
        </p:nvSpPr>
        <p:spPr>
          <a:xfrm>
            <a:off x="5915350" y="3745948"/>
            <a:ext cx="2777400" cy="9339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8" name="Google Shape;2258;p39"/>
          <p:cNvSpPr/>
          <p:nvPr/>
        </p:nvSpPr>
        <p:spPr>
          <a:xfrm>
            <a:off x="5915350" y="1412075"/>
            <a:ext cx="2777400" cy="9339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9" name="Google Shape;2259;p39"/>
          <p:cNvSpPr/>
          <p:nvPr/>
        </p:nvSpPr>
        <p:spPr>
          <a:xfrm>
            <a:off x="457200" y="2579012"/>
            <a:ext cx="2777400" cy="9339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0" name="Google Shape;2260;p39"/>
          <p:cNvSpPr/>
          <p:nvPr/>
        </p:nvSpPr>
        <p:spPr>
          <a:xfrm>
            <a:off x="457200" y="3745948"/>
            <a:ext cx="2777400" cy="9339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1" name="Google Shape;2261;p39"/>
          <p:cNvSpPr/>
          <p:nvPr/>
        </p:nvSpPr>
        <p:spPr>
          <a:xfrm>
            <a:off x="457200" y="1412075"/>
            <a:ext cx="2777400" cy="9339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2" name="Google Shape;2262;p39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sp>
        <p:nvSpPr>
          <p:cNvPr id="2263" name="Google Shape;2263;p39"/>
          <p:cNvSpPr txBox="1"/>
          <p:nvPr/>
        </p:nvSpPr>
        <p:spPr>
          <a:xfrm>
            <a:off x="6110169" y="1752068"/>
            <a:ext cx="2387700" cy="53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Fira Sans"/>
                <a:ea typeface="Fira Sans"/>
                <a:cs typeface="Fira Sans"/>
                <a:sym typeface="Fira Sans"/>
              </a:rPr>
              <a:t>Planet Mercury is the closest object to the Sun</a:t>
            </a:r>
            <a:endParaRPr sz="1200"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2264" name="Google Shape;2264;p39"/>
          <p:cNvSpPr txBox="1"/>
          <p:nvPr/>
        </p:nvSpPr>
        <p:spPr>
          <a:xfrm>
            <a:off x="6110169" y="1446365"/>
            <a:ext cx="2387700" cy="42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2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Mercury</a:t>
            </a:r>
            <a:endParaRPr sz="1800">
              <a:solidFill>
                <a:schemeClr val="lt2"/>
              </a:solidFill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2265" name="Google Shape;2265;p39"/>
          <p:cNvSpPr txBox="1"/>
          <p:nvPr/>
        </p:nvSpPr>
        <p:spPr>
          <a:xfrm>
            <a:off x="6110169" y="2621322"/>
            <a:ext cx="2387700" cy="42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4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Mars</a:t>
            </a:r>
            <a:endParaRPr sz="1800">
              <a:solidFill>
                <a:schemeClr val="accent4"/>
              </a:solidFill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2266" name="Google Shape;2266;p39"/>
          <p:cNvSpPr txBox="1"/>
          <p:nvPr/>
        </p:nvSpPr>
        <p:spPr>
          <a:xfrm>
            <a:off x="6110169" y="2927025"/>
            <a:ext cx="2387700" cy="53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Fira Sans"/>
                <a:ea typeface="Fira Sans"/>
                <a:cs typeface="Fira Sans"/>
                <a:sym typeface="Fira Sans"/>
              </a:rPr>
              <a:t>Despite being red,</a:t>
            </a:r>
            <a:br>
              <a:rPr lang="en" sz="1200">
                <a:latin typeface="Fira Sans"/>
                <a:ea typeface="Fira Sans"/>
                <a:cs typeface="Fira Sans"/>
                <a:sym typeface="Fira Sans"/>
              </a:rPr>
            </a:br>
            <a:r>
              <a:rPr lang="en" sz="1200">
                <a:latin typeface="Fira Sans"/>
                <a:ea typeface="Fira Sans"/>
                <a:cs typeface="Fira Sans"/>
                <a:sym typeface="Fira Sans"/>
              </a:rPr>
              <a:t>Mars is a cold place</a:t>
            </a:r>
            <a:endParaRPr sz="1200"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2267" name="Google Shape;2267;p39"/>
          <p:cNvSpPr txBox="1"/>
          <p:nvPr/>
        </p:nvSpPr>
        <p:spPr>
          <a:xfrm>
            <a:off x="6110169" y="3807668"/>
            <a:ext cx="2387700" cy="42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6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Jupiter</a:t>
            </a:r>
            <a:endParaRPr sz="1800">
              <a:solidFill>
                <a:schemeClr val="accent6"/>
              </a:solidFill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2268" name="Google Shape;2268;p39"/>
          <p:cNvSpPr txBox="1"/>
          <p:nvPr/>
        </p:nvSpPr>
        <p:spPr>
          <a:xfrm>
            <a:off x="6110169" y="4113370"/>
            <a:ext cx="2387700" cy="53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Fira Sans"/>
                <a:ea typeface="Fira Sans"/>
                <a:cs typeface="Fira Sans"/>
                <a:sym typeface="Fira Sans"/>
              </a:rPr>
              <a:t>Jupiter is a gas giant</a:t>
            </a:r>
            <a:br>
              <a:rPr lang="en" sz="1200">
                <a:latin typeface="Fira Sans"/>
                <a:ea typeface="Fira Sans"/>
                <a:cs typeface="Fira Sans"/>
                <a:sym typeface="Fira Sans"/>
              </a:rPr>
            </a:br>
            <a:r>
              <a:rPr lang="en" sz="1200">
                <a:latin typeface="Fira Sans"/>
                <a:ea typeface="Fira Sans"/>
                <a:cs typeface="Fira Sans"/>
                <a:sym typeface="Fira Sans"/>
              </a:rPr>
              <a:t>and the biggest planet</a:t>
            </a:r>
            <a:endParaRPr sz="1200"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2269" name="Google Shape;2269;p39"/>
          <p:cNvSpPr txBox="1"/>
          <p:nvPr/>
        </p:nvSpPr>
        <p:spPr>
          <a:xfrm>
            <a:off x="652021" y="3807666"/>
            <a:ext cx="2387700" cy="42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2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Saturn</a:t>
            </a:r>
            <a:endParaRPr sz="1800">
              <a:solidFill>
                <a:schemeClr val="dk2"/>
              </a:solidFill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2270" name="Google Shape;2270;p39"/>
          <p:cNvSpPr txBox="1"/>
          <p:nvPr/>
        </p:nvSpPr>
        <p:spPr>
          <a:xfrm>
            <a:off x="652021" y="4113368"/>
            <a:ext cx="2387700" cy="53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Fira Sans"/>
                <a:ea typeface="Fira Sans"/>
                <a:cs typeface="Fira Sans"/>
                <a:sym typeface="Fira Sans"/>
              </a:rPr>
              <a:t>Saturn is composed of hydrogen and helium</a:t>
            </a:r>
            <a:endParaRPr sz="1200"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2271" name="Google Shape;2271;p39"/>
          <p:cNvSpPr txBox="1"/>
          <p:nvPr/>
        </p:nvSpPr>
        <p:spPr>
          <a:xfrm>
            <a:off x="652021" y="1446365"/>
            <a:ext cx="2387700" cy="42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1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Earth</a:t>
            </a:r>
            <a:endParaRPr sz="1800">
              <a:solidFill>
                <a:schemeClr val="accent1"/>
              </a:solidFill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2272" name="Google Shape;2272;p39"/>
          <p:cNvSpPr txBox="1"/>
          <p:nvPr/>
        </p:nvSpPr>
        <p:spPr>
          <a:xfrm>
            <a:off x="652021" y="1752067"/>
            <a:ext cx="2387700" cy="53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Fira Sans"/>
                <a:ea typeface="Fira Sans"/>
                <a:cs typeface="Fira Sans"/>
                <a:sym typeface="Fira Sans"/>
              </a:rPr>
              <a:t>Earth is the third planet from the Sun</a:t>
            </a:r>
            <a:endParaRPr sz="1200"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2273" name="Google Shape;2273;p39"/>
          <p:cNvSpPr txBox="1"/>
          <p:nvPr/>
        </p:nvSpPr>
        <p:spPr>
          <a:xfrm>
            <a:off x="652021" y="2621321"/>
            <a:ext cx="2387700" cy="42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accent2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rPr>
              <a:t>Neptune</a:t>
            </a:r>
            <a:endParaRPr sz="1800">
              <a:solidFill>
                <a:schemeClr val="accent2"/>
              </a:solidFill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2274" name="Google Shape;2274;p39"/>
          <p:cNvSpPr txBox="1"/>
          <p:nvPr/>
        </p:nvSpPr>
        <p:spPr>
          <a:xfrm>
            <a:off x="652021" y="2927023"/>
            <a:ext cx="2387700" cy="53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Fira Sans"/>
                <a:ea typeface="Fira Sans"/>
                <a:cs typeface="Fira Sans"/>
                <a:sym typeface="Fira Sans"/>
              </a:rPr>
              <a:t>Neptune is the farthest planet from the Sun </a:t>
            </a:r>
            <a:endParaRPr sz="1200"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2275" name="Google Shape;2275;p39"/>
          <p:cNvSpPr/>
          <p:nvPr/>
        </p:nvSpPr>
        <p:spPr>
          <a:xfrm>
            <a:off x="3507999" y="1439538"/>
            <a:ext cx="879000" cy="879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2276" name="Google Shape;2276;p39"/>
          <p:cNvSpPr/>
          <p:nvPr/>
        </p:nvSpPr>
        <p:spPr>
          <a:xfrm>
            <a:off x="4797925" y="1439550"/>
            <a:ext cx="879000" cy="879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2277" name="Google Shape;2277;p39"/>
          <p:cNvSpPr/>
          <p:nvPr/>
        </p:nvSpPr>
        <p:spPr>
          <a:xfrm>
            <a:off x="4797912" y="2606464"/>
            <a:ext cx="879000" cy="8790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2278" name="Google Shape;2278;p39"/>
          <p:cNvSpPr/>
          <p:nvPr/>
        </p:nvSpPr>
        <p:spPr>
          <a:xfrm>
            <a:off x="3508025" y="2606475"/>
            <a:ext cx="879000" cy="8790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2279" name="Google Shape;2279;p39"/>
          <p:cNvSpPr/>
          <p:nvPr/>
        </p:nvSpPr>
        <p:spPr>
          <a:xfrm>
            <a:off x="3507975" y="3773400"/>
            <a:ext cx="879000" cy="8790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sp>
        <p:nvSpPr>
          <p:cNvPr id="2280" name="Google Shape;2280;p39"/>
          <p:cNvSpPr/>
          <p:nvPr/>
        </p:nvSpPr>
        <p:spPr>
          <a:xfrm>
            <a:off x="4798050" y="3773375"/>
            <a:ext cx="879000" cy="8790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200">
              <a:solidFill>
                <a:srgbClr val="FFFFFF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grpSp>
        <p:nvGrpSpPr>
          <p:cNvPr id="2281" name="Google Shape;2281;p39"/>
          <p:cNvGrpSpPr/>
          <p:nvPr/>
        </p:nvGrpSpPr>
        <p:grpSpPr>
          <a:xfrm rot="672748">
            <a:off x="5059066" y="2826234"/>
            <a:ext cx="356960" cy="439881"/>
            <a:chOff x="-1726950" y="4022675"/>
            <a:chExt cx="215025" cy="264975"/>
          </a:xfrm>
        </p:grpSpPr>
        <p:sp>
          <p:nvSpPr>
            <p:cNvPr id="2282" name="Google Shape;2282;p39"/>
            <p:cNvSpPr/>
            <p:nvPr/>
          </p:nvSpPr>
          <p:spPr>
            <a:xfrm>
              <a:off x="-1723400" y="4026675"/>
              <a:ext cx="207450" cy="207000"/>
            </a:xfrm>
            <a:custGeom>
              <a:rect b="b" l="l" r="r" t="t"/>
              <a:pathLst>
                <a:path extrusionOk="0" h="8280" w="8298">
                  <a:moveTo>
                    <a:pt x="4158" y="1"/>
                  </a:moveTo>
                  <a:cubicBezTo>
                    <a:pt x="1857" y="1"/>
                    <a:pt x="1" y="1856"/>
                    <a:pt x="1" y="4140"/>
                  </a:cubicBezTo>
                  <a:cubicBezTo>
                    <a:pt x="1" y="6424"/>
                    <a:pt x="1857" y="8280"/>
                    <a:pt x="4158" y="8280"/>
                  </a:cubicBezTo>
                  <a:cubicBezTo>
                    <a:pt x="6442" y="8280"/>
                    <a:pt x="8298" y="6424"/>
                    <a:pt x="8298" y="4140"/>
                  </a:cubicBezTo>
                  <a:cubicBezTo>
                    <a:pt x="8298" y="1856"/>
                    <a:pt x="6442" y="1"/>
                    <a:pt x="4158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3" name="Google Shape;2283;p39"/>
            <p:cNvSpPr/>
            <p:nvPr/>
          </p:nvSpPr>
          <p:spPr>
            <a:xfrm>
              <a:off x="-1681025" y="4094700"/>
              <a:ext cx="46875" cy="39400"/>
            </a:xfrm>
            <a:custGeom>
              <a:rect b="b" l="l" r="r" t="t"/>
              <a:pathLst>
                <a:path extrusionOk="0" h="1576" w="1875">
                  <a:moveTo>
                    <a:pt x="555" y="1"/>
                  </a:moveTo>
                  <a:cubicBezTo>
                    <a:pt x="274" y="1"/>
                    <a:pt x="26" y="212"/>
                    <a:pt x="1" y="509"/>
                  </a:cubicBezTo>
                  <a:cubicBezTo>
                    <a:pt x="1" y="688"/>
                    <a:pt x="55" y="866"/>
                    <a:pt x="197" y="1027"/>
                  </a:cubicBezTo>
                  <a:cubicBezTo>
                    <a:pt x="340" y="1223"/>
                    <a:pt x="554" y="1401"/>
                    <a:pt x="857" y="1562"/>
                  </a:cubicBezTo>
                  <a:cubicBezTo>
                    <a:pt x="884" y="1571"/>
                    <a:pt x="911" y="1575"/>
                    <a:pt x="936" y="1575"/>
                  </a:cubicBezTo>
                  <a:cubicBezTo>
                    <a:pt x="960" y="1575"/>
                    <a:pt x="982" y="1571"/>
                    <a:pt x="1000" y="1562"/>
                  </a:cubicBezTo>
                  <a:cubicBezTo>
                    <a:pt x="1304" y="1401"/>
                    <a:pt x="1535" y="1223"/>
                    <a:pt x="1678" y="1027"/>
                  </a:cubicBezTo>
                  <a:cubicBezTo>
                    <a:pt x="1803" y="866"/>
                    <a:pt x="1874" y="688"/>
                    <a:pt x="1857" y="509"/>
                  </a:cubicBezTo>
                  <a:cubicBezTo>
                    <a:pt x="1832" y="212"/>
                    <a:pt x="1584" y="1"/>
                    <a:pt x="1303" y="1"/>
                  </a:cubicBezTo>
                  <a:cubicBezTo>
                    <a:pt x="1179" y="1"/>
                    <a:pt x="1049" y="42"/>
                    <a:pt x="929" y="134"/>
                  </a:cubicBezTo>
                  <a:cubicBezTo>
                    <a:pt x="809" y="42"/>
                    <a:pt x="679" y="1"/>
                    <a:pt x="555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4" name="Google Shape;2284;p39"/>
            <p:cNvSpPr/>
            <p:nvPr/>
          </p:nvSpPr>
          <p:spPr>
            <a:xfrm>
              <a:off x="-1604725" y="4094700"/>
              <a:ext cx="46400" cy="39400"/>
            </a:xfrm>
            <a:custGeom>
              <a:rect b="b" l="l" r="r" t="t"/>
              <a:pathLst>
                <a:path extrusionOk="0" h="1576" w="1856">
                  <a:moveTo>
                    <a:pt x="554" y="1"/>
                  </a:moveTo>
                  <a:cubicBezTo>
                    <a:pt x="273" y="1"/>
                    <a:pt x="25" y="212"/>
                    <a:pt x="0" y="509"/>
                  </a:cubicBezTo>
                  <a:cubicBezTo>
                    <a:pt x="0" y="688"/>
                    <a:pt x="54" y="866"/>
                    <a:pt x="179" y="1027"/>
                  </a:cubicBezTo>
                  <a:cubicBezTo>
                    <a:pt x="339" y="1223"/>
                    <a:pt x="553" y="1401"/>
                    <a:pt x="857" y="1562"/>
                  </a:cubicBezTo>
                  <a:cubicBezTo>
                    <a:pt x="883" y="1571"/>
                    <a:pt x="910" y="1575"/>
                    <a:pt x="935" y="1575"/>
                  </a:cubicBezTo>
                  <a:cubicBezTo>
                    <a:pt x="959" y="1575"/>
                    <a:pt x="981" y="1571"/>
                    <a:pt x="999" y="1562"/>
                  </a:cubicBezTo>
                  <a:cubicBezTo>
                    <a:pt x="1303" y="1401"/>
                    <a:pt x="1535" y="1223"/>
                    <a:pt x="1677" y="1027"/>
                  </a:cubicBezTo>
                  <a:cubicBezTo>
                    <a:pt x="1802" y="866"/>
                    <a:pt x="1856" y="688"/>
                    <a:pt x="1856" y="509"/>
                  </a:cubicBezTo>
                  <a:cubicBezTo>
                    <a:pt x="1831" y="212"/>
                    <a:pt x="1583" y="1"/>
                    <a:pt x="1302" y="1"/>
                  </a:cubicBezTo>
                  <a:cubicBezTo>
                    <a:pt x="1178" y="1"/>
                    <a:pt x="1048" y="42"/>
                    <a:pt x="928" y="134"/>
                  </a:cubicBezTo>
                  <a:cubicBezTo>
                    <a:pt x="808" y="42"/>
                    <a:pt x="678" y="1"/>
                    <a:pt x="554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5" name="Google Shape;2285;p39"/>
            <p:cNvSpPr/>
            <p:nvPr/>
          </p:nvSpPr>
          <p:spPr>
            <a:xfrm>
              <a:off x="-1636400" y="4226525"/>
              <a:ext cx="55325" cy="57100"/>
            </a:xfrm>
            <a:custGeom>
              <a:rect b="b" l="l" r="r" t="t"/>
              <a:pathLst>
                <a:path extrusionOk="0" h="2284" w="2213">
                  <a:moveTo>
                    <a:pt x="2213" y="0"/>
                  </a:moveTo>
                  <a:cubicBezTo>
                    <a:pt x="1874" y="143"/>
                    <a:pt x="1499" y="232"/>
                    <a:pt x="1107" y="268"/>
                  </a:cubicBezTo>
                  <a:lnTo>
                    <a:pt x="1107" y="1160"/>
                  </a:lnTo>
                  <a:lnTo>
                    <a:pt x="660" y="1160"/>
                  </a:lnTo>
                  <a:cubicBezTo>
                    <a:pt x="500" y="1160"/>
                    <a:pt x="357" y="1231"/>
                    <a:pt x="286" y="1374"/>
                  </a:cubicBezTo>
                  <a:cubicBezTo>
                    <a:pt x="0" y="1820"/>
                    <a:pt x="304" y="2284"/>
                    <a:pt x="732" y="2284"/>
                  </a:cubicBezTo>
                  <a:lnTo>
                    <a:pt x="1785" y="2284"/>
                  </a:lnTo>
                  <a:cubicBezTo>
                    <a:pt x="2016" y="2284"/>
                    <a:pt x="2213" y="2088"/>
                    <a:pt x="2213" y="1838"/>
                  </a:cubicBezTo>
                  <a:lnTo>
                    <a:pt x="2213" y="0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6" name="Google Shape;2286;p39"/>
            <p:cNvSpPr/>
            <p:nvPr/>
          </p:nvSpPr>
          <p:spPr>
            <a:xfrm>
              <a:off x="-1681025" y="4226525"/>
              <a:ext cx="51325" cy="57100"/>
            </a:xfrm>
            <a:custGeom>
              <a:rect b="b" l="l" r="r" t="t"/>
              <a:pathLst>
                <a:path extrusionOk="0" h="2284" w="2053">
                  <a:moveTo>
                    <a:pt x="947" y="0"/>
                  </a:moveTo>
                  <a:lnTo>
                    <a:pt x="947" y="1160"/>
                  </a:lnTo>
                  <a:lnTo>
                    <a:pt x="572" y="1160"/>
                  </a:lnTo>
                  <a:cubicBezTo>
                    <a:pt x="269" y="1160"/>
                    <a:pt x="19" y="1392"/>
                    <a:pt x="1" y="1713"/>
                  </a:cubicBezTo>
                  <a:cubicBezTo>
                    <a:pt x="1" y="2016"/>
                    <a:pt x="251" y="2284"/>
                    <a:pt x="572" y="2284"/>
                  </a:cubicBezTo>
                  <a:lnTo>
                    <a:pt x="1500" y="2284"/>
                  </a:lnTo>
                  <a:cubicBezTo>
                    <a:pt x="1714" y="2284"/>
                    <a:pt x="1910" y="2159"/>
                    <a:pt x="1999" y="1981"/>
                  </a:cubicBezTo>
                  <a:cubicBezTo>
                    <a:pt x="1964" y="1909"/>
                    <a:pt x="1928" y="1820"/>
                    <a:pt x="1928" y="1713"/>
                  </a:cubicBezTo>
                  <a:cubicBezTo>
                    <a:pt x="1928" y="1588"/>
                    <a:pt x="1982" y="1463"/>
                    <a:pt x="2053" y="1374"/>
                  </a:cubicBezTo>
                  <a:lnTo>
                    <a:pt x="2053" y="268"/>
                  </a:lnTo>
                  <a:cubicBezTo>
                    <a:pt x="1660" y="232"/>
                    <a:pt x="1286" y="143"/>
                    <a:pt x="947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7" name="Google Shape;2287;p39"/>
            <p:cNvSpPr/>
            <p:nvPr/>
          </p:nvSpPr>
          <p:spPr>
            <a:xfrm>
              <a:off x="-1685025" y="4090825"/>
              <a:ext cx="54900" cy="47050"/>
            </a:xfrm>
            <a:custGeom>
              <a:rect b="b" l="l" r="r" t="t"/>
              <a:pathLst>
                <a:path extrusionOk="0" h="1882" w="2196">
                  <a:moveTo>
                    <a:pt x="1479" y="314"/>
                  </a:moveTo>
                  <a:cubicBezTo>
                    <a:pt x="1535" y="314"/>
                    <a:pt x="1591" y="324"/>
                    <a:pt x="1642" y="343"/>
                  </a:cubicBezTo>
                  <a:cubicBezTo>
                    <a:pt x="1767" y="414"/>
                    <a:pt x="1856" y="521"/>
                    <a:pt x="1856" y="682"/>
                  </a:cubicBezTo>
                  <a:cubicBezTo>
                    <a:pt x="1874" y="807"/>
                    <a:pt x="1820" y="950"/>
                    <a:pt x="1713" y="1092"/>
                  </a:cubicBezTo>
                  <a:cubicBezTo>
                    <a:pt x="1588" y="1271"/>
                    <a:pt x="1374" y="1431"/>
                    <a:pt x="1089" y="1574"/>
                  </a:cubicBezTo>
                  <a:cubicBezTo>
                    <a:pt x="821" y="1431"/>
                    <a:pt x="607" y="1271"/>
                    <a:pt x="482" y="1092"/>
                  </a:cubicBezTo>
                  <a:cubicBezTo>
                    <a:pt x="375" y="950"/>
                    <a:pt x="322" y="807"/>
                    <a:pt x="322" y="682"/>
                  </a:cubicBezTo>
                  <a:cubicBezTo>
                    <a:pt x="339" y="521"/>
                    <a:pt x="411" y="414"/>
                    <a:pt x="554" y="343"/>
                  </a:cubicBezTo>
                  <a:cubicBezTo>
                    <a:pt x="605" y="324"/>
                    <a:pt x="658" y="314"/>
                    <a:pt x="712" y="314"/>
                  </a:cubicBezTo>
                  <a:cubicBezTo>
                    <a:pt x="809" y="314"/>
                    <a:pt x="908" y="346"/>
                    <a:pt x="1000" y="414"/>
                  </a:cubicBezTo>
                  <a:cubicBezTo>
                    <a:pt x="1029" y="434"/>
                    <a:pt x="1064" y="448"/>
                    <a:pt x="1101" y="448"/>
                  </a:cubicBezTo>
                  <a:cubicBezTo>
                    <a:pt x="1131" y="448"/>
                    <a:pt x="1164" y="438"/>
                    <a:pt x="1196" y="414"/>
                  </a:cubicBezTo>
                  <a:cubicBezTo>
                    <a:pt x="1276" y="346"/>
                    <a:pt x="1378" y="314"/>
                    <a:pt x="1479" y="314"/>
                  </a:cubicBezTo>
                  <a:close/>
                  <a:moveTo>
                    <a:pt x="721" y="0"/>
                  </a:moveTo>
                  <a:cubicBezTo>
                    <a:pt x="620" y="0"/>
                    <a:pt x="521" y="19"/>
                    <a:pt x="429" y="57"/>
                  </a:cubicBezTo>
                  <a:cubicBezTo>
                    <a:pt x="197" y="165"/>
                    <a:pt x="36" y="396"/>
                    <a:pt x="18" y="646"/>
                  </a:cubicBezTo>
                  <a:cubicBezTo>
                    <a:pt x="0" y="860"/>
                    <a:pt x="72" y="1074"/>
                    <a:pt x="232" y="1271"/>
                  </a:cubicBezTo>
                  <a:cubicBezTo>
                    <a:pt x="393" y="1485"/>
                    <a:pt x="643" y="1681"/>
                    <a:pt x="946" y="1842"/>
                  </a:cubicBezTo>
                  <a:cubicBezTo>
                    <a:pt x="991" y="1868"/>
                    <a:pt x="1040" y="1882"/>
                    <a:pt x="1089" y="1882"/>
                  </a:cubicBezTo>
                  <a:cubicBezTo>
                    <a:pt x="1138" y="1882"/>
                    <a:pt x="1187" y="1868"/>
                    <a:pt x="1232" y="1842"/>
                  </a:cubicBezTo>
                  <a:lnTo>
                    <a:pt x="1249" y="1842"/>
                  </a:lnTo>
                  <a:cubicBezTo>
                    <a:pt x="1571" y="1681"/>
                    <a:pt x="1803" y="1485"/>
                    <a:pt x="1963" y="1271"/>
                  </a:cubicBezTo>
                  <a:cubicBezTo>
                    <a:pt x="2124" y="1074"/>
                    <a:pt x="2195" y="860"/>
                    <a:pt x="2177" y="646"/>
                  </a:cubicBezTo>
                  <a:cubicBezTo>
                    <a:pt x="2159" y="396"/>
                    <a:pt x="1999" y="165"/>
                    <a:pt x="1767" y="57"/>
                  </a:cubicBezTo>
                  <a:cubicBezTo>
                    <a:pt x="1674" y="19"/>
                    <a:pt x="1575" y="0"/>
                    <a:pt x="1476" y="0"/>
                  </a:cubicBezTo>
                  <a:cubicBezTo>
                    <a:pt x="1347" y="0"/>
                    <a:pt x="1218" y="32"/>
                    <a:pt x="1107" y="93"/>
                  </a:cubicBezTo>
                  <a:cubicBezTo>
                    <a:pt x="985" y="32"/>
                    <a:pt x="852" y="0"/>
                    <a:pt x="721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8" name="Google Shape;2288;p39"/>
            <p:cNvSpPr/>
            <p:nvPr/>
          </p:nvSpPr>
          <p:spPr>
            <a:xfrm>
              <a:off x="-1608750" y="4090825"/>
              <a:ext cx="54900" cy="47125"/>
            </a:xfrm>
            <a:custGeom>
              <a:rect b="b" l="l" r="r" t="t"/>
              <a:pathLst>
                <a:path extrusionOk="0" h="1885" w="2196">
                  <a:moveTo>
                    <a:pt x="1483" y="314"/>
                  </a:moveTo>
                  <a:cubicBezTo>
                    <a:pt x="1537" y="314"/>
                    <a:pt x="1591" y="324"/>
                    <a:pt x="1642" y="343"/>
                  </a:cubicBezTo>
                  <a:cubicBezTo>
                    <a:pt x="1767" y="414"/>
                    <a:pt x="1856" y="521"/>
                    <a:pt x="1874" y="682"/>
                  </a:cubicBezTo>
                  <a:cubicBezTo>
                    <a:pt x="1874" y="807"/>
                    <a:pt x="1820" y="950"/>
                    <a:pt x="1713" y="1092"/>
                  </a:cubicBezTo>
                  <a:cubicBezTo>
                    <a:pt x="1589" y="1271"/>
                    <a:pt x="1374" y="1431"/>
                    <a:pt x="1089" y="1574"/>
                  </a:cubicBezTo>
                  <a:cubicBezTo>
                    <a:pt x="821" y="1431"/>
                    <a:pt x="607" y="1271"/>
                    <a:pt x="482" y="1092"/>
                  </a:cubicBezTo>
                  <a:cubicBezTo>
                    <a:pt x="375" y="950"/>
                    <a:pt x="322" y="807"/>
                    <a:pt x="322" y="682"/>
                  </a:cubicBezTo>
                  <a:cubicBezTo>
                    <a:pt x="340" y="521"/>
                    <a:pt x="429" y="414"/>
                    <a:pt x="554" y="343"/>
                  </a:cubicBezTo>
                  <a:cubicBezTo>
                    <a:pt x="605" y="324"/>
                    <a:pt x="658" y="314"/>
                    <a:pt x="713" y="314"/>
                  </a:cubicBezTo>
                  <a:cubicBezTo>
                    <a:pt x="809" y="314"/>
                    <a:pt x="908" y="346"/>
                    <a:pt x="1000" y="414"/>
                  </a:cubicBezTo>
                  <a:cubicBezTo>
                    <a:pt x="1024" y="438"/>
                    <a:pt x="1055" y="448"/>
                    <a:pt x="1087" y="448"/>
                  </a:cubicBezTo>
                  <a:cubicBezTo>
                    <a:pt x="1126" y="448"/>
                    <a:pt x="1167" y="434"/>
                    <a:pt x="1196" y="414"/>
                  </a:cubicBezTo>
                  <a:cubicBezTo>
                    <a:pt x="1287" y="346"/>
                    <a:pt x="1386" y="314"/>
                    <a:pt x="1483" y="314"/>
                  </a:cubicBezTo>
                  <a:close/>
                  <a:moveTo>
                    <a:pt x="719" y="0"/>
                  </a:moveTo>
                  <a:cubicBezTo>
                    <a:pt x="620" y="0"/>
                    <a:pt x="521" y="19"/>
                    <a:pt x="429" y="57"/>
                  </a:cubicBezTo>
                  <a:cubicBezTo>
                    <a:pt x="197" y="165"/>
                    <a:pt x="36" y="396"/>
                    <a:pt x="18" y="646"/>
                  </a:cubicBezTo>
                  <a:cubicBezTo>
                    <a:pt x="1" y="860"/>
                    <a:pt x="72" y="1074"/>
                    <a:pt x="232" y="1271"/>
                  </a:cubicBezTo>
                  <a:cubicBezTo>
                    <a:pt x="393" y="1485"/>
                    <a:pt x="625" y="1681"/>
                    <a:pt x="946" y="1842"/>
                  </a:cubicBezTo>
                  <a:cubicBezTo>
                    <a:pt x="946" y="1842"/>
                    <a:pt x="946" y="1842"/>
                    <a:pt x="964" y="1860"/>
                  </a:cubicBezTo>
                  <a:cubicBezTo>
                    <a:pt x="1004" y="1876"/>
                    <a:pt x="1048" y="1884"/>
                    <a:pt x="1092" y="1884"/>
                  </a:cubicBezTo>
                  <a:cubicBezTo>
                    <a:pt x="1146" y="1884"/>
                    <a:pt x="1200" y="1871"/>
                    <a:pt x="1249" y="1842"/>
                  </a:cubicBezTo>
                  <a:cubicBezTo>
                    <a:pt x="1553" y="1681"/>
                    <a:pt x="1803" y="1485"/>
                    <a:pt x="1963" y="1271"/>
                  </a:cubicBezTo>
                  <a:cubicBezTo>
                    <a:pt x="2124" y="1074"/>
                    <a:pt x="2195" y="860"/>
                    <a:pt x="2177" y="646"/>
                  </a:cubicBezTo>
                  <a:cubicBezTo>
                    <a:pt x="2159" y="396"/>
                    <a:pt x="1999" y="165"/>
                    <a:pt x="1767" y="57"/>
                  </a:cubicBezTo>
                  <a:cubicBezTo>
                    <a:pt x="1674" y="19"/>
                    <a:pt x="1575" y="0"/>
                    <a:pt x="1475" y="0"/>
                  </a:cubicBezTo>
                  <a:cubicBezTo>
                    <a:pt x="1344" y="0"/>
                    <a:pt x="1210" y="32"/>
                    <a:pt x="1089" y="93"/>
                  </a:cubicBezTo>
                  <a:cubicBezTo>
                    <a:pt x="977" y="32"/>
                    <a:pt x="849" y="0"/>
                    <a:pt x="719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9" name="Google Shape;2289;p39"/>
            <p:cNvSpPr/>
            <p:nvPr/>
          </p:nvSpPr>
          <p:spPr>
            <a:xfrm>
              <a:off x="-1635950" y="4129725"/>
              <a:ext cx="32575" cy="8050"/>
            </a:xfrm>
            <a:custGeom>
              <a:rect b="b" l="l" r="r" t="t"/>
              <a:pathLst>
                <a:path extrusionOk="0" h="322" w="1303">
                  <a:moveTo>
                    <a:pt x="161" y="0"/>
                  </a:moveTo>
                  <a:cubicBezTo>
                    <a:pt x="71" y="0"/>
                    <a:pt x="0" y="89"/>
                    <a:pt x="18" y="179"/>
                  </a:cubicBezTo>
                  <a:cubicBezTo>
                    <a:pt x="18" y="250"/>
                    <a:pt x="89" y="321"/>
                    <a:pt x="179" y="321"/>
                  </a:cubicBezTo>
                  <a:lnTo>
                    <a:pt x="1142" y="321"/>
                  </a:lnTo>
                  <a:cubicBezTo>
                    <a:pt x="1231" y="321"/>
                    <a:pt x="1303" y="232"/>
                    <a:pt x="1285" y="143"/>
                  </a:cubicBezTo>
                  <a:cubicBezTo>
                    <a:pt x="1285" y="54"/>
                    <a:pt x="1213" y="0"/>
                    <a:pt x="1124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0" name="Google Shape;2290;p39"/>
            <p:cNvSpPr/>
            <p:nvPr/>
          </p:nvSpPr>
          <p:spPr>
            <a:xfrm>
              <a:off x="-1685925" y="4223750"/>
              <a:ext cx="108875" cy="63900"/>
            </a:xfrm>
            <a:custGeom>
              <a:rect b="b" l="l" r="r" t="t"/>
              <a:pathLst>
                <a:path extrusionOk="0" h="2556" w="4355">
                  <a:moveTo>
                    <a:pt x="4249" y="0"/>
                  </a:moveTo>
                  <a:cubicBezTo>
                    <a:pt x="4228" y="0"/>
                    <a:pt x="4209" y="7"/>
                    <a:pt x="4194" y="22"/>
                  </a:cubicBezTo>
                  <a:cubicBezTo>
                    <a:pt x="4105" y="22"/>
                    <a:pt x="4033" y="93"/>
                    <a:pt x="4033" y="182"/>
                  </a:cubicBezTo>
                  <a:lnTo>
                    <a:pt x="4033" y="1842"/>
                  </a:lnTo>
                  <a:cubicBezTo>
                    <a:pt x="4033" y="2056"/>
                    <a:pt x="3855" y="2252"/>
                    <a:pt x="3623" y="2252"/>
                  </a:cubicBezTo>
                  <a:lnTo>
                    <a:pt x="2695" y="2252"/>
                  </a:lnTo>
                  <a:cubicBezTo>
                    <a:pt x="2463" y="2252"/>
                    <a:pt x="2285" y="2074"/>
                    <a:pt x="2285" y="1842"/>
                  </a:cubicBezTo>
                  <a:cubicBezTo>
                    <a:pt x="2285" y="1610"/>
                    <a:pt x="2463" y="1431"/>
                    <a:pt x="2695" y="1431"/>
                  </a:cubicBezTo>
                  <a:lnTo>
                    <a:pt x="3070" y="1431"/>
                  </a:lnTo>
                  <a:cubicBezTo>
                    <a:pt x="3159" y="1431"/>
                    <a:pt x="3230" y="1360"/>
                    <a:pt x="3230" y="1289"/>
                  </a:cubicBezTo>
                  <a:lnTo>
                    <a:pt x="3230" y="450"/>
                  </a:lnTo>
                  <a:cubicBezTo>
                    <a:pt x="3230" y="379"/>
                    <a:pt x="3177" y="307"/>
                    <a:pt x="3088" y="290"/>
                  </a:cubicBezTo>
                  <a:cubicBezTo>
                    <a:pt x="2998" y="290"/>
                    <a:pt x="2909" y="361"/>
                    <a:pt x="2909" y="450"/>
                  </a:cubicBezTo>
                  <a:lnTo>
                    <a:pt x="2909" y="1128"/>
                  </a:lnTo>
                  <a:lnTo>
                    <a:pt x="2695" y="1128"/>
                  </a:lnTo>
                  <a:cubicBezTo>
                    <a:pt x="2606" y="1128"/>
                    <a:pt x="2499" y="1146"/>
                    <a:pt x="2427" y="1182"/>
                  </a:cubicBezTo>
                  <a:lnTo>
                    <a:pt x="2427" y="468"/>
                  </a:lnTo>
                  <a:cubicBezTo>
                    <a:pt x="2427" y="379"/>
                    <a:pt x="2356" y="307"/>
                    <a:pt x="2285" y="307"/>
                  </a:cubicBezTo>
                  <a:cubicBezTo>
                    <a:pt x="2275" y="305"/>
                    <a:pt x="2266" y="305"/>
                    <a:pt x="2257" y="305"/>
                  </a:cubicBezTo>
                  <a:cubicBezTo>
                    <a:pt x="2178" y="305"/>
                    <a:pt x="2106" y="370"/>
                    <a:pt x="2106" y="450"/>
                  </a:cubicBezTo>
                  <a:lnTo>
                    <a:pt x="2106" y="1431"/>
                  </a:lnTo>
                  <a:cubicBezTo>
                    <a:pt x="2035" y="1556"/>
                    <a:pt x="1981" y="1699"/>
                    <a:pt x="1981" y="1842"/>
                  </a:cubicBezTo>
                  <a:cubicBezTo>
                    <a:pt x="1981" y="1931"/>
                    <a:pt x="1999" y="2020"/>
                    <a:pt x="2035" y="2092"/>
                  </a:cubicBezTo>
                  <a:cubicBezTo>
                    <a:pt x="1946" y="2181"/>
                    <a:pt x="1839" y="2252"/>
                    <a:pt x="1696" y="2252"/>
                  </a:cubicBezTo>
                  <a:lnTo>
                    <a:pt x="750" y="2252"/>
                  </a:lnTo>
                  <a:cubicBezTo>
                    <a:pt x="554" y="2252"/>
                    <a:pt x="358" y="2092"/>
                    <a:pt x="340" y="1878"/>
                  </a:cubicBezTo>
                  <a:cubicBezTo>
                    <a:pt x="322" y="1646"/>
                    <a:pt x="518" y="1431"/>
                    <a:pt x="750" y="1431"/>
                  </a:cubicBezTo>
                  <a:lnTo>
                    <a:pt x="1125" y="1431"/>
                  </a:lnTo>
                  <a:cubicBezTo>
                    <a:pt x="1214" y="1431"/>
                    <a:pt x="1285" y="1360"/>
                    <a:pt x="1285" y="1289"/>
                  </a:cubicBezTo>
                  <a:lnTo>
                    <a:pt x="1285" y="200"/>
                  </a:lnTo>
                  <a:cubicBezTo>
                    <a:pt x="1285" y="129"/>
                    <a:pt x="1232" y="58"/>
                    <a:pt x="1143" y="40"/>
                  </a:cubicBezTo>
                  <a:cubicBezTo>
                    <a:pt x="1135" y="38"/>
                    <a:pt x="1127" y="37"/>
                    <a:pt x="1119" y="37"/>
                  </a:cubicBezTo>
                  <a:cubicBezTo>
                    <a:pt x="1039" y="37"/>
                    <a:pt x="964" y="119"/>
                    <a:pt x="964" y="200"/>
                  </a:cubicBezTo>
                  <a:lnTo>
                    <a:pt x="964" y="1128"/>
                  </a:lnTo>
                  <a:lnTo>
                    <a:pt x="768" y="1128"/>
                  </a:lnTo>
                  <a:cubicBezTo>
                    <a:pt x="340" y="1128"/>
                    <a:pt x="1" y="1467"/>
                    <a:pt x="36" y="1895"/>
                  </a:cubicBezTo>
                  <a:cubicBezTo>
                    <a:pt x="54" y="2252"/>
                    <a:pt x="375" y="2556"/>
                    <a:pt x="750" y="2556"/>
                  </a:cubicBezTo>
                  <a:lnTo>
                    <a:pt x="1696" y="2556"/>
                  </a:lnTo>
                  <a:cubicBezTo>
                    <a:pt x="1874" y="2556"/>
                    <a:pt x="2053" y="2484"/>
                    <a:pt x="2195" y="2359"/>
                  </a:cubicBezTo>
                  <a:cubicBezTo>
                    <a:pt x="2320" y="2484"/>
                    <a:pt x="2499" y="2556"/>
                    <a:pt x="2695" y="2556"/>
                  </a:cubicBezTo>
                  <a:lnTo>
                    <a:pt x="3623" y="2556"/>
                  </a:lnTo>
                  <a:cubicBezTo>
                    <a:pt x="4033" y="2556"/>
                    <a:pt x="4354" y="2234"/>
                    <a:pt x="4354" y="1842"/>
                  </a:cubicBezTo>
                  <a:lnTo>
                    <a:pt x="4354" y="93"/>
                  </a:lnTo>
                  <a:cubicBezTo>
                    <a:pt x="4354" y="42"/>
                    <a:pt x="4299" y="0"/>
                    <a:pt x="4249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1" name="Google Shape;2291;p39"/>
            <p:cNvSpPr/>
            <p:nvPr/>
          </p:nvSpPr>
          <p:spPr>
            <a:xfrm>
              <a:off x="-1657375" y="4226525"/>
              <a:ext cx="27675" cy="22325"/>
            </a:xfrm>
            <a:custGeom>
              <a:rect b="b" l="l" r="r" t="t"/>
              <a:pathLst>
                <a:path extrusionOk="0" h="893" w="1107">
                  <a:moveTo>
                    <a:pt x="1" y="0"/>
                  </a:moveTo>
                  <a:lnTo>
                    <a:pt x="1" y="660"/>
                  </a:lnTo>
                  <a:cubicBezTo>
                    <a:pt x="358" y="785"/>
                    <a:pt x="732" y="857"/>
                    <a:pt x="1107" y="892"/>
                  </a:cubicBezTo>
                  <a:lnTo>
                    <a:pt x="1107" y="268"/>
                  </a:lnTo>
                  <a:cubicBezTo>
                    <a:pt x="714" y="232"/>
                    <a:pt x="340" y="143"/>
                    <a:pt x="1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2" name="Google Shape;2292;p39"/>
            <p:cNvSpPr/>
            <p:nvPr/>
          </p:nvSpPr>
          <p:spPr>
            <a:xfrm>
              <a:off x="-1608750" y="4226525"/>
              <a:ext cx="27675" cy="22325"/>
            </a:xfrm>
            <a:custGeom>
              <a:rect b="b" l="l" r="r" t="t"/>
              <a:pathLst>
                <a:path extrusionOk="0" h="893" w="1107">
                  <a:moveTo>
                    <a:pt x="1107" y="0"/>
                  </a:moveTo>
                  <a:cubicBezTo>
                    <a:pt x="768" y="143"/>
                    <a:pt x="393" y="232"/>
                    <a:pt x="1" y="268"/>
                  </a:cubicBezTo>
                  <a:lnTo>
                    <a:pt x="1" y="892"/>
                  </a:lnTo>
                  <a:cubicBezTo>
                    <a:pt x="375" y="857"/>
                    <a:pt x="750" y="785"/>
                    <a:pt x="1107" y="660"/>
                  </a:cubicBezTo>
                  <a:lnTo>
                    <a:pt x="1107" y="0"/>
                  </a:ln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3" name="Google Shape;2293;p39"/>
            <p:cNvSpPr/>
            <p:nvPr/>
          </p:nvSpPr>
          <p:spPr>
            <a:xfrm>
              <a:off x="-1726950" y="4022675"/>
              <a:ext cx="215025" cy="215025"/>
            </a:xfrm>
            <a:custGeom>
              <a:rect b="b" l="l" r="r" t="t"/>
              <a:pathLst>
                <a:path extrusionOk="0" h="8601" w="8601">
                  <a:moveTo>
                    <a:pt x="4300" y="303"/>
                  </a:moveTo>
                  <a:cubicBezTo>
                    <a:pt x="6495" y="303"/>
                    <a:pt x="8279" y="2105"/>
                    <a:pt x="8279" y="4300"/>
                  </a:cubicBezTo>
                  <a:cubicBezTo>
                    <a:pt x="8279" y="6495"/>
                    <a:pt x="6495" y="8297"/>
                    <a:pt x="4300" y="8297"/>
                  </a:cubicBezTo>
                  <a:cubicBezTo>
                    <a:pt x="2088" y="8297"/>
                    <a:pt x="304" y="6495"/>
                    <a:pt x="304" y="4300"/>
                  </a:cubicBezTo>
                  <a:cubicBezTo>
                    <a:pt x="304" y="2105"/>
                    <a:pt x="2088" y="303"/>
                    <a:pt x="4300" y="303"/>
                  </a:cubicBezTo>
                  <a:close/>
                  <a:moveTo>
                    <a:pt x="4300" y="0"/>
                  </a:moveTo>
                  <a:cubicBezTo>
                    <a:pt x="1927" y="0"/>
                    <a:pt x="0" y="1927"/>
                    <a:pt x="0" y="4300"/>
                  </a:cubicBezTo>
                  <a:cubicBezTo>
                    <a:pt x="0" y="6673"/>
                    <a:pt x="1927" y="8600"/>
                    <a:pt x="4300" y="8600"/>
                  </a:cubicBezTo>
                  <a:cubicBezTo>
                    <a:pt x="6673" y="8600"/>
                    <a:pt x="8600" y="6673"/>
                    <a:pt x="8600" y="4300"/>
                  </a:cubicBezTo>
                  <a:cubicBezTo>
                    <a:pt x="8600" y="1927"/>
                    <a:pt x="6673" y="0"/>
                    <a:pt x="4300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94" name="Google Shape;2294;p39"/>
          <p:cNvGrpSpPr/>
          <p:nvPr/>
        </p:nvGrpSpPr>
        <p:grpSpPr>
          <a:xfrm rot="877574">
            <a:off x="3717861" y="3992881"/>
            <a:ext cx="459207" cy="439875"/>
            <a:chOff x="-2335850" y="4022900"/>
            <a:chExt cx="276150" cy="264525"/>
          </a:xfrm>
        </p:grpSpPr>
        <p:sp>
          <p:nvSpPr>
            <p:cNvPr id="2295" name="Google Shape;2295;p39"/>
            <p:cNvSpPr/>
            <p:nvPr/>
          </p:nvSpPr>
          <p:spPr>
            <a:xfrm>
              <a:off x="-2272950" y="4026725"/>
              <a:ext cx="150350" cy="174825"/>
            </a:xfrm>
            <a:custGeom>
              <a:rect b="b" l="l" r="r" t="t"/>
              <a:pathLst>
                <a:path extrusionOk="0" h="6993" w="6014">
                  <a:moveTo>
                    <a:pt x="4060" y="886"/>
                  </a:moveTo>
                  <a:cubicBezTo>
                    <a:pt x="4328" y="886"/>
                    <a:pt x="4595" y="989"/>
                    <a:pt x="4800" y="1194"/>
                  </a:cubicBezTo>
                  <a:cubicBezTo>
                    <a:pt x="5015" y="1408"/>
                    <a:pt x="5122" y="1658"/>
                    <a:pt x="5122" y="1943"/>
                  </a:cubicBezTo>
                  <a:cubicBezTo>
                    <a:pt x="5122" y="2229"/>
                    <a:pt x="5015" y="2497"/>
                    <a:pt x="4818" y="2693"/>
                  </a:cubicBezTo>
                  <a:cubicBezTo>
                    <a:pt x="4800" y="2693"/>
                    <a:pt x="4640" y="2871"/>
                    <a:pt x="3480" y="4031"/>
                  </a:cubicBezTo>
                  <a:cubicBezTo>
                    <a:pt x="3302" y="4192"/>
                    <a:pt x="3141" y="4370"/>
                    <a:pt x="2998" y="4495"/>
                  </a:cubicBezTo>
                  <a:lnTo>
                    <a:pt x="1196" y="2693"/>
                  </a:lnTo>
                  <a:cubicBezTo>
                    <a:pt x="1000" y="2497"/>
                    <a:pt x="893" y="2229"/>
                    <a:pt x="893" y="1943"/>
                  </a:cubicBezTo>
                  <a:cubicBezTo>
                    <a:pt x="893" y="1658"/>
                    <a:pt x="1000" y="1408"/>
                    <a:pt x="1196" y="1194"/>
                  </a:cubicBezTo>
                  <a:cubicBezTo>
                    <a:pt x="1410" y="998"/>
                    <a:pt x="1678" y="891"/>
                    <a:pt x="1946" y="891"/>
                  </a:cubicBezTo>
                  <a:cubicBezTo>
                    <a:pt x="2213" y="891"/>
                    <a:pt x="2481" y="998"/>
                    <a:pt x="2695" y="1194"/>
                  </a:cubicBezTo>
                  <a:cubicBezTo>
                    <a:pt x="2775" y="1283"/>
                    <a:pt x="2887" y="1328"/>
                    <a:pt x="3001" y="1328"/>
                  </a:cubicBezTo>
                  <a:cubicBezTo>
                    <a:pt x="3114" y="1328"/>
                    <a:pt x="3230" y="1283"/>
                    <a:pt x="3320" y="1194"/>
                  </a:cubicBezTo>
                  <a:cubicBezTo>
                    <a:pt x="3525" y="989"/>
                    <a:pt x="3792" y="886"/>
                    <a:pt x="4060" y="886"/>
                  </a:cubicBezTo>
                  <a:close/>
                  <a:moveTo>
                    <a:pt x="1941" y="0"/>
                  </a:moveTo>
                  <a:cubicBezTo>
                    <a:pt x="1445" y="0"/>
                    <a:pt x="950" y="191"/>
                    <a:pt x="572" y="570"/>
                  </a:cubicBezTo>
                  <a:cubicBezTo>
                    <a:pt x="197" y="944"/>
                    <a:pt x="1" y="1426"/>
                    <a:pt x="1" y="1943"/>
                  </a:cubicBezTo>
                  <a:cubicBezTo>
                    <a:pt x="1" y="2461"/>
                    <a:pt x="197" y="2960"/>
                    <a:pt x="572" y="3317"/>
                  </a:cubicBezTo>
                  <a:lnTo>
                    <a:pt x="2374" y="5119"/>
                  </a:lnTo>
                  <a:lnTo>
                    <a:pt x="1143" y="6351"/>
                  </a:lnTo>
                  <a:cubicBezTo>
                    <a:pt x="1268" y="6440"/>
                    <a:pt x="1393" y="6529"/>
                    <a:pt x="1500" y="6636"/>
                  </a:cubicBezTo>
                  <a:cubicBezTo>
                    <a:pt x="1607" y="6743"/>
                    <a:pt x="1696" y="6868"/>
                    <a:pt x="1785" y="6993"/>
                  </a:cubicBezTo>
                  <a:lnTo>
                    <a:pt x="2749" y="6012"/>
                  </a:lnTo>
                  <a:cubicBezTo>
                    <a:pt x="2749" y="6012"/>
                    <a:pt x="5425" y="3335"/>
                    <a:pt x="5443" y="3317"/>
                  </a:cubicBezTo>
                  <a:cubicBezTo>
                    <a:pt x="5818" y="2960"/>
                    <a:pt x="6014" y="2461"/>
                    <a:pt x="6014" y="1943"/>
                  </a:cubicBezTo>
                  <a:cubicBezTo>
                    <a:pt x="6014" y="1426"/>
                    <a:pt x="5818" y="944"/>
                    <a:pt x="5443" y="570"/>
                  </a:cubicBezTo>
                  <a:cubicBezTo>
                    <a:pt x="5065" y="191"/>
                    <a:pt x="4569" y="0"/>
                    <a:pt x="4071" y="0"/>
                  </a:cubicBezTo>
                  <a:cubicBezTo>
                    <a:pt x="3699" y="0"/>
                    <a:pt x="3326" y="106"/>
                    <a:pt x="2998" y="320"/>
                  </a:cubicBezTo>
                  <a:cubicBezTo>
                    <a:pt x="2678" y="106"/>
                    <a:pt x="2310" y="0"/>
                    <a:pt x="1941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6" name="Google Shape;2296;p39"/>
            <p:cNvSpPr/>
            <p:nvPr/>
          </p:nvSpPr>
          <p:spPr>
            <a:xfrm>
              <a:off x="-2198000" y="4154700"/>
              <a:ext cx="46850" cy="46850"/>
            </a:xfrm>
            <a:custGeom>
              <a:rect b="b" l="l" r="r" t="t"/>
              <a:pathLst>
                <a:path extrusionOk="0" h="1874" w="1874">
                  <a:moveTo>
                    <a:pt x="643" y="0"/>
                  </a:moveTo>
                  <a:lnTo>
                    <a:pt x="0" y="643"/>
                  </a:lnTo>
                  <a:cubicBezTo>
                    <a:pt x="339" y="964"/>
                    <a:pt x="839" y="1481"/>
                    <a:pt x="1232" y="1874"/>
                  </a:cubicBezTo>
                  <a:cubicBezTo>
                    <a:pt x="1321" y="1749"/>
                    <a:pt x="1410" y="1624"/>
                    <a:pt x="1517" y="1517"/>
                  </a:cubicBezTo>
                  <a:cubicBezTo>
                    <a:pt x="1624" y="1410"/>
                    <a:pt x="1749" y="1321"/>
                    <a:pt x="1874" y="1232"/>
                  </a:cubicBezTo>
                  <a:lnTo>
                    <a:pt x="643" y="0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7" name="Google Shape;2297;p39"/>
            <p:cNvSpPr/>
            <p:nvPr/>
          </p:nvSpPr>
          <p:spPr>
            <a:xfrm>
              <a:off x="-2175700" y="4177000"/>
              <a:ext cx="106625" cy="106625"/>
            </a:xfrm>
            <a:custGeom>
              <a:rect b="b" l="l" r="r" t="t"/>
              <a:pathLst>
                <a:path extrusionOk="0" h="4265" w="4265">
                  <a:moveTo>
                    <a:pt x="2124" y="1"/>
                  </a:moveTo>
                  <a:cubicBezTo>
                    <a:pt x="946" y="1"/>
                    <a:pt x="1" y="964"/>
                    <a:pt x="1" y="2124"/>
                  </a:cubicBezTo>
                  <a:cubicBezTo>
                    <a:pt x="1" y="3301"/>
                    <a:pt x="946" y="4265"/>
                    <a:pt x="2124" y="4265"/>
                  </a:cubicBezTo>
                  <a:cubicBezTo>
                    <a:pt x="3301" y="4265"/>
                    <a:pt x="4265" y="3301"/>
                    <a:pt x="4265" y="2124"/>
                  </a:cubicBezTo>
                  <a:cubicBezTo>
                    <a:pt x="4265" y="964"/>
                    <a:pt x="3301" y="1"/>
                    <a:pt x="2124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8" name="Google Shape;2298;p39"/>
            <p:cNvSpPr/>
            <p:nvPr/>
          </p:nvSpPr>
          <p:spPr>
            <a:xfrm>
              <a:off x="-2147600" y="4239000"/>
              <a:ext cx="10275" cy="10300"/>
            </a:xfrm>
            <a:custGeom>
              <a:rect b="b" l="l" r="r" t="t"/>
              <a:pathLst>
                <a:path extrusionOk="0" h="412" w="411">
                  <a:moveTo>
                    <a:pt x="197" y="1"/>
                  </a:moveTo>
                  <a:cubicBezTo>
                    <a:pt x="90" y="1"/>
                    <a:pt x="1" y="90"/>
                    <a:pt x="1" y="215"/>
                  </a:cubicBezTo>
                  <a:cubicBezTo>
                    <a:pt x="1" y="322"/>
                    <a:pt x="90" y="411"/>
                    <a:pt x="197" y="411"/>
                  </a:cubicBezTo>
                  <a:cubicBezTo>
                    <a:pt x="322" y="411"/>
                    <a:pt x="411" y="322"/>
                    <a:pt x="411" y="215"/>
                  </a:cubicBezTo>
                  <a:cubicBezTo>
                    <a:pt x="411" y="90"/>
                    <a:pt x="322" y="1"/>
                    <a:pt x="197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9" name="Google Shape;2299;p39"/>
            <p:cNvSpPr/>
            <p:nvPr/>
          </p:nvSpPr>
          <p:spPr>
            <a:xfrm>
              <a:off x="-2127525" y="4225500"/>
              <a:ext cx="23675" cy="23000"/>
            </a:xfrm>
            <a:custGeom>
              <a:rect b="b" l="l" r="r" t="t"/>
              <a:pathLst>
                <a:path extrusionOk="0" h="920" w="947">
                  <a:moveTo>
                    <a:pt x="777" y="1"/>
                  </a:moveTo>
                  <a:cubicBezTo>
                    <a:pt x="737" y="1"/>
                    <a:pt x="696" y="14"/>
                    <a:pt x="661" y="41"/>
                  </a:cubicBezTo>
                  <a:lnTo>
                    <a:pt x="54" y="648"/>
                  </a:lnTo>
                  <a:cubicBezTo>
                    <a:pt x="1" y="719"/>
                    <a:pt x="1" y="808"/>
                    <a:pt x="54" y="880"/>
                  </a:cubicBezTo>
                  <a:cubicBezTo>
                    <a:pt x="81" y="906"/>
                    <a:pt x="121" y="920"/>
                    <a:pt x="161" y="920"/>
                  </a:cubicBezTo>
                  <a:cubicBezTo>
                    <a:pt x="201" y="920"/>
                    <a:pt x="241" y="906"/>
                    <a:pt x="268" y="880"/>
                  </a:cubicBezTo>
                  <a:lnTo>
                    <a:pt x="893" y="255"/>
                  </a:lnTo>
                  <a:cubicBezTo>
                    <a:pt x="946" y="202"/>
                    <a:pt x="946" y="112"/>
                    <a:pt x="893" y="41"/>
                  </a:cubicBezTo>
                  <a:cubicBezTo>
                    <a:pt x="857" y="14"/>
                    <a:pt x="817" y="1"/>
                    <a:pt x="777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0" name="Google Shape;2300;p39"/>
            <p:cNvSpPr/>
            <p:nvPr/>
          </p:nvSpPr>
          <p:spPr>
            <a:xfrm>
              <a:off x="-2113700" y="4205100"/>
              <a:ext cx="10300" cy="10300"/>
            </a:xfrm>
            <a:custGeom>
              <a:rect b="b" l="l" r="r" t="t"/>
              <a:pathLst>
                <a:path extrusionOk="0" h="412" w="412">
                  <a:moveTo>
                    <a:pt x="215" y="1"/>
                  </a:moveTo>
                  <a:cubicBezTo>
                    <a:pt x="90" y="1"/>
                    <a:pt x="1" y="90"/>
                    <a:pt x="1" y="215"/>
                  </a:cubicBezTo>
                  <a:cubicBezTo>
                    <a:pt x="1" y="322"/>
                    <a:pt x="90" y="411"/>
                    <a:pt x="215" y="411"/>
                  </a:cubicBezTo>
                  <a:cubicBezTo>
                    <a:pt x="322" y="411"/>
                    <a:pt x="411" y="322"/>
                    <a:pt x="411" y="215"/>
                  </a:cubicBezTo>
                  <a:cubicBezTo>
                    <a:pt x="411" y="90"/>
                    <a:pt x="322" y="1"/>
                    <a:pt x="21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1" name="Google Shape;2301;p39"/>
            <p:cNvSpPr/>
            <p:nvPr/>
          </p:nvSpPr>
          <p:spPr>
            <a:xfrm>
              <a:off x="-2281875" y="4022900"/>
              <a:ext cx="168200" cy="181450"/>
            </a:xfrm>
            <a:custGeom>
              <a:rect b="b" l="l" r="r" t="t"/>
              <a:pathLst>
                <a:path extrusionOk="0" h="7258" w="6728">
                  <a:moveTo>
                    <a:pt x="4424" y="1204"/>
                  </a:moveTo>
                  <a:cubicBezTo>
                    <a:pt x="4653" y="1204"/>
                    <a:pt x="4881" y="1294"/>
                    <a:pt x="5050" y="1472"/>
                  </a:cubicBezTo>
                  <a:cubicBezTo>
                    <a:pt x="5407" y="1811"/>
                    <a:pt x="5407" y="2382"/>
                    <a:pt x="5050" y="2739"/>
                  </a:cubicBezTo>
                  <a:lnTo>
                    <a:pt x="3355" y="4434"/>
                  </a:lnTo>
                  <a:lnTo>
                    <a:pt x="1660" y="2739"/>
                  </a:lnTo>
                  <a:cubicBezTo>
                    <a:pt x="1321" y="2382"/>
                    <a:pt x="1321" y="1811"/>
                    <a:pt x="1660" y="1472"/>
                  </a:cubicBezTo>
                  <a:cubicBezTo>
                    <a:pt x="1839" y="1294"/>
                    <a:pt x="2071" y="1204"/>
                    <a:pt x="2300" y="1204"/>
                  </a:cubicBezTo>
                  <a:cubicBezTo>
                    <a:pt x="2530" y="1204"/>
                    <a:pt x="2758" y="1294"/>
                    <a:pt x="2927" y="1472"/>
                  </a:cubicBezTo>
                  <a:cubicBezTo>
                    <a:pt x="3052" y="1588"/>
                    <a:pt x="3208" y="1646"/>
                    <a:pt x="3362" y="1646"/>
                  </a:cubicBezTo>
                  <a:cubicBezTo>
                    <a:pt x="3516" y="1646"/>
                    <a:pt x="3668" y="1588"/>
                    <a:pt x="3784" y="1472"/>
                  </a:cubicBezTo>
                  <a:cubicBezTo>
                    <a:pt x="3962" y="1294"/>
                    <a:pt x="4194" y="1204"/>
                    <a:pt x="4424" y="1204"/>
                  </a:cubicBezTo>
                  <a:close/>
                  <a:moveTo>
                    <a:pt x="2310" y="0"/>
                  </a:moveTo>
                  <a:cubicBezTo>
                    <a:pt x="1764" y="0"/>
                    <a:pt x="1219" y="208"/>
                    <a:pt x="822" y="615"/>
                  </a:cubicBezTo>
                  <a:cubicBezTo>
                    <a:pt x="1" y="1436"/>
                    <a:pt x="1" y="2757"/>
                    <a:pt x="822" y="3577"/>
                  </a:cubicBezTo>
                  <a:lnTo>
                    <a:pt x="2517" y="5272"/>
                  </a:lnTo>
                  <a:lnTo>
                    <a:pt x="1428" y="6361"/>
                  </a:lnTo>
                  <a:cubicBezTo>
                    <a:pt x="1375" y="6414"/>
                    <a:pt x="1375" y="6521"/>
                    <a:pt x="1428" y="6575"/>
                  </a:cubicBezTo>
                  <a:cubicBezTo>
                    <a:pt x="1464" y="6611"/>
                    <a:pt x="1504" y="6628"/>
                    <a:pt x="1542" y="6628"/>
                  </a:cubicBezTo>
                  <a:cubicBezTo>
                    <a:pt x="1580" y="6628"/>
                    <a:pt x="1616" y="6611"/>
                    <a:pt x="1642" y="6575"/>
                  </a:cubicBezTo>
                  <a:cubicBezTo>
                    <a:pt x="1767" y="6468"/>
                    <a:pt x="5211" y="3006"/>
                    <a:pt x="5282" y="2953"/>
                  </a:cubicBezTo>
                  <a:cubicBezTo>
                    <a:pt x="5746" y="2489"/>
                    <a:pt x="5746" y="1722"/>
                    <a:pt x="5282" y="1240"/>
                  </a:cubicBezTo>
                  <a:cubicBezTo>
                    <a:pt x="5041" y="1008"/>
                    <a:pt x="4729" y="892"/>
                    <a:pt x="4419" y="892"/>
                  </a:cubicBezTo>
                  <a:cubicBezTo>
                    <a:pt x="4109" y="892"/>
                    <a:pt x="3801" y="1008"/>
                    <a:pt x="3569" y="1240"/>
                  </a:cubicBezTo>
                  <a:cubicBezTo>
                    <a:pt x="3516" y="1302"/>
                    <a:pt x="3440" y="1334"/>
                    <a:pt x="3364" y="1334"/>
                  </a:cubicBezTo>
                  <a:cubicBezTo>
                    <a:pt x="3288" y="1334"/>
                    <a:pt x="3213" y="1302"/>
                    <a:pt x="3159" y="1240"/>
                  </a:cubicBezTo>
                  <a:cubicBezTo>
                    <a:pt x="2918" y="1008"/>
                    <a:pt x="2606" y="892"/>
                    <a:pt x="2296" y="892"/>
                  </a:cubicBezTo>
                  <a:cubicBezTo>
                    <a:pt x="1986" y="892"/>
                    <a:pt x="1678" y="1008"/>
                    <a:pt x="1446" y="1240"/>
                  </a:cubicBezTo>
                  <a:cubicBezTo>
                    <a:pt x="982" y="1722"/>
                    <a:pt x="982" y="2489"/>
                    <a:pt x="1446" y="2953"/>
                  </a:cubicBezTo>
                  <a:lnTo>
                    <a:pt x="3141" y="4648"/>
                  </a:lnTo>
                  <a:lnTo>
                    <a:pt x="2731" y="5058"/>
                  </a:lnTo>
                  <a:lnTo>
                    <a:pt x="1036" y="3363"/>
                  </a:lnTo>
                  <a:cubicBezTo>
                    <a:pt x="340" y="2667"/>
                    <a:pt x="340" y="1525"/>
                    <a:pt x="1036" y="830"/>
                  </a:cubicBezTo>
                  <a:cubicBezTo>
                    <a:pt x="1377" y="488"/>
                    <a:pt x="1839" y="309"/>
                    <a:pt x="2306" y="309"/>
                  </a:cubicBezTo>
                  <a:cubicBezTo>
                    <a:pt x="2644" y="309"/>
                    <a:pt x="2984" y="403"/>
                    <a:pt x="3284" y="598"/>
                  </a:cubicBezTo>
                  <a:cubicBezTo>
                    <a:pt x="3302" y="615"/>
                    <a:pt x="3329" y="624"/>
                    <a:pt x="3358" y="624"/>
                  </a:cubicBezTo>
                  <a:cubicBezTo>
                    <a:pt x="3387" y="624"/>
                    <a:pt x="3418" y="615"/>
                    <a:pt x="3445" y="598"/>
                  </a:cubicBezTo>
                  <a:cubicBezTo>
                    <a:pt x="3744" y="403"/>
                    <a:pt x="4082" y="309"/>
                    <a:pt x="4418" y="309"/>
                  </a:cubicBezTo>
                  <a:cubicBezTo>
                    <a:pt x="4881" y="309"/>
                    <a:pt x="5341" y="488"/>
                    <a:pt x="5693" y="830"/>
                  </a:cubicBezTo>
                  <a:cubicBezTo>
                    <a:pt x="6389" y="1525"/>
                    <a:pt x="6389" y="2667"/>
                    <a:pt x="5693" y="3363"/>
                  </a:cubicBezTo>
                  <a:cubicBezTo>
                    <a:pt x="5675" y="3381"/>
                    <a:pt x="5925" y="3131"/>
                    <a:pt x="2071" y="6985"/>
                  </a:cubicBezTo>
                  <a:cubicBezTo>
                    <a:pt x="1999" y="7057"/>
                    <a:pt x="1999" y="7146"/>
                    <a:pt x="2071" y="7199"/>
                  </a:cubicBezTo>
                  <a:cubicBezTo>
                    <a:pt x="2097" y="7235"/>
                    <a:pt x="2138" y="7253"/>
                    <a:pt x="2178" y="7253"/>
                  </a:cubicBezTo>
                  <a:cubicBezTo>
                    <a:pt x="2218" y="7253"/>
                    <a:pt x="2258" y="7235"/>
                    <a:pt x="2285" y="7199"/>
                  </a:cubicBezTo>
                  <a:lnTo>
                    <a:pt x="3355" y="6129"/>
                  </a:lnTo>
                  <a:lnTo>
                    <a:pt x="4444" y="7217"/>
                  </a:lnTo>
                  <a:cubicBezTo>
                    <a:pt x="4479" y="7244"/>
                    <a:pt x="4520" y="7257"/>
                    <a:pt x="4558" y="7257"/>
                  </a:cubicBezTo>
                  <a:cubicBezTo>
                    <a:pt x="4595" y="7257"/>
                    <a:pt x="4631" y="7244"/>
                    <a:pt x="4658" y="7217"/>
                  </a:cubicBezTo>
                  <a:cubicBezTo>
                    <a:pt x="4729" y="7164"/>
                    <a:pt x="4729" y="7057"/>
                    <a:pt x="4658" y="7003"/>
                  </a:cubicBezTo>
                  <a:lnTo>
                    <a:pt x="3587" y="5915"/>
                  </a:lnTo>
                  <a:lnTo>
                    <a:pt x="3998" y="5504"/>
                  </a:lnTo>
                  <a:lnTo>
                    <a:pt x="5068" y="6575"/>
                  </a:lnTo>
                  <a:cubicBezTo>
                    <a:pt x="5104" y="6611"/>
                    <a:pt x="5144" y="6628"/>
                    <a:pt x="5184" y="6628"/>
                  </a:cubicBezTo>
                  <a:cubicBezTo>
                    <a:pt x="5224" y="6628"/>
                    <a:pt x="5265" y="6611"/>
                    <a:pt x="5300" y="6575"/>
                  </a:cubicBezTo>
                  <a:cubicBezTo>
                    <a:pt x="5354" y="6521"/>
                    <a:pt x="5354" y="6432"/>
                    <a:pt x="5300" y="6361"/>
                  </a:cubicBezTo>
                  <a:lnTo>
                    <a:pt x="4212" y="5272"/>
                  </a:lnTo>
                  <a:cubicBezTo>
                    <a:pt x="4426" y="5076"/>
                    <a:pt x="5907" y="3595"/>
                    <a:pt x="5907" y="3577"/>
                  </a:cubicBezTo>
                  <a:cubicBezTo>
                    <a:pt x="6728" y="2757"/>
                    <a:pt x="6728" y="1436"/>
                    <a:pt x="5907" y="615"/>
                  </a:cubicBezTo>
                  <a:cubicBezTo>
                    <a:pt x="5499" y="208"/>
                    <a:pt x="4956" y="0"/>
                    <a:pt x="4409" y="0"/>
                  </a:cubicBezTo>
                  <a:cubicBezTo>
                    <a:pt x="4047" y="0"/>
                    <a:pt x="3683" y="91"/>
                    <a:pt x="3355" y="276"/>
                  </a:cubicBezTo>
                  <a:cubicBezTo>
                    <a:pt x="3035" y="91"/>
                    <a:pt x="2672" y="0"/>
                    <a:pt x="2310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2" name="Google Shape;2302;p39"/>
            <p:cNvSpPr/>
            <p:nvPr/>
          </p:nvSpPr>
          <p:spPr>
            <a:xfrm>
              <a:off x="-2185075" y="4173200"/>
              <a:ext cx="125375" cy="114225"/>
            </a:xfrm>
            <a:custGeom>
              <a:rect b="b" l="l" r="r" t="t"/>
              <a:pathLst>
                <a:path extrusionOk="0" h="4569" w="5015">
                  <a:moveTo>
                    <a:pt x="2501" y="309"/>
                  </a:moveTo>
                  <a:cubicBezTo>
                    <a:pt x="3007" y="309"/>
                    <a:pt x="3516" y="500"/>
                    <a:pt x="3908" y="884"/>
                  </a:cubicBezTo>
                  <a:cubicBezTo>
                    <a:pt x="4676" y="1651"/>
                    <a:pt x="4676" y="2900"/>
                    <a:pt x="3908" y="3685"/>
                  </a:cubicBezTo>
                  <a:cubicBezTo>
                    <a:pt x="3516" y="4069"/>
                    <a:pt x="3007" y="4261"/>
                    <a:pt x="2501" y="4261"/>
                  </a:cubicBezTo>
                  <a:cubicBezTo>
                    <a:pt x="1995" y="4261"/>
                    <a:pt x="1491" y="4069"/>
                    <a:pt x="1107" y="3685"/>
                  </a:cubicBezTo>
                  <a:cubicBezTo>
                    <a:pt x="340" y="2900"/>
                    <a:pt x="340" y="1651"/>
                    <a:pt x="1107" y="884"/>
                  </a:cubicBezTo>
                  <a:cubicBezTo>
                    <a:pt x="1491" y="500"/>
                    <a:pt x="1995" y="309"/>
                    <a:pt x="2501" y="309"/>
                  </a:cubicBezTo>
                  <a:close/>
                  <a:moveTo>
                    <a:pt x="2508" y="1"/>
                  </a:moveTo>
                  <a:cubicBezTo>
                    <a:pt x="1923" y="1"/>
                    <a:pt x="1339" y="224"/>
                    <a:pt x="893" y="670"/>
                  </a:cubicBezTo>
                  <a:cubicBezTo>
                    <a:pt x="1" y="1562"/>
                    <a:pt x="1" y="3007"/>
                    <a:pt x="893" y="3900"/>
                  </a:cubicBezTo>
                  <a:cubicBezTo>
                    <a:pt x="1339" y="4346"/>
                    <a:pt x="1923" y="4569"/>
                    <a:pt x="2508" y="4569"/>
                  </a:cubicBezTo>
                  <a:cubicBezTo>
                    <a:pt x="3092" y="4569"/>
                    <a:pt x="3676" y="4346"/>
                    <a:pt x="4122" y="3900"/>
                  </a:cubicBezTo>
                  <a:cubicBezTo>
                    <a:pt x="5015" y="3007"/>
                    <a:pt x="5015" y="1562"/>
                    <a:pt x="4122" y="670"/>
                  </a:cubicBezTo>
                  <a:cubicBezTo>
                    <a:pt x="3676" y="224"/>
                    <a:pt x="3092" y="1"/>
                    <a:pt x="2508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3" name="Google Shape;2303;p39"/>
            <p:cNvSpPr/>
            <p:nvPr/>
          </p:nvSpPr>
          <p:spPr>
            <a:xfrm>
              <a:off x="-2326475" y="4177000"/>
              <a:ext cx="106650" cy="106625"/>
            </a:xfrm>
            <a:custGeom>
              <a:rect b="b" l="l" r="r" t="t"/>
              <a:pathLst>
                <a:path extrusionOk="0" h="4265" w="4266">
                  <a:moveTo>
                    <a:pt x="2124" y="1"/>
                  </a:moveTo>
                  <a:cubicBezTo>
                    <a:pt x="946" y="1"/>
                    <a:pt x="1" y="964"/>
                    <a:pt x="1" y="2124"/>
                  </a:cubicBezTo>
                  <a:cubicBezTo>
                    <a:pt x="1" y="3301"/>
                    <a:pt x="946" y="4265"/>
                    <a:pt x="2124" y="4265"/>
                  </a:cubicBezTo>
                  <a:cubicBezTo>
                    <a:pt x="3302" y="4265"/>
                    <a:pt x="4265" y="3301"/>
                    <a:pt x="4265" y="2124"/>
                  </a:cubicBezTo>
                  <a:cubicBezTo>
                    <a:pt x="4265" y="964"/>
                    <a:pt x="3302" y="1"/>
                    <a:pt x="2124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4" name="Google Shape;2304;p39"/>
            <p:cNvSpPr/>
            <p:nvPr/>
          </p:nvSpPr>
          <p:spPr>
            <a:xfrm>
              <a:off x="-2258225" y="4239000"/>
              <a:ext cx="10275" cy="10300"/>
            </a:xfrm>
            <a:custGeom>
              <a:rect b="b" l="l" r="r" t="t"/>
              <a:pathLst>
                <a:path extrusionOk="0" h="412" w="411">
                  <a:moveTo>
                    <a:pt x="197" y="1"/>
                  </a:moveTo>
                  <a:cubicBezTo>
                    <a:pt x="90" y="1"/>
                    <a:pt x="1" y="90"/>
                    <a:pt x="1" y="215"/>
                  </a:cubicBezTo>
                  <a:cubicBezTo>
                    <a:pt x="1" y="322"/>
                    <a:pt x="90" y="411"/>
                    <a:pt x="197" y="411"/>
                  </a:cubicBezTo>
                  <a:cubicBezTo>
                    <a:pt x="322" y="411"/>
                    <a:pt x="411" y="322"/>
                    <a:pt x="411" y="215"/>
                  </a:cubicBezTo>
                  <a:cubicBezTo>
                    <a:pt x="411" y="90"/>
                    <a:pt x="322" y="1"/>
                    <a:pt x="197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5" name="Google Shape;2305;p39"/>
            <p:cNvSpPr/>
            <p:nvPr/>
          </p:nvSpPr>
          <p:spPr>
            <a:xfrm>
              <a:off x="-2291675" y="4225500"/>
              <a:ext cx="23675" cy="23000"/>
            </a:xfrm>
            <a:custGeom>
              <a:rect b="b" l="l" r="r" t="t"/>
              <a:pathLst>
                <a:path extrusionOk="0" h="920" w="947">
                  <a:moveTo>
                    <a:pt x="168" y="1"/>
                  </a:moveTo>
                  <a:cubicBezTo>
                    <a:pt x="130" y="1"/>
                    <a:pt x="90" y="14"/>
                    <a:pt x="54" y="41"/>
                  </a:cubicBezTo>
                  <a:cubicBezTo>
                    <a:pt x="0" y="112"/>
                    <a:pt x="0" y="202"/>
                    <a:pt x="54" y="255"/>
                  </a:cubicBezTo>
                  <a:lnTo>
                    <a:pt x="661" y="880"/>
                  </a:lnTo>
                  <a:cubicBezTo>
                    <a:pt x="696" y="906"/>
                    <a:pt x="736" y="920"/>
                    <a:pt x="777" y="920"/>
                  </a:cubicBezTo>
                  <a:cubicBezTo>
                    <a:pt x="817" y="920"/>
                    <a:pt x="857" y="906"/>
                    <a:pt x="893" y="880"/>
                  </a:cubicBezTo>
                  <a:cubicBezTo>
                    <a:pt x="946" y="808"/>
                    <a:pt x="946" y="719"/>
                    <a:pt x="893" y="648"/>
                  </a:cubicBezTo>
                  <a:lnTo>
                    <a:pt x="268" y="41"/>
                  </a:lnTo>
                  <a:cubicBezTo>
                    <a:pt x="241" y="14"/>
                    <a:pt x="206" y="1"/>
                    <a:pt x="168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6" name="Google Shape;2306;p39"/>
            <p:cNvSpPr/>
            <p:nvPr/>
          </p:nvSpPr>
          <p:spPr>
            <a:xfrm>
              <a:off x="-2292125" y="4205100"/>
              <a:ext cx="10275" cy="10300"/>
            </a:xfrm>
            <a:custGeom>
              <a:rect b="b" l="l" r="r" t="t"/>
              <a:pathLst>
                <a:path extrusionOk="0" h="412" w="411">
                  <a:moveTo>
                    <a:pt x="197" y="1"/>
                  </a:moveTo>
                  <a:cubicBezTo>
                    <a:pt x="90" y="1"/>
                    <a:pt x="1" y="90"/>
                    <a:pt x="1" y="215"/>
                  </a:cubicBezTo>
                  <a:cubicBezTo>
                    <a:pt x="1" y="322"/>
                    <a:pt x="90" y="411"/>
                    <a:pt x="197" y="411"/>
                  </a:cubicBezTo>
                  <a:cubicBezTo>
                    <a:pt x="304" y="411"/>
                    <a:pt x="411" y="322"/>
                    <a:pt x="411" y="215"/>
                  </a:cubicBezTo>
                  <a:cubicBezTo>
                    <a:pt x="411" y="90"/>
                    <a:pt x="304" y="1"/>
                    <a:pt x="197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7" name="Google Shape;2307;p39"/>
            <p:cNvSpPr/>
            <p:nvPr/>
          </p:nvSpPr>
          <p:spPr>
            <a:xfrm>
              <a:off x="-2335850" y="4173200"/>
              <a:ext cx="125375" cy="114225"/>
            </a:xfrm>
            <a:custGeom>
              <a:rect b="b" l="l" r="r" t="t"/>
              <a:pathLst>
                <a:path extrusionOk="0" h="4569" w="5015">
                  <a:moveTo>
                    <a:pt x="2501" y="309"/>
                  </a:moveTo>
                  <a:cubicBezTo>
                    <a:pt x="3007" y="309"/>
                    <a:pt x="3516" y="500"/>
                    <a:pt x="3909" y="884"/>
                  </a:cubicBezTo>
                  <a:cubicBezTo>
                    <a:pt x="4676" y="1651"/>
                    <a:pt x="4676" y="2918"/>
                    <a:pt x="3909" y="3685"/>
                  </a:cubicBezTo>
                  <a:cubicBezTo>
                    <a:pt x="3516" y="4069"/>
                    <a:pt x="3007" y="4261"/>
                    <a:pt x="2501" y="4261"/>
                  </a:cubicBezTo>
                  <a:cubicBezTo>
                    <a:pt x="1995" y="4261"/>
                    <a:pt x="1491" y="4069"/>
                    <a:pt x="1107" y="3685"/>
                  </a:cubicBezTo>
                  <a:cubicBezTo>
                    <a:pt x="340" y="2900"/>
                    <a:pt x="340" y="1651"/>
                    <a:pt x="1107" y="884"/>
                  </a:cubicBezTo>
                  <a:cubicBezTo>
                    <a:pt x="1491" y="500"/>
                    <a:pt x="1995" y="309"/>
                    <a:pt x="2501" y="309"/>
                  </a:cubicBezTo>
                  <a:close/>
                  <a:moveTo>
                    <a:pt x="2508" y="1"/>
                  </a:moveTo>
                  <a:cubicBezTo>
                    <a:pt x="1924" y="1"/>
                    <a:pt x="1339" y="224"/>
                    <a:pt x="893" y="670"/>
                  </a:cubicBezTo>
                  <a:cubicBezTo>
                    <a:pt x="1" y="1562"/>
                    <a:pt x="1" y="3007"/>
                    <a:pt x="893" y="3900"/>
                  </a:cubicBezTo>
                  <a:cubicBezTo>
                    <a:pt x="1339" y="4346"/>
                    <a:pt x="1924" y="4569"/>
                    <a:pt x="2508" y="4569"/>
                  </a:cubicBezTo>
                  <a:cubicBezTo>
                    <a:pt x="3092" y="4569"/>
                    <a:pt x="3677" y="4346"/>
                    <a:pt x="4123" y="3900"/>
                  </a:cubicBezTo>
                  <a:cubicBezTo>
                    <a:pt x="5015" y="3007"/>
                    <a:pt x="5015" y="1562"/>
                    <a:pt x="4123" y="670"/>
                  </a:cubicBezTo>
                  <a:cubicBezTo>
                    <a:pt x="3677" y="224"/>
                    <a:pt x="3092" y="1"/>
                    <a:pt x="2508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08" name="Google Shape;2308;p39"/>
          <p:cNvGrpSpPr/>
          <p:nvPr/>
        </p:nvGrpSpPr>
        <p:grpSpPr>
          <a:xfrm rot="-670667">
            <a:off x="5099118" y="3975309"/>
            <a:ext cx="276162" cy="475625"/>
            <a:chOff x="-2274725" y="3595225"/>
            <a:chExt cx="153925" cy="265100"/>
          </a:xfrm>
        </p:grpSpPr>
        <p:sp>
          <p:nvSpPr>
            <p:cNvPr id="2309" name="Google Shape;2309;p39"/>
            <p:cNvSpPr/>
            <p:nvPr/>
          </p:nvSpPr>
          <p:spPr>
            <a:xfrm>
              <a:off x="-2185525" y="3786125"/>
              <a:ext cx="53125" cy="45250"/>
            </a:xfrm>
            <a:custGeom>
              <a:rect b="b" l="l" r="r" t="t"/>
              <a:pathLst>
                <a:path extrusionOk="0" h="1810" w="2125">
                  <a:moveTo>
                    <a:pt x="1236" y="1"/>
                  </a:moveTo>
                  <a:cubicBezTo>
                    <a:pt x="1010" y="1"/>
                    <a:pt x="776" y="55"/>
                    <a:pt x="554" y="166"/>
                  </a:cubicBezTo>
                  <a:cubicBezTo>
                    <a:pt x="322" y="273"/>
                    <a:pt x="126" y="434"/>
                    <a:pt x="1" y="630"/>
                  </a:cubicBezTo>
                  <a:lnTo>
                    <a:pt x="1" y="1665"/>
                  </a:lnTo>
                  <a:cubicBezTo>
                    <a:pt x="176" y="1761"/>
                    <a:pt x="380" y="1810"/>
                    <a:pt x="595" y="1810"/>
                  </a:cubicBezTo>
                  <a:cubicBezTo>
                    <a:pt x="821" y="1810"/>
                    <a:pt x="1058" y="1756"/>
                    <a:pt x="1286" y="1647"/>
                  </a:cubicBezTo>
                  <a:cubicBezTo>
                    <a:pt x="1678" y="1451"/>
                    <a:pt x="1946" y="1129"/>
                    <a:pt x="2053" y="755"/>
                  </a:cubicBezTo>
                  <a:cubicBezTo>
                    <a:pt x="2124" y="487"/>
                    <a:pt x="1981" y="202"/>
                    <a:pt x="1732" y="95"/>
                  </a:cubicBezTo>
                  <a:cubicBezTo>
                    <a:pt x="1577" y="33"/>
                    <a:pt x="1409" y="1"/>
                    <a:pt x="1236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0" name="Google Shape;2310;p39"/>
            <p:cNvSpPr/>
            <p:nvPr/>
          </p:nvSpPr>
          <p:spPr>
            <a:xfrm>
              <a:off x="-2263125" y="3786125"/>
              <a:ext cx="53100" cy="45250"/>
            </a:xfrm>
            <a:custGeom>
              <a:rect b="b" l="l" r="r" t="t"/>
              <a:pathLst>
                <a:path extrusionOk="0" h="1810" w="2124">
                  <a:moveTo>
                    <a:pt x="889" y="1"/>
                  </a:moveTo>
                  <a:cubicBezTo>
                    <a:pt x="716" y="1"/>
                    <a:pt x="548" y="33"/>
                    <a:pt x="393" y="95"/>
                  </a:cubicBezTo>
                  <a:cubicBezTo>
                    <a:pt x="143" y="202"/>
                    <a:pt x="0" y="487"/>
                    <a:pt x="72" y="755"/>
                  </a:cubicBezTo>
                  <a:cubicBezTo>
                    <a:pt x="179" y="1129"/>
                    <a:pt x="446" y="1451"/>
                    <a:pt x="839" y="1647"/>
                  </a:cubicBezTo>
                  <a:cubicBezTo>
                    <a:pt x="1058" y="1756"/>
                    <a:pt x="1290" y="1810"/>
                    <a:pt x="1516" y="1810"/>
                  </a:cubicBezTo>
                  <a:cubicBezTo>
                    <a:pt x="1731" y="1810"/>
                    <a:pt x="1940" y="1761"/>
                    <a:pt x="2124" y="1665"/>
                  </a:cubicBezTo>
                  <a:lnTo>
                    <a:pt x="2124" y="630"/>
                  </a:lnTo>
                  <a:cubicBezTo>
                    <a:pt x="1981" y="434"/>
                    <a:pt x="1802" y="273"/>
                    <a:pt x="1570" y="166"/>
                  </a:cubicBezTo>
                  <a:cubicBezTo>
                    <a:pt x="1348" y="55"/>
                    <a:pt x="1115" y="1"/>
                    <a:pt x="889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1" name="Google Shape;2311;p39"/>
            <p:cNvSpPr/>
            <p:nvPr/>
          </p:nvSpPr>
          <p:spPr>
            <a:xfrm>
              <a:off x="-2210050" y="3774200"/>
              <a:ext cx="24550" cy="82550"/>
            </a:xfrm>
            <a:custGeom>
              <a:rect b="b" l="l" r="r" t="t"/>
              <a:pathLst>
                <a:path extrusionOk="0" h="3302" w="982">
                  <a:moveTo>
                    <a:pt x="1" y="1"/>
                  </a:moveTo>
                  <a:lnTo>
                    <a:pt x="1" y="3302"/>
                  </a:lnTo>
                  <a:lnTo>
                    <a:pt x="982" y="3302"/>
                  </a:lnTo>
                  <a:lnTo>
                    <a:pt x="982" y="1"/>
                  </a:lnTo>
                  <a:cubicBezTo>
                    <a:pt x="839" y="108"/>
                    <a:pt x="679" y="161"/>
                    <a:pt x="482" y="161"/>
                  </a:cubicBezTo>
                  <a:cubicBezTo>
                    <a:pt x="304" y="161"/>
                    <a:pt x="143" y="108"/>
                    <a:pt x="1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2" name="Google Shape;2312;p39"/>
            <p:cNvSpPr/>
            <p:nvPr/>
          </p:nvSpPr>
          <p:spPr>
            <a:xfrm>
              <a:off x="-2267600" y="3771900"/>
              <a:ext cx="139200" cy="88425"/>
            </a:xfrm>
            <a:custGeom>
              <a:rect b="b" l="l" r="r" t="t"/>
              <a:pathLst>
                <a:path extrusionOk="0" h="3537" w="5568">
                  <a:moveTo>
                    <a:pt x="1088" y="726"/>
                  </a:moveTo>
                  <a:cubicBezTo>
                    <a:pt x="1489" y="726"/>
                    <a:pt x="1888" y="917"/>
                    <a:pt x="2142" y="1235"/>
                  </a:cubicBezTo>
                  <a:lnTo>
                    <a:pt x="2142" y="2127"/>
                  </a:lnTo>
                  <a:cubicBezTo>
                    <a:pt x="1991" y="2190"/>
                    <a:pt x="1834" y="2222"/>
                    <a:pt x="1674" y="2222"/>
                  </a:cubicBezTo>
                  <a:cubicBezTo>
                    <a:pt x="1473" y="2222"/>
                    <a:pt x="1270" y="2172"/>
                    <a:pt x="1071" y="2073"/>
                  </a:cubicBezTo>
                  <a:cubicBezTo>
                    <a:pt x="732" y="1913"/>
                    <a:pt x="483" y="1609"/>
                    <a:pt x="393" y="1270"/>
                  </a:cubicBezTo>
                  <a:cubicBezTo>
                    <a:pt x="340" y="1092"/>
                    <a:pt x="429" y="896"/>
                    <a:pt x="608" y="824"/>
                  </a:cubicBezTo>
                  <a:cubicBezTo>
                    <a:pt x="762" y="757"/>
                    <a:pt x="925" y="726"/>
                    <a:pt x="1088" y="726"/>
                  </a:cubicBezTo>
                  <a:close/>
                  <a:moveTo>
                    <a:pt x="4477" y="729"/>
                  </a:moveTo>
                  <a:cubicBezTo>
                    <a:pt x="4635" y="729"/>
                    <a:pt x="4793" y="759"/>
                    <a:pt x="4943" y="824"/>
                  </a:cubicBezTo>
                  <a:cubicBezTo>
                    <a:pt x="5122" y="896"/>
                    <a:pt x="5229" y="1092"/>
                    <a:pt x="5175" y="1288"/>
                  </a:cubicBezTo>
                  <a:cubicBezTo>
                    <a:pt x="5068" y="1627"/>
                    <a:pt x="4818" y="1913"/>
                    <a:pt x="4479" y="2073"/>
                  </a:cubicBezTo>
                  <a:cubicBezTo>
                    <a:pt x="4291" y="2172"/>
                    <a:pt x="4086" y="2222"/>
                    <a:pt x="3886" y="2222"/>
                  </a:cubicBezTo>
                  <a:cubicBezTo>
                    <a:pt x="3726" y="2222"/>
                    <a:pt x="3569" y="2190"/>
                    <a:pt x="3427" y="2127"/>
                  </a:cubicBezTo>
                  <a:lnTo>
                    <a:pt x="3427" y="1235"/>
                  </a:lnTo>
                  <a:cubicBezTo>
                    <a:pt x="3671" y="926"/>
                    <a:pt x="4072" y="729"/>
                    <a:pt x="4477" y="729"/>
                  </a:cubicBezTo>
                  <a:close/>
                  <a:moveTo>
                    <a:pt x="2288" y="1"/>
                  </a:moveTo>
                  <a:cubicBezTo>
                    <a:pt x="2199" y="1"/>
                    <a:pt x="2142" y="66"/>
                    <a:pt x="2142" y="146"/>
                  </a:cubicBezTo>
                  <a:lnTo>
                    <a:pt x="2142" y="806"/>
                  </a:lnTo>
                  <a:cubicBezTo>
                    <a:pt x="2142" y="806"/>
                    <a:pt x="1404" y="468"/>
                    <a:pt x="834" y="468"/>
                  </a:cubicBezTo>
                  <a:cubicBezTo>
                    <a:pt x="712" y="468"/>
                    <a:pt x="598" y="483"/>
                    <a:pt x="501" y="521"/>
                  </a:cubicBezTo>
                  <a:cubicBezTo>
                    <a:pt x="179" y="664"/>
                    <a:pt x="1" y="1020"/>
                    <a:pt x="90" y="1359"/>
                  </a:cubicBezTo>
                  <a:cubicBezTo>
                    <a:pt x="215" y="1788"/>
                    <a:pt x="518" y="2162"/>
                    <a:pt x="947" y="2359"/>
                  </a:cubicBezTo>
                  <a:cubicBezTo>
                    <a:pt x="1171" y="2471"/>
                    <a:pt x="1431" y="2534"/>
                    <a:pt x="1695" y="2534"/>
                  </a:cubicBezTo>
                  <a:cubicBezTo>
                    <a:pt x="1851" y="2534"/>
                    <a:pt x="2008" y="2512"/>
                    <a:pt x="2160" y="2466"/>
                  </a:cubicBezTo>
                  <a:lnTo>
                    <a:pt x="2160" y="3376"/>
                  </a:lnTo>
                  <a:cubicBezTo>
                    <a:pt x="2142" y="3465"/>
                    <a:pt x="2303" y="3536"/>
                    <a:pt x="2303" y="3536"/>
                  </a:cubicBezTo>
                  <a:lnTo>
                    <a:pt x="3266" y="3536"/>
                  </a:lnTo>
                  <a:cubicBezTo>
                    <a:pt x="3355" y="3536"/>
                    <a:pt x="3427" y="3465"/>
                    <a:pt x="3427" y="3376"/>
                  </a:cubicBezTo>
                  <a:lnTo>
                    <a:pt x="3427" y="2466"/>
                  </a:lnTo>
                  <a:cubicBezTo>
                    <a:pt x="3572" y="2512"/>
                    <a:pt x="3723" y="2534"/>
                    <a:pt x="3873" y="2534"/>
                  </a:cubicBezTo>
                  <a:cubicBezTo>
                    <a:pt x="4129" y="2534"/>
                    <a:pt x="4386" y="2471"/>
                    <a:pt x="4622" y="2359"/>
                  </a:cubicBezTo>
                  <a:cubicBezTo>
                    <a:pt x="5050" y="2162"/>
                    <a:pt x="5354" y="1788"/>
                    <a:pt x="5461" y="1359"/>
                  </a:cubicBezTo>
                  <a:cubicBezTo>
                    <a:pt x="5568" y="1020"/>
                    <a:pt x="5389" y="664"/>
                    <a:pt x="5050" y="521"/>
                  </a:cubicBezTo>
                  <a:cubicBezTo>
                    <a:pt x="4874" y="450"/>
                    <a:pt x="4685" y="416"/>
                    <a:pt x="4496" y="416"/>
                  </a:cubicBezTo>
                  <a:cubicBezTo>
                    <a:pt x="4112" y="416"/>
                    <a:pt x="3726" y="555"/>
                    <a:pt x="3427" y="806"/>
                  </a:cubicBezTo>
                  <a:lnTo>
                    <a:pt x="3427" y="164"/>
                  </a:lnTo>
                  <a:cubicBezTo>
                    <a:pt x="3427" y="75"/>
                    <a:pt x="3373" y="3"/>
                    <a:pt x="3284" y="3"/>
                  </a:cubicBezTo>
                  <a:cubicBezTo>
                    <a:pt x="3275" y="2"/>
                    <a:pt x="3265" y="1"/>
                    <a:pt x="3256" y="1"/>
                  </a:cubicBezTo>
                  <a:cubicBezTo>
                    <a:pt x="3177" y="1"/>
                    <a:pt x="3106" y="66"/>
                    <a:pt x="3106" y="146"/>
                  </a:cubicBezTo>
                  <a:lnTo>
                    <a:pt x="3106" y="3215"/>
                  </a:lnTo>
                  <a:lnTo>
                    <a:pt x="2445" y="3215"/>
                  </a:lnTo>
                  <a:lnTo>
                    <a:pt x="2445" y="164"/>
                  </a:lnTo>
                  <a:cubicBezTo>
                    <a:pt x="2445" y="75"/>
                    <a:pt x="2392" y="3"/>
                    <a:pt x="2320" y="3"/>
                  </a:cubicBezTo>
                  <a:cubicBezTo>
                    <a:pt x="2309" y="2"/>
                    <a:pt x="2299" y="1"/>
                    <a:pt x="2288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3" name="Google Shape;2313;p39"/>
            <p:cNvSpPr/>
            <p:nvPr/>
          </p:nvSpPr>
          <p:spPr>
            <a:xfrm>
              <a:off x="-2255100" y="3599125"/>
              <a:ext cx="114675" cy="35600"/>
            </a:xfrm>
            <a:custGeom>
              <a:rect b="b" l="l" r="r" t="t"/>
              <a:pathLst>
                <a:path extrusionOk="0" h="1424" w="4587">
                  <a:moveTo>
                    <a:pt x="1142" y="0"/>
                  </a:moveTo>
                  <a:cubicBezTo>
                    <a:pt x="946" y="0"/>
                    <a:pt x="750" y="45"/>
                    <a:pt x="571" y="134"/>
                  </a:cubicBezTo>
                  <a:cubicBezTo>
                    <a:pt x="215" y="313"/>
                    <a:pt x="1" y="687"/>
                    <a:pt x="1" y="1080"/>
                  </a:cubicBezTo>
                  <a:lnTo>
                    <a:pt x="1" y="1169"/>
                  </a:lnTo>
                  <a:cubicBezTo>
                    <a:pt x="36" y="1187"/>
                    <a:pt x="72" y="1205"/>
                    <a:pt x="108" y="1223"/>
                  </a:cubicBezTo>
                  <a:cubicBezTo>
                    <a:pt x="331" y="1356"/>
                    <a:pt x="580" y="1423"/>
                    <a:pt x="830" y="1423"/>
                  </a:cubicBezTo>
                  <a:cubicBezTo>
                    <a:pt x="1080" y="1423"/>
                    <a:pt x="1330" y="1356"/>
                    <a:pt x="1553" y="1223"/>
                  </a:cubicBezTo>
                  <a:cubicBezTo>
                    <a:pt x="1785" y="1089"/>
                    <a:pt x="2039" y="1022"/>
                    <a:pt x="2291" y="1022"/>
                  </a:cubicBezTo>
                  <a:cubicBezTo>
                    <a:pt x="2543" y="1022"/>
                    <a:pt x="2793" y="1089"/>
                    <a:pt x="3016" y="1223"/>
                  </a:cubicBezTo>
                  <a:cubicBezTo>
                    <a:pt x="3248" y="1356"/>
                    <a:pt x="3502" y="1423"/>
                    <a:pt x="3754" y="1423"/>
                  </a:cubicBezTo>
                  <a:cubicBezTo>
                    <a:pt x="4006" y="1423"/>
                    <a:pt x="4256" y="1356"/>
                    <a:pt x="4479" y="1223"/>
                  </a:cubicBezTo>
                  <a:cubicBezTo>
                    <a:pt x="4515" y="1205"/>
                    <a:pt x="4550" y="1187"/>
                    <a:pt x="4586" y="1169"/>
                  </a:cubicBezTo>
                  <a:lnTo>
                    <a:pt x="4586" y="1080"/>
                  </a:lnTo>
                  <a:cubicBezTo>
                    <a:pt x="4586" y="687"/>
                    <a:pt x="4354" y="313"/>
                    <a:pt x="3997" y="134"/>
                  </a:cubicBezTo>
                  <a:cubicBezTo>
                    <a:pt x="3819" y="45"/>
                    <a:pt x="3623" y="0"/>
                    <a:pt x="3426" y="0"/>
                  </a:cubicBezTo>
                  <a:cubicBezTo>
                    <a:pt x="3230" y="0"/>
                    <a:pt x="3034" y="45"/>
                    <a:pt x="2855" y="134"/>
                  </a:cubicBezTo>
                  <a:cubicBezTo>
                    <a:pt x="2677" y="232"/>
                    <a:pt x="2481" y="281"/>
                    <a:pt x="2284" y="281"/>
                  </a:cubicBezTo>
                  <a:cubicBezTo>
                    <a:pt x="2088" y="281"/>
                    <a:pt x="1892" y="232"/>
                    <a:pt x="1713" y="134"/>
                  </a:cubicBezTo>
                  <a:cubicBezTo>
                    <a:pt x="1535" y="45"/>
                    <a:pt x="1339" y="0"/>
                    <a:pt x="1142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4" name="Google Shape;2314;p39"/>
            <p:cNvSpPr/>
            <p:nvPr/>
          </p:nvSpPr>
          <p:spPr>
            <a:xfrm>
              <a:off x="-2271150" y="3624650"/>
              <a:ext cx="145875" cy="132275"/>
            </a:xfrm>
            <a:custGeom>
              <a:rect b="b" l="l" r="r" t="t"/>
              <a:pathLst>
                <a:path extrusionOk="0" h="5291" w="5835">
                  <a:moveTo>
                    <a:pt x="2920" y="1"/>
                  </a:moveTo>
                  <a:cubicBezTo>
                    <a:pt x="2668" y="1"/>
                    <a:pt x="2418" y="68"/>
                    <a:pt x="2195" y="202"/>
                  </a:cubicBezTo>
                  <a:cubicBezTo>
                    <a:pt x="1972" y="327"/>
                    <a:pt x="1718" y="389"/>
                    <a:pt x="1463" y="389"/>
                  </a:cubicBezTo>
                  <a:cubicBezTo>
                    <a:pt x="1209" y="389"/>
                    <a:pt x="955" y="327"/>
                    <a:pt x="732" y="202"/>
                  </a:cubicBezTo>
                  <a:cubicBezTo>
                    <a:pt x="651" y="153"/>
                    <a:pt x="566" y="130"/>
                    <a:pt x="482" y="130"/>
                  </a:cubicBezTo>
                  <a:cubicBezTo>
                    <a:pt x="231" y="130"/>
                    <a:pt x="0" y="331"/>
                    <a:pt x="0" y="612"/>
                  </a:cubicBezTo>
                  <a:lnTo>
                    <a:pt x="0" y="2343"/>
                  </a:lnTo>
                  <a:cubicBezTo>
                    <a:pt x="0" y="3895"/>
                    <a:pt x="1196" y="5180"/>
                    <a:pt x="2748" y="5287"/>
                  </a:cubicBezTo>
                  <a:cubicBezTo>
                    <a:pt x="2802" y="5290"/>
                    <a:pt x="2855" y="5291"/>
                    <a:pt x="2908" y="5291"/>
                  </a:cubicBezTo>
                  <a:cubicBezTo>
                    <a:pt x="4530" y="5291"/>
                    <a:pt x="5835" y="3985"/>
                    <a:pt x="5835" y="2361"/>
                  </a:cubicBezTo>
                  <a:lnTo>
                    <a:pt x="5835" y="612"/>
                  </a:lnTo>
                  <a:cubicBezTo>
                    <a:pt x="5835" y="331"/>
                    <a:pt x="5614" y="130"/>
                    <a:pt x="5360" y="130"/>
                  </a:cubicBezTo>
                  <a:cubicBezTo>
                    <a:pt x="5276" y="130"/>
                    <a:pt x="5188" y="153"/>
                    <a:pt x="5103" y="202"/>
                  </a:cubicBezTo>
                  <a:cubicBezTo>
                    <a:pt x="4880" y="327"/>
                    <a:pt x="4630" y="389"/>
                    <a:pt x="4381" y="389"/>
                  </a:cubicBezTo>
                  <a:cubicBezTo>
                    <a:pt x="4131" y="389"/>
                    <a:pt x="3881" y="327"/>
                    <a:pt x="3658" y="202"/>
                  </a:cubicBezTo>
                  <a:cubicBezTo>
                    <a:pt x="3426" y="68"/>
                    <a:pt x="3172" y="1"/>
                    <a:pt x="2920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5" name="Google Shape;2315;p39"/>
            <p:cNvSpPr/>
            <p:nvPr/>
          </p:nvSpPr>
          <p:spPr>
            <a:xfrm>
              <a:off x="-2218525" y="3753675"/>
              <a:ext cx="41075" cy="24575"/>
            </a:xfrm>
            <a:custGeom>
              <a:rect b="b" l="l" r="r" t="t"/>
              <a:pathLst>
                <a:path extrusionOk="0" h="983" w="1643">
                  <a:moveTo>
                    <a:pt x="1" y="1"/>
                  </a:moveTo>
                  <a:lnTo>
                    <a:pt x="1" y="144"/>
                  </a:lnTo>
                  <a:cubicBezTo>
                    <a:pt x="1" y="572"/>
                    <a:pt x="357" y="947"/>
                    <a:pt x="768" y="982"/>
                  </a:cubicBezTo>
                  <a:cubicBezTo>
                    <a:pt x="779" y="983"/>
                    <a:pt x="790" y="983"/>
                    <a:pt x="801" y="983"/>
                  </a:cubicBezTo>
                  <a:cubicBezTo>
                    <a:pt x="1267" y="983"/>
                    <a:pt x="1642" y="615"/>
                    <a:pt x="1642" y="161"/>
                  </a:cubicBezTo>
                  <a:lnTo>
                    <a:pt x="1642" y="1"/>
                  </a:lnTo>
                  <a:cubicBezTo>
                    <a:pt x="1392" y="72"/>
                    <a:pt x="1107" y="126"/>
                    <a:pt x="821" y="126"/>
                  </a:cubicBezTo>
                  <a:cubicBezTo>
                    <a:pt x="536" y="126"/>
                    <a:pt x="268" y="72"/>
                    <a:pt x="1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6" name="Google Shape;2316;p39"/>
            <p:cNvSpPr/>
            <p:nvPr/>
          </p:nvSpPr>
          <p:spPr>
            <a:xfrm>
              <a:off x="-2176600" y="3695700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3" y="0"/>
                  </a:moveTo>
                  <a:cubicBezTo>
                    <a:pt x="108" y="0"/>
                    <a:pt x="1" y="107"/>
                    <a:pt x="1" y="232"/>
                  </a:cubicBezTo>
                  <a:cubicBezTo>
                    <a:pt x="1" y="357"/>
                    <a:pt x="108" y="464"/>
                    <a:pt x="233" y="464"/>
                  </a:cubicBezTo>
                  <a:cubicBezTo>
                    <a:pt x="358" y="464"/>
                    <a:pt x="465" y="357"/>
                    <a:pt x="465" y="232"/>
                  </a:cubicBezTo>
                  <a:cubicBezTo>
                    <a:pt x="465" y="107"/>
                    <a:pt x="358" y="0"/>
                    <a:pt x="233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7" name="Google Shape;2317;p39"/>
            <p:cNvSpPr/>
            <p:nvPr/>
          </p:nvSpPr>
          <p:spPr>
            <a:xfrm>
              <a:off x="-2231000" y="3695700"/>
              <a:ext cx="11600" cy="11625"/>
            </a:xfrm>
            <a:custGeom>
              <a:rect b="b" l="l" r="r" t="t"/>
              <a:pathLst>
                <a:path extrusionOk="0" h="465" w="464">
                  <a:moveTo>
                    <a:pt x="232" y="0"/>
                  </a:moveTo>
                  <a:cubicBezTo>
                    <a:pt x="107" y="0"/>
                    <a:pt x="0" y="107"/>
                    <a:pt x="0" y="232"/>
                  </a:cubicBezTo>
                  <a:cubicBezTo>
                    <a:pt x="0" y="357"/>
                    <a:pt x="107" y="464"/>
                    <a:pt x="232" y="464"/>
                  </a:cubicBezTo>
                  <a:cubicBezTo>
                    <a:pt x="357" y="464"/>
                    <a:pt x="464" y="357"/>
                    <a:pt x="464" y="232"/>
                  </a:cubicBezTo>
                  <a:cubicBezTo>
                    <a:pt x="464" y="107"/>
                    <a:pt x="357" y="0"/>
                    <a:pt x="23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8" name="Google Shape;2318;p39"/>
            <p:cNvSpPr/>
            <p:nvPr/>
          </p:nvSpPr>
          <p:spPr>
            <a:xfrm>
              <a:off x="-2214500" y="3713100"/>
              <a:ext cx="32575" cy="8050"/>
            </a:xfrm>
            <a:custGeom>
              <a:rect b="b" l="l" r="r" t="t"/>
              <a:pathLst>
                <a:path extrusionOk="0" h="322" w="1303">
                  <a:moveTo>
                    <a:pt x="179" y="0"/>
                  </a:moveTo>
                  <a:cubicBezTo>
                    <a:pt x="89" y="0"/>
                    <a:pt x="18" y="54"/>
                    <a:pt x="18" y="143"/>
                  </a:cubicBezTo>
                  <a:cubicBezTo>
                    <a:pt x="0" y="232"/>
                    <a:pt x="72" y="321"/>
                    <a:pt x="179" y="321"/>
                  </a:cubicBezTo>
                  <a:lnTo>
                    <a:pt x="1142" y="321"/>
                  </a:lnTo>
                  <a:cubicBezTo>
                    <a:pt x="1213" y="321"/>
                    <a:pt x="1285" y="250"/>
                    <a:pt x="1303" y="179"/>
                  </a:cubicBezTo>
                  <a:cubicBezTo>
                    <a:pt x="1303" y="89"/>
                    <a:pt x="1231" y="0"/>
                    <a:pt x="1142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9" name="Google Shape;2319;p39"/>
            <p:cNvSpPr/>
            <p:nvPr/>
          </p:nvSpPr>
          <p:spPr>
            <a:xfrm>
              <a:off x="-2274725" y="3595225"/>
              <a:ext cx="153925" cy="186700"/>
            </a:xfrm>
            <a:custGeom>
              <a:rect b="b" l="l" r="r" t="t"/>
              <a:pathLst>
                <a:path extrusionOk="0" h="7468" w="6157">
                  <a:moveTo>
                    <a:pt x="4205" y="313"/>
                  </a:moveTo>
                  <a:cubicBezTo>
                    <a:pt x="4376" y="313"/>
                    <a:pt x="4550" y="353"/>
                    <a:pt x="4711" y="433"/>
                  </a:cubicBezTo>
                  <a:cubicBezTo>
                    <a:pt x="5014" y="594"/>
                    <a:pt x="5193" y="897"/>
                    <a:pt x="5193" y="1236"/>
                  </a:cubicBezTo>
                  <a:lnTo>
                    <a:pt x="5175" y="1236"/>
                  </a:lnTo>
                  <a:cubicBezTo>
                    <a:pt x="4979" y="1352"/>
                    <a:pt x="4755" y="1410"/>
                    <a:pt x="4530" y="1410"/>
                  </a:cubicBezTo>
                  <a:cubicBezTo>
                    <a:pt x="4305" y="1410"/>
                    <a:pt x="4077" y="1352"/>
                    <a:pt x="3872" y="1236"/>
                  </a:cubicBezTo>
                  <a:cubicBezTo>
                    <a:pt x="3640" y="1111"/>
                    <a:pt x="3355" y="1022"/>
                    <a:pt x="3069" y="1022"/>
                  </a:cubicBezTo>
                  <a:cubicBezTo>
                    <a:pt x="2784" y="1022"/>
                    <a:pt x="2516" y="1093"/>
                    <a:pt x="2266" y="1236"/>
                  </a:cubicBezTo>
                  <a:cubicBezTo>
                    <a:pt x="2065" y="1358"/>
                    <a:pt x="1842" y="1417"/>
                    <a:pt x="1621" y="1417"/>
                  </a:cubicBezTo>
                  <a:cubicBezTo>
                    <a:pt x="1392" y="1417"/>
                    <a:pt x="1164" y="1354"/>
                    <a:pt x="964" y="1236"/>
                  </a:cubicBezTo>
                  <a:lnTo>
                    <a:pt x="946" y="1236"/>
                  </a:lnTo>
                  <a:cubicBezTo>
                    <a:pt x="946" y="897"/>
                    <a:pt x="1125" y="594"/>
                    <a:pt x="1428" y="433"/>
                  </a:cubicBezTo>
                  <a:cubicBezTo>
                    <a:pt x="1580" y="353"/>
                    <a:pt x="1749" y="313"/>
                    <a:pt x="1921" y="313"/>
                  </a:cubicBezTo>
                  <a:cubicBezTo>
                    <a:pt x="2092" y="313"/>
                    <a:pt x="2266" y="353"/>
                    <a:pt x="2427" y="433"/>
                  </a:cubicBezTo>
                  <a:cubicBezTo>
                    <a:pt x="2623" y="540"/>
                    <a:pt x="2842" y="594"/>
                    <a:pt x="3063" y="594"/>
                  </a:cubicBezTo>
                  <a:cubicBezTo>
                    <a:pt x="3283" y="594"/>
                    <a:pt x="3507" y="540"/>
                    <a:pt x="3712" y="433"/>
                  </a:cubicBezTo>
                  <a:cubicBezTo>
                    <a:pt x="3863" y="353"/>
                    <a:pt x="4033" y="313"/>
                    <a:pt x="4205" y="313"/>
                  </a:cubicBezTo>
                  <a:close/>
                  <a:moveTo>
                    <a:pt x="3072" y="1330"/>
                  </a:moveTo>
                  <a:cubicBezTo>
                    <a:pt x="3297" y="1330"/>
                    <a:pt x="3524" y="1388"/>
                    <a:pt x="3730" y="1504"/>
                  </a:cubicBezTo>
                  <a:cubicBezTo>
                    <a:pt x="3979" y="1649"/>
                    <a:pt x="4259" y="1722"/>
                    <a:pt x="4542" y="1722"/>
                  </a:cubicBezTo>
                  <a:cubicBezTo>
                    <a:pt x="4743" y="1722"/>
                    <a:pt x="4946" y="1685"/>
                    <a:pt x="5139" y="1611"/>
                  </a:cubicBezTo>
                  <a:lnTo>
                    <a:pt x="5157" y="1611"/>
                  </a:lnTo>
                  <a:cubicBezTo>
                    <a:pt x="5298" y="1546"/>
                    <a:pt x="5402" y="1455"/>
                    <a:pt x="5523" y="1455"/>
                  </a:cubicBezTo>
                  <a:cubicBezTo>
                    <a:pt x="5570" y="1455"/>
                    <a:pt x="5619" y="1469"/>
                    <a:pt x="5674" y="1504"/>
                  </a:cubicBezTo>
                  <a:cubicBezTo>
                    <a:pt x="5781" y="1575"/>
                    <a:pt x="5835" y="1682"/>
                    <a:pt x="5835" y="1789"/>
                  </a:cubicBezTo>
                  <a:lnTo>
                    <a:pt x="5835" y="3538"/>
                  </a:lnTo>
                  <a:cubicBezTo>
                    <a:pt x="5835" y="4804"/>
                    <a:pt x="4996" y="5875"/>
                    <a:pt x="3837" y="6196"/>
                  </a:cubicBezTo>
                  <a:cubicBezTo>
                    <a:pt x="3596" y="6268"/>
                    <a:pt x="3341" y="6303"/>
                    <a:pt x="3085" y="6303"/>
                  </a:cubicBezTo>
                  <a:cubicBezTo>
                    <a:pt x="2828" y="6303"/>
                    <a:pt x="2570" y="6268"/>
                    <a:pt x="2320" y="6196"/>
                  </a:cubicBezTo>
                  <a:cubicBezTo>
                    <a:pt x="1160" y="5875"/>
                    <a:pt x="304" y="4804"/>
                    <a:pt x="304" y="3538"/>
                  </a:cubicBezTo>
                  <a:lnTo>
                    <a:pt x="304" y="1789"/>
                  </a:lnTo>
                  <a:cubicBezTo>
                    <a:pt x="304" y="1611"/>
                    <a:pt x="464" y="1468"/>
                    <a:pt x="643" y="1468"/>
                  </a:cubicBezTo>
                  <a:cubicBezTo>
                    <a:pt x="750" y="1468"/>
                    <a:pt x="803" y="1504"/>
                    <a:pt x="910" y="1557"/>
                  </a:cubicBezTo>
                  <a:cubicBezTo>
                    <a:pt x="1130" y="1667"/>
                    <a:pt x="1374" y="1725"/>
                    <a:pt x="1621" y="1725"/>
                  </a:cubicBezTo>
                  <a:cubicBezTo>
                    <a:pt x="1896" y="1725"/>
                    <a:pt x="2174" y="1654"/>
                    <a:pt x="2427" y="1504"/>
                  </a:cubicBezTo>
                  <a:cubicBezTo>
                    <a:pt x="2623" y="1388"/>
                    <a:pt x="2846" y="1330"/>
                    <a:pt x="3072" y="1330"/>
                  </a:cubicBezTo>
                  <a:close/>
                  <a:moveTo>
                    <a:pt x="2409" y="6535"/>
                  </a:moveTo>
                  <a:lnTo>
                    <a:pt x="2409" y="6535"/>
                  </a:lnTo>
                  <a:cubicBezTo>
                    <a:pt x="2623" y="6589"/>
                    <a:pt x="2837" y="6607"/>
                    <a:pt x="3069" y="6607"/>
                  </a:cubicBezTo>
                  <a:cubicBezTo>
                    <a:pt x="3283" y="6607"/>
                    <a:pt x="3515" y="6589"/>
                    <a:pt x="3730" y="6535"/>
                  </a:cubicBezTo>
                  <a:lnTo>
                    <a:pt x="3730" y="6535"/>
                  </a:lnTo>
                  <a:cubicBezTo>
                    <a:pt x="3712" y="6892"/>
                    <a:pt x="3408" y="7160"/>
                    <a:pt x="3069" y="7160"/>
                  </a:cubicBezTo>
                  <a:cubicBezTo>
                    <a:pt x="2713" y="7160"/>
                    <a:pt x="2427" y="6892"/>
                    <a:pt x="2409" y="6535"/>
                  </a:cubicBezTo>
                  <a:close/>
                  <a:moveTo>
                    <a:pt x="1934" y="0"/>
                  </a:moveTo>
                  <a:cubicBezTo>
                    <a:pt x="1713" y="0"/>
                    <a:pt x="1490" y="49"/>
                    <a:pt x="1285" y="148"/>
                  </a:cubicBezTo>
                  <a:cubicBezTo>
                    <a:pt x="910" y="344"/>
                    <a:pt x="661" y="736"/>
                    <a:pt x="643" y="1147"/>
                  </a:cubicBezTo>
                  <a:cubicBezTo>
                    <a:pt x="304" y="1165"/>
                    <a:pt x="0" y="1432"/>
                    <a:pt x="0" y="1789"/>
                  </a:cubicBezTo>
                  <a:lnTo>
                    <a:pt x="0" y="3555"/>
                  </a:lnTo>
                  <a:cubicBezTo>
                    <a:pt x="0" y="4894"/>
                    <a:pt x="875" y="6053"/>
                    <a:pt x="2088" y="6446"/>
                  </a:cubicBezTo>
                  <a:lnTo>
                    <a:pt x="2088" y="6482"/>
                  </a:lnTo>
                  <a:cubicBezTo>
                    <a:pt x="2088" y="6999"/>
                    <a:pt x="2481" y="7427"/>
                    <a:pt x="2980" y="7463"/>
                  </a:cubicBezTo>
                  <a:cubicBezTo>
                    <a:pt x="3011" y="7466"/>
                    <a:pt x="3042" y="7467"/>
                    <a:pt x="3073" y="7467"/>
                  </a:cubicBezTo>
                  <a:cubicBezTo>
                    <a:pt x="3602" y="7467"/>
                    <a:pt x="4033" y="7039"/>
                    <a:pt x="4033" y="6499"/>
                  </a:cubicBezTo>
                  <a:lnTo>
                    <a:pt x="4033" y="6464"/>
                  </a:lnTo>
                  <a:cubicBezTo>
                    <a:pt x="5264" y="6053"/>
                    <a:pt x="6156" y="4894"/>
                    <a:pt x="6156" y="3538"/>
                  </a:cubicBezTo>
                  <a:lnTo>
                    <a:pt x="6156" y="1789"/>
                  </a:lnTo>
                  <a:cubicBezTo>
                    <a:pt x="6156" y="1432"/>
                    <a:pt x="5853" y="1165"/>
                    <a:pt x="5514" y="1147"/>
                  </a:cubicBezTo>
                  <a:cubicBezTo>
                    <a:pt x="5478" y="736"/>
                    <a:pt x="5246" y="344"/>
                    <a:pt x="4854" y="148"/>
                  </a:cubicBezTo>
                  <a:cubicBezTo>
                    <a:pt x="4657" y="49"/>
                    <a:pt x="4439" y="0"/>
                    <a:pt x="4218" y="0"/>
                  </a:cubicBezTo>
                  <a:cubicBezTo>
                    <a:pt x="3997" y="0"/>
                    <a:pt x="3774" y="49"/>
                    <a:pt x="3569" y="148"/>
                  </a:cubicBezTo>
                  <a:cubicBezTo>
                    <a:pt x="3417" y="228"/>
                    <a:pt x="3248" y="268"/>
                    <a:pt x="3076" y="268"/>
                  </a:cubicBezTo>
                  <a:cubicBezTo>
                    <a:pt x="2904" y="268"/>
                    <a:pt x="2730" y="228"/>
                    <a:pt x="2570" y="148"/>
                  </a:cubicBezTo>
                  <a:cubicBezTo>
                    <a:pt x="2374" y="49"/>
                    <a:pt x="2155" y="0"/>
                    <a:pt x="1934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20" name="Google Shape;2320;p39"/>
          <p:cNvGrpSpPr/>
          <p:nvPr/>
        </p:nvGrpSpPr>
        <p:grpSpPr>
          <a:xfrm rot="526914">
            <a:off x="3797534" y="1664187"/>
            <a:ext cx="300107" cy="429593"/>
            <a:chOff x="-1712225" y="3595325"/>
            <a:chExt cx="185125" cy="265000"/>
          </a:xfrm>
        </p:grpSpPr>
        <p:sp>
          <p:nvSpPr>
            <p:cNvPr id="2321" name="Google Shape;2321;p39"/>
            <p:cNvSpPr/>
            <p:nvPr/>
          </p:nvSpPr>
          <p:spPr>
            <a:xfrm>
              <a:off x="-1674325" y="3598900"/>
              <a:ext cx="41075" cy="38825"/>
            </a:xfrm>
            <a:custGeom>
              <a:rect b="b" l="l" r="r" t="t"/>
              <a:pathLst>
                <a:path extrusionOk="0" h="1553" w="1643">
                  <a:moveTo>
                    <a:pt x="1196" y="1"/>
                  </a:moveTo>
                  <a:cubicBezTo>
                    <a:pt x="839" y="1"/>
                    <a:pt x="518" y="197"/>
                    <a:pt x="357" y="518"/>
                  </a:cubicBezTo>
                  <a:lnTo>
                    <a:pt x="161" y="893"/>
                  </a:lnTo>
                  <a:cubicBezTo>
                    <a:pt x="54" y="1107"/>
                    <a:pt x="1" y="1321"/>
                    <a:pt x="18" y="1553"/>
                  </a:cubicBezTo>
                  <a:lnTo>
                    <a:pt x="1178" y="1553"/>
                  </a:lnTo>
                  <a:cubicBezTo>
                    <a:pt x="1160" y="1267"/>
                    <a:pt x="1214" y="964"/>
                    <a:pt x="1321" y="696"/>
                  </a:cubicBezTo>
                  <a:lnTo>
                    <a:pt x="1642" y="1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2" name="Google Shape;2322;p39"/>
            <p:cNvSpPr/>
            <p:nvPr/>
          </p:nvSpPr>
          <p:spPr>
            <a:xfrm>
              <a:off x="-1645325" y="3598900"/>
              <a:ext cx="51325" cy="38825"/>
            </a:xfrm>
            <a:custGeom>
              <a:rect b="b" l="l" r="r" t="t"/>
              <a:pathLst>
                <a:path extrusionOk="0" h="1553" w="2053">
                  <a:moveTo>
                    <a:pt x="482" y="1"/>
                  </a:moveTo>
                  <a:lnTo>
                    <a:pt x="161" y="696"/>
                  </a:lnTo>
                  <a:cubicBezTo>
                    <a:pt x="54" y="964"/>
                    <a:pt x="0" y="1267"/>
                    <a:pt x="18" y="1553"/>
                  </a:cubicBezTo>
                  <a:lnTo>
                    <a:pt x="2034" y="1553"/>
                  </a:lnTo>
                  <a:cubicBezTo>
                    <a:pt x="2052" y="1267"/>
                    <a:pt x="2017" y="964"/>
                    <a:pt x="1892" y="696"/>
                  </a:cubicBezTo>
                  <a:lnTo>
                    <a:pt x="1571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3" name="Google Shape;2323;p39"/>
            <p:cNvSpPr/>
            <p:nvPr/>
          </p:nvSpPr>
          <p:spPr>
            <a:xfrm>
              <a:off x="-1606075" y="3598900"/>
              <a:ext cx="41075" cy="38825"/>
            </a:xfrm>
            <a:custGeom>
              <a:rect b="b" l="l" r="r" t="t"/>
              <a:pathLst>
                <a:path extrusionOk="0" h="1553" w="1643">
                  <a:moveTo>
                    <a:pt x="1" y="1"/>
                  </a:moveTo>
                  <a:lnTo>
                    <a:pt x="322" y="696"/>
                  </a:lnTo>
                  <a:cubicBezTo>
                    <a:pt x="447" y="964"/>
                    <a:pt x="482" y="1267"/>
                    <a:pt x="464" y="1553"/>
                  </a:cubicBezTo>
                  <a:lnTo>
                    <a:pt x="1624" y="1553"/>
                  </a:lnTo>
                  <a:cubicBezTo>
                    <a:pt x="1642" y="1321"/>
                    <a:pt x="1589" y="1107"/>
                    <a:pt x="1482" y="893"/>
                  </a:cubicBezTo>
                  <a:lnTo>
                    <a:pt x="1303" y="518"/>
                  </a:lnTo>
                  <a:cubicBezTo>
                    <a:pt x="1125" y="197"/>
                    <a:pt x="803" y="1"/>
                    <a:pt x="447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4" name="Google Shape;2324;p39"/>
            <p:cNvSpPr/>
            <p:nvPr/>
          </p:nvSpPr>
          <p:spPr>
            <a:xfrm>
              <a:off x="-1610975" y="3637700"/>
              <a:ext cx="45525" cy="46875"/>
            </a:xfrm>
            <a:custGeom>
              <a:rect b="b" l="l" r="r" t="t"/>
              <a:pathLst>
                <a:path extrusionOk="0" h="1875" w="1821">
                  <a:moveTo>
                    <a:pt x="660" y="1"/>
                  </a:moveTo>
                  <a:cubicBezTo>
                    <a:pt x="643" y="233"/>
                    <a:pt x="589" y="465"/>
                    <a:pt x="482" y="661"/>
                  </a:cubicBezTo>
                  <a:lnTo>
                    <a:pt x="0" y="1660"/>
                  </a:lnTo>
                  <a:cubicBezTo>
                    <a:pt x="321" y="1678"/>
                    <a:pt x="643" y="1767"/>
                    <a:pt x="928" y="1874"/>
                  </a:cubicBezTo>
                  <a:lnTo>
                    <a:pt x="1642" y="625"/>
                  </a:lnTo>
                  <a:cubicBezTo>
                    <a:pt x="1767" y="429"/>
                    <a:pt x="1820" y="215"/>
                    <a:pt x="1820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5" name="Google Shape;2325;p39"/>
            <p:cNvSpPr/>
            <p:nvPr/>
          </p:nvSpPr>
          <p:spPr>
            <a:xfrm>
              <a:off x="-1673875" y="3637700"/>
              <a:ext cx="45525" cy="46875"/>
            </a:xfrm>
            <a:custGeom>
              <a:rect b="b" l="l" r="r" t="t"/>
              <a:pathLst>
                <a:path extrusionOk="0" h="1875" w="1821">
                  <a:moveTo>
                    <a:pt x="0" y="1"/>
                  </a:moveTo>
                  <a:cubicBezTo>
                    <a:pt x="0" y="215"/>
                    <a:pt x="72" y="429"/>
                    <a:pt x="179" y="625"/>
                  </a:cubicBezTo>
                  <a:lnTo>
                    <a:pt x="893" y="1874"/>
                  </a:lnTo>
                  <a:cubicBezTo>
                    <a:pt x="1196" y="1767"/>
                    <a:pt x="1499" y="1678"/>
                    <a:pt x="1820" y="1660"/>
                  </a:cubicBezTo>
                  <a:lnTo>
                    <a:pt x="1339" y="661"/>
                  </a:lnTo>
                  <a:cubicBezTo>
                    <a:pt x="1232" y="465"/>
                    <a:pt x="1178" y="233"/>
                    <a:pt x="1160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6" name="Google Shape;2326;p39"/>
            <p:cNvSpPr/>
            <p:nvPr/>
          </p:nvSpPr>
          <p:spPr>
            <a:xfrm>
              <a:off x="-1644875" y="3637700"/>
              <a:ext cx="50425" cy="41525"/>
            </a:xfrm>
            <a:custGeom>
              <a:rect b="b" l="l" r="r" t="t"/>
              <a:pathLst>
                <a:path extrusionOk="0" h="1661" w="2017">
                  <a:moveTo>
                    <a:pt x="0" y="1"/>
                  </a:moveTo>
                  <a:cubicBezTo>
                    <a:pt x="18" y="233"/>
                    <a:pt x="72" y="465"/>
                    <a:pt x="179" y="661"/>
                  </a:cubicBezTo>
                  <a:lnTo>
                    <a:pt x="660" y="1660"/>
                  </a:lnTo>
                  <a:cubicBezTo>
                    <a:pt x="785" y="1642"/>
                    <a:pt x="892" y="1642"/>
                    <a:pt x="1017" y="1642"/>
                  </a:cubicBezTo>
                  <a:cubicBezTo>
                    <a:pt x="1124" y="1642"/>
                    <a:pt x="1249" y="1642"/>
                    <a:pt x="1356" y="1660"/>
                  </a:cubicBezTo>
                  <a:lnTo>
                    <a:pt x="1838" y="661"/>
                  </a:lnTo>
                  <a:cubicBezTo>
                    <a:pt x="1945" y="465"/>
                    <a:pt x="1999" y="233"/>
                    <a:pt x="2016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7" name="Google Shape;2327;p39"/>
            <p:cNvSpPr/>
            <p:nvPr/>
          </p:nvSpPr>
          <p:spPr>
            <a:xfrm>
              <a:off x="-1678325" y="3595325"/>
              <a:ext cx="117325" cy="92125"/>
            </a:xfrm>
            <a:custGeom>
              <a:rect b="b" l="l" r="r" t="t"/>
              <a:pathLst>
                <a:path extrusionOk="0" h="3685" w="4693">
                  <a:moveTo>
                    <a:pt x="1570" y="304"/>
                  </a:moveTo>
                  <a:cubicBezTo>
                    <a:pt x="1445" y="590"/>
                    <a:pt x="1196" y="946"/>
                    <a:pt x="1178" y="1553"/>
                  </a:cubicBezTo>
                  <a:lnTo>
                    <a:pt x="339" y="1553"/>
                  </a:lnTo>
                  <a:cubicBezTo>
                    <a:pt x="375" y="1214"/>
                    <a:pt x="517" y="1036"/>
                    <a:pt x="642" y="732"/>
                  </a:cubicBezTo>
                  <a:cubicBezTo>
                    <a:pt x="785" y="465"/>
                    <a:pt x="1053" y="304"/>
                    <a:pt x="1356" y="304"/>
                  </a:cubicBezTo>
                  <a:close/>
                  <a:moveTo>
                    <a:pt x="2784" y="304"/>
                  </a:moveTo>
                  <a:cubicBezTo>
                    <a:pt x="2962" y="732"/>
                    <a:pt x="3194" y="1018"/>
                    <a:pt x="3212" y="1553"/>
                  </a:cubicBezTo>
                  <a:lnTo>
                    <a:pt x="1499" y="1553"/>
                  </a:lnTo>
                  <a:cubicBezTo>
                    <a:pt x="1499" y="1000"/>
                    <a:pt x="1731" y="750"/>
                    <a:pt x="1909" y="304"/>
                  </a:cubicBezTo>
                  <a:close/>
                  <a:moveTo>
                    <a:pt x="3337" y="304"/>
                  </a:moveTo>
                  <a:cubicBezTo>
                    <a:pt x="3640" y="304"/>
                    <a:pt x="3908" y="465"/>
                    <a:pt x="4050" y="732"/>
                  </a:cubicBezTo>
                  <a:cubicBezTo>
                    <a:pt x="4175" y="1036"/>
                    <a:pt x="4336" y="1214"/>
                    <a:pt x="4372" y="1553"/>
                  </a:cubicBezTo>
                  <a:lnTo>
                    <a:pt x="3515" y="1553"/>
                  </a:lnTo>
                  <a:cubicBezTo>
                    <a:pt x="3497" y="946"/>
                    <a:pt x="3247" y="607"/>
                    <a:pt x="3123" y="304"/>
                  </a:cubicBezTo>
                  <a:close/>
                  <a:moveTo>
                    <a:pt x="1356" y="1"/>
                  </a:moveTo>
                  <a:cubicBezTo>
                    <a:pt x="946" y="1"/>
                    <a:pt x="553" y="233"/>
                    <a:pt x="375" y="607"/>
                  </a:cubicBezTo>
                  <a:cubicBezTo>
                    <a:pt x="268" y="857"/>
                    <a:pt x="0" y="1178"/>
                    <a:pt x="18" y="1714"/>
                  </a:cubicBezTo>
                  <a:cubicBezTo>
                    <a:pt x="18" y="1963"/>
                    <a:pt x="89" y="2195"/>
                    <a:pt x="214" y="2410"/>
                  </a:cubicBezTo>
                  <a:lnTo>
                    <a:pt x="910" y="3605"/>
                  </a:lnTo>
                  <a:cubicBezTo>
                    <a:pt x="934" y="3653"/>
                    <a:pt x="989" y="3684"/>
                    <a:pt x="1045" y="3684"/>
                  </a:cubicBezTo>
                  <a:cubicBezTo>
                    <a:pt x="1073" y="3684"/>
                    <a:pt x="1100" y="3676"/>
                    <a:pt x="1124" y="3659"/>
                  </a:cubicBezTo>
                  <a:cubicBezTo>
                    <a:pt x="1196" y="3623"/>
                    <a:pt x="1213" y="3516"/>
                    <a:pt x="1178" y="3444"/>
                  </a:cubicBezTo>
                  <a:lnTo>
                    <a:pt x="482" y="2267"/>
                  </a:lnTo>
                  <a:cubicBezTo>
                    <a:pt x="410" y="2142"/>
                    <a:pt x="375" y="1999"/>
                    <a:pt x="339" y="1856"/>
                  </a:cubicBezTo>
                  <a:lnTo>
                    <a:pt x="1196" y="1856"/>
                  </a:lnTo>
                  <a:cubicBezTo>
                    <a:pt x="1267" y="2338"/>
                    <a:pt x="1463" y="2570"/>
                    <a:pt x="1838" y="3391"/>
                  </a:cubicBezTo>
                  <a:cubicBezTo>
                    <a:pt x="1874" y="3438"/>
                    <a:pt x="1925" y="3470"/>
                    <a:pt x="1982" y="3470"/>
                  </a:cubicBezTo>
                  <a:cubicBezTo>
                    <a:pt x="2010" y="3470"/>
                    <a:pt x="2040" y="3462"/>
                    <a:pt x="2070" y="3444"/>
                  </a:cubicBezTo>
                  <a:cubicBezTo>
                    <a:pt x="2141" y="3409"/>
                    <a:pt x="2159" y="3319"/>
                    <a:pt x="2123" y="3248"/>
                  </a:cubicBezTo>
                  <a:lnTo>
                    <a:pt x="2105" y="3212"/>
                  </a:lnTo>
                  <a:cubicBezTo>
                    <a:pt x="1713" y="2392"/>
                    <a:pt x="1588" y="2231"/>
                    <a:pt x="1517" y="1856"/>
                  </a:cubicBezTo>
                  <a:lnTo>
                    <a:pt x="3176" y="1856"/>
                  </a:lnTo>
                  <a:cubicBezTo>
                    <a:pt x="3123" y="2231"/>
                    <a:pt x="2980" y="2392"/>
                    <a:pt x="2676" y="3034"/>
                  </a:cubicBezTo>
                  <a:lnTo>
                    <a:pt x="2569" y="3248"/>
                  </a:lnTo>
                  <a:cubicBezTo>
                    <a:pt x="2511" y="3366"/>
                    <a:pt x="2614" y="3468"/>
                    <a:pt x="2717" y="3468"/>
                  </a:cubicBezTo>
                  <a:cubicBezTo>
                    <a:pt x="2771" y="3468"/>
                    <a:pt x="2824" y="3440"/>
                    <a:pt x="2855" y="3373"/>
                  </a:cubicBezTo>
                  <a:cubicBezTo>
                    <a:pt x="3230" y="2588"/>
                    <a:pt x="3426" y="2356"/>
                    <a:pt x="3497" y="1856"/>
                  </a:cubicBezTo>
                  <a:lnTo>
                    <a:pt x="4354" y="1856"/>
                  </a:lnTo>
                  <a:cubicBezTo>
                    <a:pt x="4336" y="1999"/>
                    <a:pt x="4282" y="2142"/>
                    <a:pt x="4211" y="2267"/>
                  </a:cubicBezTo>
                  <a:lnTo>
                    <a:pt x="3515" y="3444"/>
                  </a:lnTo>
                  <a:cubicBezTo>
                    <a:pt x="3479" y="3516"/>
                    <a:pt x="3497" y="3623"/>
                    <a:pt x="3569" y="3659"/>
                  </a:cubicBezTo>
                  <a:cubicBezTo>
                    <a:pt x="3598" y="3676"/>
                    <a:pt x="3628" y="3684"/>
                    <a:pt x="3656" y="3684"/>
                  </a:cubicBezTo>
                  <a:cubicBezTo>
                    <a:pt x="3711" y="3684"/>
                    <a:pt x="3759" y="3653"/>
                    <a:pt x="3783" y="3605"/>
                  </a:cubicBezTo>
                  <a:lnTo>
                    <a:pt x="4479" y="2410"/>
                  </a:lnTo>
                  <a:cubicBezTo>
                    <a:pt x="4603" y="2195"/>
                    <a:pt x="4675" y="1946"/>
                    <a:pt x="4675" y="1714"/>
                  </a:cubicBezTo>
                  <a:cubicBezTo>
                    <a:pt x="4693" y="1178"/>
                    <a:pt x="4443" y="857"/>
                    <a:pt x="4318" y="607"/>
                  </a:cubicBezTo>
                  <a:cubicBezTo>
                    <a:pt x="4140" y="233"/>
                    <a:pt x="3765" y="1"/>
                    <a:pt x="3337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8" name="Google Shape;2328;p39"/>
            <p:cNvSpPr/>
            <p:nvPr/>
          </p:nvSpPr>
          <p:spPr>
            <a:xfrm>
              <a:off x="-1708225" y="3678750"/>
              <a:ext cx="177125" cy="177550"/>
            </a:xfrm>
            <a:custGeom>
              <a:rect b="b" l="l" r="r" t="t"/>
              <a:pathLst>
                <a:path extrusionOk="0" h="7102" w="7085">
                  <a:moveTo>
                    <a:pt x="3551" y="1196"/>
                  </a:moveTo>
                  <a:cubicBezTo>
                    <a:pt x="3623" y="1196"/>
                    <a:pt x="3712" y="1196"/>
                    <a:pt x="3783" y="1214"/>
                  </a:cubicBezTo>
                  <a:cubicBezTo>
                    <a:pt x="4979" y="1321"/>
                    <a:pt x="5907" y="2338"/>
                    <a:pt x="5907" y="3551"/>
                  </a:cubicBezTo>
                  <a:cubicBezTo>
                    <a:pt x="5907" y="4854"/>
                    <a:pt x="4854" y="5906"/>
                    <a:pt x="3551" y="5906"/>
                  </a:cubicBezTo>
                  <a:cubicBezTo>
                    <a:pt x="2249" y="5906"/>
                    <a:pt x="1178" y="4854"/>
                    <a:pt x="1178" y="3551"/>
                  </a:cubicBezTo>
                  <a:cubicBezTo>
                    <a:pt x="1178" y="2338"/>
                    <a:pt x="2106" y="1321"/>
                    <a:pt x="3301" y="1214"/>
                  </a:cubicBezTo>
                  <a:cubicBezTo>
                    <a:pt x="3391" y="1196"/>
                    <a:pt x="3462" y="1196"/>
                    <a:pt x="3551" y="1196"/>
                  </a:cubicBezTo>
                  <a:close/>
                  <a:moveTo>
                    <a:pt x="3551" y="0"/>
                  </a:moveTo>
                  <a:cubicBezTo>
                    <a:pt x="3426" y="0"/>
                    <a:pt x="3319" y="18"/>
                    <a:pt x="3194" y="18"/>
                  </a:cubicBezTo>
                  <a:cubicBezTo>
                    <a:pt x="2873" y="54"/>
                    <a:pt x="2570" y="125"/>
                    <a:pt x="2267" y="232"/>
                  </a:cubicBezTo>
                  <a:cubicBezTo>
                    <a:pt x="946" y="750"/>
                    <a:pt x="1" y="2034"/>
                    <a:pt x="1" y="3551"/>
                  </a:cubicBezTo>
                  <a:cubicBezTo>
                    <a:pt x="1" y="5514"/>
                    <a:pt x="1589" y="7102"/>
                    <a:pt x="3551" y="7102"/>
                  </a:cubicBezTo>
                  <a:cubicBezTo>
                    <a:pt x="5496" y="7102"/>
                    <a:pt x="7084" y="5514"/>
                    <a:pt x="7084" y="3551"/>
                  </a:cubicBezTo>
                  <a:cubicBezTo>
                    <a:pt x="7084" y="2034"/>
                    <a:pt x="6156" y="750"/>
                    <a:pt x="4818" y="232"/>
                  </a:cubicBezTo>
                  <a:cubicBezTo>
                    <a:pt x="4533" y="125"/>
                    <a:pt x="4211" y="54"/>
                    <a:pt x="3890" y="18"/>
                  </a:cubicBezTo>
                  <a:cubicBezTo>
                    <a:pt x="3783" y="18"/>
                    <a:pt x="3658" y="0"/>
                    <a:pt x="3551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9" name="Google Shape;2329;p39"/>
            <p:cNvSpPr/>
            <p:nvPr/>
          </p:nvSpPr>
          <p:spPr>
            <a:xfrm>
              <a:off x="-1712225" y="3675175"/>
              <a:ext cx="185125" cy="185150"/>
            </a:xfrm>
            <a:custGeom>
              <a:rect b="b" l="l" r="r" t="t"/>
              <a:pathLst>
                <a:path extrusionOk="0" h="7406" w="7405">
                  <a:moveTo>
                    <a:pt x="3711" y="304"/>
                  </a:moveTo>
                  <a:cubicBezTo>
                    <a:pt x="4122" y="304"/>
                    <a:pt x="4532" y="375"/>
                    <a:pt x="4925" y="536"/>
                  </a:cubicBezTo>
                  <a:cubicBezTo>
                    <a:pt x="6209" y="1018"/>
                    <a:pt x="7101" y="2267"/>
                    <a:pt x="7101" y="3694"/>
                  </a:cubicBezTo>
                  <a:cubicBezTo>
                    <a:pt x="7101" y="5567"/>
                    <a:pt x="5567" y="7084"/>
                    <a:pt x="3711" y="7084"/>
                  </a:cubicBezTo>
                  <a:cubicBezTo>
                    <a:pt x="1838" y="7084"/>
                    <a:pt x="303" y="5567"/>
                    <a:pt x="303" y="3694"/>
                  </a:cubicBezTo>
                  <a:cubicBezTo>
                    <a:pt x="303" y="2267"/>
                    <a:pt x="1195" y="1018"/>
                    <a:pt x="2480" y="536"/>
                  </a:cubicBezTo>
                  <a:cubicBezTo>
                    <a:pt x="2873" y="375"/>
                    <a:pt x="3283" y="304"/>
                    <a:pt x="3711" y="304"/>
                  </a:cubicBezTo>
                  <a:close/>
                  <a:moveTo>
                    <a:pt x="3711" y="1"/>
                  </a:moveTo>
                  <a:cubicBezTo>
                    <a:pt x="3265" y="1"/>
                    <a:pt x="2801" y="72"/>
                    <a:pt x="2373" y="233"/>
                  </a:cubicBezTo>
                  <a:cubicBezTo>
                    <a:pt x="964" y="786"/>
                    <a:pt x="0" y="2142"/>
                    <a:pt x="0" y="3694"/>
                  </a:cubicBezTo>
                  <a:cubicBezTo>
                    <a:pt x="0" y="5746"/>
                    <a:pt x="1659" y="7405"/>
                    <a:pt x="3711" y="7405"/>
                  </a:cubicBezTo>
                  <a:cubicBezTo>
                    <a:pt x="5745" y="7405"/>
                    <a:pt x="7405" y="5746"/>
                    <a:pt x="7405" y="3694"/>
                  </a:cubicBezTo>
                  <a:cubicBezTo>
                    <a:pt x="7405" y="2142"/>
                    <a:pt x="6441" y="786"/>
                    <a:pt x="5032" y="233"/>
                  </a:cubicBezTo>
                  <a:cubicBezTo>
                    <a:pt x="4621" y="72"/>
                    <a:pt x="4175" y="1"/>
                    <a:pt x="3711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0" name="Google Shape;2330;p39"/>
            <p:cNvSpPr/>
            <p:nvPr/>
          </p:nvSpPr>
          <p:spPr>
            <a:xfrm>
              <a:off x="-1682350" y="3704625"/>
              <a:ext cx="125825" cy="125800"/>
            </a:xfrm>
            <a:custGeom>
              <a:rect b="b" l="l" r="r" t="t"/>
              <a:pathLst>
                <a:path extrusionOk="0" h="5032" w="5033">
                  <a:moveTo>
                    <a:pt x="2516" y="321"/>
                  </a:moveTo>
                  <a:cubicBezTo>
                    <a:pt x="3730" y="321"/>
                    <a:pt x="4711" y="1303"/>
                    <a:pt x="4711" y="2516"/>
                  </a:cubicBezTo>
                  <a:cubicBezTo>
                    <a:pt x="4711" y="3729"/>
                    <a:pt x="3730" y="4729"/>
                    <a:pt x="2516" y="4729"/>
                  </a:cubicBezTo>
                  <a:cubicBezTo>
                    <a:pt x="1303" y="4729"/>
                    <a:pt x="304" y="3729"/>
                    <a:pt x="304" y="2516"/>
                  </a:cubicBezTo>
                  <a:cubicBezTo>
                    <a:pt x="304" y="1303"/>
                    <a:pt x="1285" y="321"/>
                    <a:pt x="2516" y="321"/>
                  </a:cubicBezTo>
                  <a:close/>
                  <a:moveTo>
                    <a:pt x="2516" y="0"/>
                  </a:moveTo>
                  <a:cubicBezTo>
                    <a:pt x="1125" y="0"/>
                    <a:pt x="0" y="1124"/>
                    <a:pt x="0" y="2516"/>
                  </a:cubicBezTo>
                  <a:cubicBezTo>
                    <a:pt x="0" y="3908"/>
                    <a:pt x="1125" y="5032"/>
                    <a:pt x="2516" y="5032"/>
                  </a:cubicBezTo>
                  <a:cubicBezTo>
                    <a:pt x="3890" y="5032"/>
                    <a:pt x="5032" y="3908"/>
                    <a:pt x="5032" y="2516"/>
                  </a:cubicBezTo>
                  <a:cubicBezTo>
                    <a:pt x="5032" y="1124"/>
                    <a:pt x="3890" y="0"/>
                    <a:pt x="2516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31" name="Google Shape;2331;p39"/>
          <p:cNvGrpSpPr/>
          <p:nvPr/>
        </p:nvGrpSpPr>
        <p:grpSpPr>
          <a:xfrm rot="-294972">
            <a:off x="3809413" y="2826042"/>
            <a:ext cx="276150" cy="439882"/>
            <a:chOff x="31875" y="2740100"/>
            <a:chExt cx="166425" cy="265100"/>
          </a:xfrm>
        </p:grpSpPr>
        <p:sp>
          <p:nvSpPr>
            <p:cNvPr id="2332" name="Google Shape;2332;p39"/>
            <p:cNvSpPr/>
            <p:nvPr/>
          </p:nvSpPr>
          <p:spPr>
            <a:xfrm>
              <a:off x="35450" y="2776350"/>
              <a:ext cx="159275" cy="99050"/>
            </a:xfrm>
            <a:custGeom>
              <a:rect b="b" l="l" r="r" t="t"/>
              <a:pathLst>
                <a:path extrusionOk="0" h="3962" w="6371">
                  <a:moveTo>
                    <a:pt x="2409" y="1"/>
                  </a:moveTo>
                  <a:cubicBezTo>
                    <a:pt x="1035" y="304"/>
                    <a:pt x="1" y="1410"/>
                    <a:pt x="1" y="2891"/>
                  </a:cubicBezTo>
                  <a:cubicBezTo>
                    <a:pt x="1" y="3230"/>
                    <a:pt x="54" y="3605"/>
                    <a:pt x="161" y="3962"/>
                  </a:cubicBezTo>
                  <a:cubicBezTo>
                    <a:pt x="215" y="3837"/>
                    <a:pt x="304" y="3730"/>
                    <a:pt x="447" y="3641"/>
                  </a:cubicBezTo>
                  <a:cubicBezTo>
                    <a:pt x="607" y="3551"/>
                    <a:pt x="803" y="3498"/>
                    <a:pt x="1000" y="3498"/>
                  </a:cubicBezTo>
                  <a:cubicBezTo>
                    <a:pt x="1178" y="3498"/>
                    <a:pt x="1374" y="3551"/>
                    <a:pt x="1535" y="3641"/>
                  </a:cubicBezTo>
                  <a:cubicBezTo>
                    <a:pt x="1713" y="3748"/>
                    <a:pt x="1892" y="3783"/>
                    <a:pt x="2088" y="3783"/>
                  </a:cubicBezTo>
                  <a:cubicBezTo>
                    <a:pt x="2284" y="3783"/>
                    <a:pt x="2463" y="3748"/>
                    <a:pt x="2641" y="3641"/>
                  </a:cubicBezTo>
                  <a:cubicBezTo>
                    <a:pt x="2802" y="3551"/>
                    <a:pt x="2998" y="3498"/>
                    <a:pt x="3194" y="3498"/>
                  </a:cubicBezTo>
                  <a:cubicBezTo>
                    <a:pt x="3373" y="3498"/>
                    <a:pt x="3569" y="3551"/>
                    <a:pt x="3730" y="3641"/>
                  </a:cubicBezTo>
                  <a:cubicBezTo>
                    <a:pt x="3908" y="3748"/>
                    <a:pt x="4086" y="3783"/>
                    <a:pt x="4283" y="3783"/>
                  </a:cubicBezTo>
                  <a:cubicBezTo>
                    <a:pt x="4479" y="3783"/>
                    <a:pt x="4657" y="3748"/>
                    <a:pt x="4836" y="3641"/>
                  </a:cubicBezTo>
                  <a:cubicBezTo>
                    <a:pt x="5005" y="3542"/>
                    <a:pt x="5193" y="3493"/>
                    <a:pt x="5380" y="3493"/>
                  </a:cubicBezTo>
                  <a:cubicBezTo>
                    <a:pt x="5567" y="3493"/>
                    <a:pt x="5755" y="3542"/>
                    <a:pt x="5924" y="3641"/>
                  </a:cubicBezTo>
                  <a:cubicBezTo>
                    <a:pt x="6067" y="3730"/>
                    <a:pt x="6156" y="3837"/>
                    <a:pt x="6210" y="3962"/>
                  </a:cubicBezTo>
                  <a:cubicBezTo>
                    <a:pt x="6317" y="3605"/>
                    <a:pt x="6370" y="3230"/>
                    <a:pt x="6370" y="2891"/>
                  </a:cubicBezTo>
                  <a:cubicBezTo>
                    <a:pt x="6370" y="1410"/>
                    <a:pt x="5335" y="304"/>
                    <a:pt x="3962" y="1"/>
                  </a:cubicBezTo>
                  <a:lnTo>
                    <a:pt x="3962" y="19"/>
                  </a:lnTo>
                  <a:lnTo>
                    <a:pt x="4176" y="233"/>
                  </a:lnTo>
                  <a:cubicBezTo>
                    <a:pt x="4390" y="447"/>
                    <a:pt x="4390" y="786"/>
                    <a:pt x="4176" y="1000"/>
                  </a:cubicBezTo>
                  <a:cubicBezTo>
                    <a:pt x="4069" y="1107"/>
                    <a:pt x="3930" y="1160"/>
                    <a:pt x="3792" y="1160"/>
                  </a:cubicBezTo>
                  <a:cubicBezTo>
                    <a:pt x="3654" y="1160"/>
                    <a:pt x="3516" y="1107"/>
                    <a:pt x="3408" y="1000"/>
                  </a:cubicBezTo>
                  <a:lnTo>
                    <a:pt x="3194" y="786"/>
                  </a:lnTo>
                  <a:lnTo>
                    <a:pt x="2962" y="1000"/>
                  </a:lnTo>
                  <a:cubicBezTo>
                    <a:pt x="2855" y="1107"/>
                    <a:pt x="2717" y="1160"/>
                    <a:pt x="2579" y="1160"/>
                  </a:cubicBezTo>
                  <a:cubicBezTo>
                    <a:pt x="2440" y="1160"/>
                    <a:pt x="2302" y="1107"/>
                    <a:pt x="2195" y="1000"/>
                  </a:cubicBezTo>
                  <a:cubicBezTo>
                    <a:pt x="1981" y="786"/>
                    <a:pt x="1981" y="447"/>
                    <a:pt x="2195" y="233"/>
                  </a:cubicBezTo>
                  <a:lnTo>
                    <a:pt x="2427" y="19"/>
                  </a:lnTo>
                  <a:lnTo>
                    <a:pt x="2409" y="1"/>
                  </a:ln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3" name="Google Shape;2333;p39"/>
            <p:cNvSpPr/>
            <p:nvPr/>
          </p:nvSpPr>
          <p:spPr>
            <a:xfrm>
              <a:off x="81400" y="2744250"/>
              <a:ext cx="67375" cy="61125"/>
            </a:xfrm>
            <a:custGeom>
              <a:rect b="b" l="l" r="r" t="t"/>
              <a:pathLst>
                <a:path extrusionOk="0" h="2445" w="2695">
                  <a:moveTo>
                    <a:pt x="587" y="0"/>
                  </a:moveTo>
                  <a:cubicBezTo>
                    <a:pt x="446" y="0"/>
                    <a:pt x="304" y="54"/>
                    <a:pt x="197" y="161"/>
                  </a:cubicBezTo>
                  <a:cubicBezTo>
                    <a:pt x="0" y="357"/>
                    <a:pt x="0" y="714"/>
                    <a:pt x="197" y="928"/>
                  </a:cubicBezTo>
                  <a:lnTo>
                    <a:pt x="589" y="1303"/>
                  </a:lnTo>
                  <a:lnTo>
                    <a:pt x="357" y="1517"/>
                  </a:lnTo>
                  <a:cubicBezTo>
                    <a:pt x="143" y="1731"/>
                    <a:pt x="143" y="2070"/>
                    <a:pt x="357" y="2284"/>
                  </a:cubicBezTo>
                  <a:cubicBezTo>
                    <a:pt x="464" y="2391"/>
                    <a:pt x="602" y="2444"/>
                    <a:pt x="741" y="2444"/>
                  </a:cubicBezTo>
                  <a:cubicBezTo>
                    <a:pt x="879" y="2444"/>
                    <a:pt x="1017" y="2391"/>
                    <a:pt x="1124" y="2284"/>
                  </a:cubicBezTo>
                  <a:lnTo>
                    <a:pt x="1356" y="2070"/>
                  </a:lnTo>
                  <a:lnTo>
                    <a:pt x="1570" y="2284"/>
                  </a:lnTo>
                  <a:cubicBezTo>
                    <a:pt x="1678" y="2391"/>
                    <a:pt x="1816" y="2444"/>
                    <a:pt x="1954" y="2444"/>
                  </a:cubicBezTo>
                  <a:cubicBezTo>
                    <a:pt x="2092" y="2444"/>
                    <a:pt x="2231" y="2391"/>
                    <a:pt x="2338" y="2284"/>
                  </a:cubicBezTo>
                  <a:cubicBezTo>
                    <a:pt x="2552" y="2070"/>
                    <a:pt x="2552" y="1731"/>
                    <a:pt x="2338" y="1517"/>
                  </a:cubicBezTo>
                  <a:lnTo>
                    <a:pt x="2124" y="1303"/>
                  </a:lnTo>
                  <a:lnTo>
                    <a:pt x="2498" y="928"/>
                  </a:lnTo>
                  <a:cubicBezTo>
                    <a:pt x="2695" y="714"/>
                    <a:pt x="2695" y="357"/>
                    <a:pt x="2498" y="161"/>
                  </a:cubicBezTo>
                  <a:cubicBezTo>
                    <a:pt x="2391" y="54"/>
                    <a:pt x="2248" y="0"/>
                    <a:pt x="2108" y="0"/>
                  </a:cubicBezTo>
                  <a:cubicBezTo>
                    <a:pt x="1967" y="0"/>
                    <a:pt x="1829" y="54"/>
                    <a:pt x="1731" y="161"/>
                  </a:cubicBezTo>
                  <a:lnTo>
                    <a:pt x="1356" y="535"/>
                  </a:lnTo>
                  <a:lnTo>
                    <a:pt x="964" y="161"/>
                  </a:lnTo>
                  <a:cubicBezTo>
                    <a:pt x="866" y="54"/>
                    <a:pt x="727" y="0"/>
                    <a:pt x="587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4" name="Google Shape;2334;p39"/>
            <p:cNvSpPr/>
            <p:nvPr/>
          </p:nvSpPr>
          <p:spPr>
            <a:xfrm>
              <a:off x="104600" y="2822525"/>
              <a:ext cx="20975" cy="25675"/>
            </a:xfrm>
            <a:custGeom>
              <a:rect b="b" l="l" r="r" t="t"/>
              <a:pathLst>
                <a:path extrusionOk="0" h="1027" w="839">
                  <a:moveTo>
                    <a:pt x="419" y="0"/>
                  </a:moveTo>
                  <a:cubicBezTo>
                    <a:pt x="321" y="0"/>
                    <a:pt x="223" y="45"/>
                    <a:pt x="161" y="134"/>
                  </a:cubicBezTo>
                  <a:cubicBezTo>
                    <a:pt x="71" y="277"/>
                    <a:pt x="0" y="455"/>
                    <a:pt x="0" y="598"/>
                  </a:cubicBezTo>
                  <a:cubicBezTo>
                    <a:pt x="0" y="616"/>
                    <a:pt x="0" y="634"/>
                    <a:pt x="0" y="652"/>
                  </a:cubicBezTo>
                  <a:cubicBezTo>
                    <a:pt x="27" y="901"/>
                    <a:pt x="223" y="1026"/>
                    <a:pt x="419" y="1026"/>
                  </a:cubicBezTo>
                  <a:cubicBezTo>
                    <a:pt x="616" y="1026"/>
                    <a:pt x="812" y="901"/>
                    <a:pt x="839" y="652"/>
                  </a:cubicBezTo>
                  <a:cubicBezTo>
                    <a:pt x="839" y="634"/>
                    <a:pt x="839" y="616"/>
                    <a:pt x="839" y="598"/>
                  </a:cubicBezTo>
                  <a:cubicBezTo>
                    <a:pt x="839" y="455"/>
                    <a:pt x="767" y="277"/>
                    <a:pt x="678" y="134"/>
                  </a:cubicBezTo>
                  <a:cubicBezTo>
                    <a:pt x="616" y="45"/>
                    <a:pt x="518" y="0"/>
                    <a:pt x="419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5" name="Google Shape;2335;p39"/>
            <p:cNvSpPr/>
            <p:nvPr/>
          </p:nvSpPr>
          <p:spPr>
            <a:xfrm>
              <a:off x="61325" y="2813600"/>
              <a:ext cx="20975" cy="25350"/>
            </a:xfrm>
            <a:custGeom>
              <a:rect b="b" l="l" r="r" t="t"/>
              <a:pathLst>
                <a:path extrusionOk="0" h="1014" w="839">
                  <a:moveTo>
                    <a:pt x="420" y="1"/>
                  </a:moveTo>
                  <a:cubicBezTo>
                    <a:pt x="322" y="1"/>
                    <a:pt x="223" y="45"/>
                    <a:pt x="161" y="134"/>
                  </a:cubicBezTo>
                  <a:cubicBezTo>
                    <a:pt x="72" y="277"/>
                    <a:pt x="0" y="456"/>
                    <a:pt x="0" y="598"/>
                  </a:cubicBezTo>
                  <a:cubicBezTo>
                    <a:pt x="0" y="616"/>
                    <a:pt x="0" y="634"/>
                    <a:pt x="18" y="652"/>
                  </a:cubicBezTo>
                  <a:cubicBezTo>
                    <a:pt x="36" y="893"/>
                    <a:pt x="228" y="1013"/>
                    <a:pt x="422" y="1013"/>
                  </a:cubicBezTo>
                  <a:cubicBezTo>
                    <a:pt x="616" y="1013"/>
                    <a:pt x="812" y="893"/>
                    <a:pt x="839" y="652"/>
                  </a:cubicBezTo>
                  <a:cubicBezTo>
                    <a:pt x="839" y="634"/>
                    <a:pt x="839" y="616"/>
                    <a:pt x="839" y="598"/>
                  </a:cubicBezTo>
                  <a:cubicBezTo>
                    <a:pt x="839" y="456"/>
                    <a:pt x="785" y="277"/>
                    <a:pt x="678" y="134"/>
                  </a:cubicBezTo>
                  <a:cubicBezTo>
                    <a:pt x="616" y="45"/>
                    <a:pt x="518" y="1"/>
                    <a:pt x="420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6" name="Google Shape;2336;p39"/>
            <p:cNvSpPr/>
            <p:nvPr/>
          </p:nvSpPr>
          <p:spPr>
            <a:xfrm>
              <a:off x="147850" y="2813600"/>
              <a:ext cx="21000" cy="25350"/>
            </a:xfrm>
            <a:custGeom>
              <a:rect b="b" l="l" r="r" t="t"/>
              <a:pathLst>
                <a:path extrusionOk="0" h="1014" w="840">
                  <a:moveTo>
                    <a:pt x="420" y="1"/>
                  </a:moveTo>
                  <a:cubicBezTo>
                    <a:pt x="322" y="1"/>
                    <a:pt x="224" y="45"/>
                    <a:pt x="161" y="134"/>
                  </a:cubicBezTo>
                  <a:cubicBezTo>
                    <a:pt x="72" y="277"/>
                    <a:pt x="1" y="456"/>
                    <a:pt x="1" y="598"/>
                  </a:cubicBezTo>
                  <a:cubicBezTo>
                    <a:pt x="1" y="616"/>
                    <a:pt x="1" y="634"/>
                    <a:pt x="1" y="652"/>
                  </a:cubicBezTo>
                  <a:cubicBezTo>
                    <a:pt x="28" y="893"/>
                    <a:pt x="224" y="1013"/>
                    <a:pt x="418" y="1013"/>
                  </a:cubicBezTo>
                  <a:cubicBezTo>
                    <a:pt x="612" y="1013"/>
                    <a:pt x="804" y="893"/>
                    <a:pt x="822" y="652"/>
                  </a:cubicBezTo>
                  <a:cubicBezTo>
                    <a:pt x="839" y="634"/>
                    <a:pt x="839" y="616"/>
                    <a:pt x="839" y="598"/>
                  </a:cubicBezTo>
                  <a:cubicBezTo>
                    <a:pt x="839" y="456"/>
                    <a:pt x="768" y="277"/>
                    <a:pt x="679" y="134"/>
                  </a:cubicBezTo>
                  <a:cubicBezTo>
                    <a:pt x="616" y="45"/>
                    <a:pt x="518" y="1"/>
                    <a:pt x="420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7" name="Google Shape;2337;p39"/>
            <p:cNvSpPr/>
            <p:nvPr/>
          </p:nvSpPr>
          <p:spPr>
            <a:xfrm>
              <a:off x="103250" y="2943625"/>
              <a:ext cx="48650" cy="57575"/>
            </a:xfrm>
            <a:custGeom>
              <a:rect b="b" l="l" r="r" t="t"/>
              <a:pathLst>
                <a:path extrusionOk="0" h="2303" w="1946">
                  <a:moveTo>
                    <a:pt x="1945" y="1"/>
                  </a:moveTo>
                  <a:cubicBezTo>
                    <a:pt x="1642" y="233"/>
                    <a:pt x="1303" y="393"/>
                    <a:pt x="982" y="482"/>
                  </a:cubicBezTo>
                  <a:lnTo>
                    <a:pt x="982" y="1321"/>
                  </a:lnTo>
                  <a:lnTo>
                    <a:pt x="589" y="1321"/>
                  </a:lnTo>
                  <a:cubicBezTo>
                    <a:pt x="482" y="1321"/>
                    <a:pt x="322" y="1392"/>
                    <a:pt x="268" y="1482"/>
                  </a:cubicBezTo>
                  <a:cubicBezTo>
                    <a:pt x="1" y="1874"/>
                    <a:pt x="268" y="2302"/>
                    <a:pt x="643" y="2302"/>
                  </a:cubicBezTo>
                  <a:lnTo>
                    <a:pt x="1571" y="2302"/>
                  </a:lnTo>
                  <a:cubicBezTo>
                    <a:pt x="1785" y="2302"/>
                    <a:pt x="1945" y="2124"/>
                    <a:pt x="1945" y="1910"/>
                  </a:cubicBezTo>
                  <a:lnTo>
                    <a:pt x="1945" y="1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8" name="Google Shape;2338;p39"/>
            <p:cNvSpPr/>
            <p:nvPr/>
          </p:nvSpPr>
          <p:spPr>
            <a:xfrm>
              <a:off x="65325" y="2948525"/>
              <a:ext cx="44650" cy="52675"/>
            </a:xfrm>
            <a:custGeom>
              <a:rect b="b" l="l" r="r" t="t"/>
              <a:pathLst>
                <a:path extrusionOk="0" h="2107" w="1786">
                  <a:moveTo>
                    <a:pt x="822" y="1"/>
                  </a:moveTo>
                  <a:lnTo>
                    <a:pt x="822" y="1125"/>
                  </a:lnTo>
                  <a:lnTo>
                    <a:pt x="501" y="1125"/>
                  </a:lnTo>
                  <a:cubicBezTo>
                    <a:pt x="251" y="1125"/>
                    <a:pt x="19" y="1339"/>
                    <a:pt x="1" y="1607"/>
                  </a:cubicBezTo>
                  <a:cubicBezTo>
                    <a:pt x="1" y="1874"/>
                    <a:pt x="215" y="2106"/>
                    <a:pt x="483" y="2106"/>
                  </a:cubicBezTo>
                  <a:lnTo>
                    <a:pt x="1303" y="2106"/>
                  </a:lnTo>
                  <a:cubicBezTo>
                    <a:pt x="1482" y="2106"/>
                    <a:pt x="1660" y="1999"/>
                    <a:pt x="1732" y="1839"/>
                  </a:cubicBezTo>
                  <a:cubicBezTo>
                    <a:pt x="1696" y="1767"/>
                    <a:pt x="1678" y="1696"/>
                    <a:pt x="1678" y="1607"/>
                  </a:cubicBezTo>
                  <a:cubicBezTo>
                    <a:pt x="1678" y="1500"/>
                    <a:pt x="1714" y="1393"/>
                    <a:pt x="1785" y="1303"/>
                  </a:cubicBezTo>
                  <a:lnTo>
                    <a:pt x="1785" y="322"/>
                  </a:lnTo>
                  <a:cubicBezTo>
                    <a:pt x="1464" y="304"/>
                    <a:pt x="1125" y="179"/>
                    <a:pt x="822" y="1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9" name="Google Shape;2339;p39"/>
            <p:cNvSpPr/>
            <p:nvPr/>
          </p:nvSpPr>
          <p:spPr>
            <a:xfrm>
              <a:off x="36350" y="2863675"/>
              <a:ext cx="157475" cy="93350"/>
            </a:xfrm>
            <a:custGeom>
              <a:rect b="b" l="l" r="r" t="t"/>
              <a:pathLst>
                <a:path extrusionOk="0" h="3734" w="6299">
                  <a:moveTo>
                    <a:pt x="5344" y="0"/>
                  </a:moveTo>
                  <a:cubicBezTo>
                    <a:pt x="5157" y="0"/>
                    <a:pt x="4969" y="49"/>
                    <a:pt x="4800" y="148"/>
                  </a:cubicBezTo>
                  <a:cubicBezTo>
                    <a:pt x="4621" y="255"/>
                    <a:pt x="4443" y="290"/>
                    <a:pt x="4247" y="290"/>
                  </a:cubicBezTo>
                  <a:cubicBezTo>
                    <a:pt x="4050" y="290"/>
                    <a:pt x="3872" y="255"/>
                    <a:pt x="3694" y="148"/>
                  </a:cubicBezTo>
                  <a:cubicBezTo>
                    <a:pt x="3533" y="58"/>
                    <a:pt x="3337" y="5"/>
                    <a:pt x="3158" y="5"/>
                  </a:cubicBezTo>
                  <a:cubicBezTo>
                    <a:pt x="2962" y="5"/>
                    <a:pt x="2766" y="58"/>
                    <a:pt x="2605" y="148"/>
                  </a:cubicBezTo>
                  <a:cubicBezTo>
                    <a:pt x="2427" y="255"/>
                    <a:pt x="2248" y="290"/>
                    <a:pt x="2052" y="290"/>
                  </a:cubicBezTo>
                  <a:cubicBezTo>
                    <a:pt x="1856" y="290"/>
                    <a:pt x="1677" y="255"/>
                    <a:pt x="1499" y="148"/>
                  </a:cubicBezTo>
                  <a:cubicBezTo>
                    <a:pt x="1338" y="58"/>
                    <a:pt x="1142" y="5"/>
                    <a:pt x="964" y="5"/>
                  </a:cubicBezTo>
                  <a:cubicBezTo>
                    <a:pt x="767" y="5"/>
                    <a:pt x="571" y="58"/>
                    <a:pt x="411" y="148"/>
                  </a:cubicBezTo>
                  <a:cubicBezTo>
                    <a:pt x="125" y="326"/>
                    <a:pt x="0" y="665"/>
                    <a:pt x="107" y="986"/>
                  </a:cubicBezTo>
                  <a:cubicBezTo>
                    <a:pt x="268" y="1432"/>
                    <a:pt x="500" y="1860"/>
                    <a:pt x="767" y="2235"/>
                  </a:cubicBezTo>
                  <a:cubicBezTo>
                    <a:pt x="1445" y="3199"/>
                    <a:pt x="2284" y="3734"/>
                    <a:pt x="3158" y="3734"/>
                  </a:cubicBezTo>
                  <a:cubicBezTo>
                    <a:pt x="4015" y="3734"/>
                    <a:pt x="4853" y="3199"/>
                    <a:pt x="5531" y="2235"/>
                  </a:cubicBezTo>
                  <a:cubicBezTo>
                    <a:pt x="5799" y="1860"/>
                    <a:pt x="6031" y="1432"/>
                    <a:pt x="6192" y="986"/>
                  </a:cubicBezTo>
                  <a:cubicBezTo>
                    <a:pt x="6299" y="665"/>
                    <a:pt x="6174" y="326"/>
                    <a:pt x="5888" y="148"/>
                  </a:cubicBezTo>
                  <a:cubicBezTo>
                    <a:pt x="5719" y="49"/>
                    <a:pt x="5531" y="0"/>
                    <a:pt x="5344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0" name="Google Shape;2340;p39"/>
            <p:cNvSpPr/>
            <p:nvPr/>
          </p:nvSpPr>
          <p:spPr>
            <a:xfrm>
              <a:off x="136700" y="2889650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3" y="1"/>
                  </a:moveTo>
                  <a:cubicBezTo>
                    <a:pt x="108" y="1"/>
                    <a:pt x="1" y="108"/>
                    <a:pt x="1" y="233"/>
                  </a:cubicBezTo>
                  <a:cubicBezTo>
                    <a:pt x="1" y="375"/>
                    <a:pt x="108" y="465"/>
                    <a:pt x="233" y="465"/>
                  </a:cubicBezTo>
                  <a:cubicBezTo>
                    <a:pt x="375" y="465"/>
                    <a:pt x="465" y="375"/>
                    <a:pt x="465" y="233"/>
                  </a:cubicBezTo>
                  <a:cubicBezTo>
                    <a:pt x="465" y="108"/>
                    <a:pt x="375" y="1"/>
                    <a:pt x="233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1" name="Google Shape;2341;p39"/>
            <p:cNvSpPr/>
            <p:nvPr/>
          </p:nvSpPr>
          <p:spPr>
            <a:xfrm>
              <a:off x="98350" y="2907500"/>
              <a:ext cx="33475" cy="7600"/>
            </a:xfrm>
            <a:custGeom>
              <a:rect b="b" l="l" r="r" t="t"/>
              <a:pathLst>
                <a:path extrusionOk="0" h="304" w="1339">
                  <a:moveTo>
                    <a:pt x="179" y="0"/>
                  </a:moveTo>
                  <a:cubicBezTo>
                    <a:pt x="90" y="0"/>
                    <a:pt x="0" y="72"/>
                    <a:pt x="18" y="179"/>
                  </a:cubicBezTo>
                  <a:cubicBezTo>
                    <a:pt x="36" y="250"/>
                    <a:pt x="107" y="304"/>
                    <a:pt x="179" y="304"/>
                  </a:cubicBezTo>
                  <a:lnTo>
                    <a:pt x="1160" y="304"/>
                  </a:lnTo>
                  <a:cubicBezTo>
                    <a:pt x="1249" y="304"/>
                    <a:pt x="1339" y="232"/>
                    <a:pt x="1321" y="125"/>
                  </a:cubicBezTo>
                  <a:cubicBezTo>
                    <a:pt x="1303" y="54"/>
                    <a:pt x="1231" y="0"/>
                    <a:pt x="1160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2" name="Google Shape;2342;p39"/>
            <p:cNvSpPr/>
            <p:nvPr/>
          </p:nvSpPr>
          <p:spPr>
            <a:xfrm>
              <a:off x="81850" y="2889650"/>
              <a:ext cx="11625" cy="11625"/>
            </a:xfrm>
            <a:custGeom>
              <a:rect b="b" l="l" r="r" t="t"/>
              <a:pathLst>
                <a:path extrusionOk="0" h="465" w="465">
                  <a:moveTo>
                    <a:pt x="232" y="1"/>
                  </a:moveTo>
                  <a:cubicBezTo>
                    <a:pt x="89" y="1"/>
                    <a:pt x="0" y="108"/>
                    <a:pt x="0" y="233"/>
                  </a:cubicBezTo>
                  <a:cubicBezTo>
                    <a:pt x="0" y="375"/>
                    <a:pt x="89" y="465"/>
                    <a:pt x="232" y="465"/>
                  </a:cubicBezTo>
                  <a:cubicBezTo>
                    <a:pt x="357" y="465"/>
                    <a:pt x="464" y="375"/>
                    <a:pt x="464" y="233"/>
                  </a:cubicBezTo>
                  <a:cubicBezTo>
                    <a:pt x="464" y="108"/>
                    <a:pt x="357" y="1"/>
                    <a:pt x="232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3" name="Google Shape;2343;p39"/>
            <p:cNvSpPr/>
            <p:nvPr/>
          </p:nvSpPr>
          <p:spPr>
            <a:xfrm>
              <a:off x="130450" y="2772700"/>
              <a:ext cx="67850" cy="105350"/>
            </a:xfrm>
            <a:custGeom>
              <a:rect b="b" l="l" r="r" t="t"/>
              <a:pathLst>
                <a:path extrusionOk="0" h="4214" w="2714">
                  <a:moveTo>
                    <a:pt x="169" y="1"/>
                  </a:moveTo>
                  <a:cubicBezTo>
                    <a:pt x="104" y="1"/>
                    <a:pt x="34" y="51"/>
                    <a:pt x="19" y="129"/>
                  </a:cubicBezTo>
                  <a:cubicBezTo>
                    <a:pt x="1" y="200"/>
                    <a:pt x="55" y="289"/>
                    <a:pt x="144" y="307"/>
                  </a:cubicBezTo>
                  <a:cubicBezTo>
                    <a:pt x="786" y="450"/>
                    <a:pt x="1357" y="789"/>
                    <a:pt x="1767" y="1253"/>
                  </a:cubicBezTo>
                  <a:cubicBezTo>
                    <a:pt x="2196" y="1753"/>
                    <a:pt x="2410" y="2359"/>
                    <a:pt x="2410" y="3037"/>
                  </a:cubicBezTo>
                  <a:cubicBezTo>
                    <a:pt x="2410" y="3341"/>
                    <a:pt x="2374" y="3680"/>
                    <a:pt x="2285" y="4019"/>
                  </a:cubicBezTo>
                  <a:cubicBezTo>
                    <a:pt x="2253" y="4135"/>
                    <a:pt x="2347" y="4214"/>
                    <a:pt x="2436" y="4214"/>
                  </a:cubicBezTo>
                  <a:cubicBezTo>
                    <a:pt x="2497" y="4214"/>
                    <a:pt x="2556" y="4177"/>
                    <a:pt x="2570" y="4090"/>
                  </a:cubicBezTo>
                  <a:cubicBezTo>
                    <a:pt x="2677" y="3733"/>
                    <a:pt x="2713" y="3376"/>
                    <a:pt x="2713" y="3037"/>
                  </a:cubicBezTo>
                  <a:cubicBezTo>
                    <a:pt x="2713" y="2288"/>
                    <a:pt x="2481" y="1610"/>
                    <a:pt x="1999" y="1057"/>
                  </a:cubicBezTo>
                  <a:cubicBezTo>
                    <a:pt x="1553" y="521"/>
                    <a:pt x="929" y="165"/>
                    <a:pt x="197" y="4"/>
                  </a:cubicBezTo>
                  <a:cubicBezTo>
                    <a:pt x="188" y="2"/>
                    <a:pt x="179" y="1"/>
                    <a:pt x="169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4" name="Google Shape;2344;p39"/>
            <p:cNvSpPr/>
            <p:nvPr/>
          </p:nvSpPr>
          <p:spPr>
            <a:xfrm>
              <a:off x="31875" y="2772700"/>
              <a:ext cx="67375" cy="105175"/>
            </a:xfrm>
            <a:custGeom>
              <a:rect b="b" l="l" r="r" t="t"/>
              <a:pathLst>
                <a:path extrusionOk="0" h="4207" w="2695">
                  <a:moveTo>
                    <a:pt x="2532" y="1"/>
                  </a:moveTo>
                  <a:cubicBezTo>
                    <a:pt x="2521" y="1"/>
                    <a:pt x="2510" y="2"/>
                    <a:pt x="2499" y="4"/>
                  </a:cubicBezTo>
                  <a:cubicBezTo>
                    <a:pt x="1785" y="165"/>
                    <a:pt x="1161" y="539"/>
                    <a:pt x="714" y="1057"/>
                  </a:cubicBezTo>
                  <a:cubicBezTo>
                    <a:pt x="233" y="1610"/>
                    <a:pt x="1" y="2288"/>
                    <a:pt x="1" y="3037"/>
                  </a:cubicBezTo>
                  <a:cubicBezTo>
                    <a:pt x="1" y="3376"/>
                    <a:pt x="36" y="3733"/>
                    <a:pt x="144" y="4090"/>
                  </a:cubicBezTo>
                  <a:cubicBezTo>
                    <a:pt x="158" y="4171"/>
                    <a:pt x="218" y="4206"/>
                    <a:pt x="280" y="4206"/>
                  </a:cubicBezTo>
                  <a:cubicBezTo>
                    <a:pt x="369" y="4206"/>
                    <a:pt x="460" y="4134"/>
                    <a:pt x="429" y="4019"/>
                  </a:cubicBezTo>
                  <a:cubicBezTo>
                    <a:pt x="340" y="3680"/>
                    <a:pt x="304" y="3341"/>
                    <a:pt x="304" y="3037"/>
                  </a:cubicBezTo>
                  <a:cubicBezTo>
                    <a:pt x="304" y="2359"/>
                    <a:pt x="518" y="1753"/>
                    <a:pt x="946" y="1253"/>
                  </a:cubicBezTo>
                  <a:cubicBezTo>
                    <a:pt x="1357" y="789"/>
                    <a:pt x="1910" y="450"/>
                    <a:pt x="2570" y="307"/>
                  </a:cubicBezTo>
                  <a:cubicBezTo>
                    <a:pt x="2659" y="289"/>
                    <a:pt x="2695" y="218"/>
                    <a:pt x="2677" y="129"/>
                  </a:cubicBezTo>
                  <a:cubicBezTo>
                    <a:pt x="2662" y="51"/>
                    <a:pt x="2605" y="1"/>
                    <a:pt x="2532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5" name="Google Shape;2345;p39"/>
            <p:cNvSpPr/>
            <p:nvPr/>
          </p:nvSpPr>
          <p:spPr>
            <a:xfrm>
              <a:off x="101025" y="2818625"/>
              <a:ext cx="28125" cy="33150"/>
            </a:xfrm>
            <a:custGeom>
              <a:rect b="b" l="l" r="r" t="t"/>
              <a:pathLst>
                <a:path extrusionOk="0" h="1326" w="1125">
                  <a:moveTo>
                    <a:pt x="562" y="313"/>
                  </a:moveTo>
                  <a:cubicBezTo>
                    <a:pt x="611" y="313"/>
                    <a:pt x="661" y="335"/>
                    <a:pt x="696" y="379"/>
                  </a:cubicBezTo>
                  <a:cubicBezTo>
                    <a:pt x="768" y="487"/>
                    <a:pt x="821" y="647"/>
                    <a:pt x="821" y="772"/>
                  </a:cubicBezTo>
                  <a:cubicBezTo>
                    <a:pt x="821" y="933"/>
                    <a:pt x="714" y="1022"/>
                    <a:pt x="571" y="1022"/>
                  </a:cubicBezTo>
                  <a:cubicBezTo>
                    <a:pt x="411" y="1022"/>
                    <a:pt x="304" y="933"/>
                    <a:pt x="304" y="772"/>
                  </a:cubicBezTo>
                  <a:cubicBezTo>
                    <a:pt x="304" y="647"/>
                    <a:pt x="357" y="487"/>
                    <a:pt x="429" y="379"/>
                  </a:cubicBezTo>
                  <a:cubicBezTo>
                    <a:pt x="464" y="335"/>
                    <a:pt x="513" y="313"/>
                    <a:pt x="562" y="313"/>
                  </a:cubicBezTo>
                  <a:close/>
                  <a:moveTo>
                    <a:pt x="562" y="0"/>
                  </a:moveTo>
                  <a:cubicBezTo>
                    <a:pt x="415" y="0"/>
                    <a:pt x="268" y="67"/>
                    <a:pt x="179" y="201"/>
                  </a:cubicBezTo>
                  <a:cubicBezTo>
                    <a:pt x="72" y="362"/>
                    <a:pt x="0" y="576"/>
                    <a:pt x="0" y="754"/>
                  </a:cubicBezTo>
                  <a:cubicBezTo>
                    <a:pt x="0" y="1111"/>
                    <a:pt x="250" y="1325"/>
                    <a:pt x="571" y="1325"/>
                  </a:cubicBezTo>
                  <a:cubicBezTo>
                    <a:pt x="875" y="1325"/>
                    <a:pt x="1124" y="1111"/>
                    <a:pt x="1124" y="754"/>
                  </a:cubicBezTo>
                  <a:cubicBezTo>
                    <a:pt x="1124" y="576"/>
                    <a:pt x="1071" y="362"/>
                    <a:pt x="946" y="201"/>
                  </a:cubicBezTo>
                  <a:cubicBezTo>
                    <a:pt x="857" y="67"/>
                    <a:pt x="710" y="0"/>
                    <a:pt x="562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6" name="Google Shape;2346;p39"/>
            <p:cNvSpPr/>
            <p:nvPr/>
          </p:nvSpPr>
          <p:spPr>
            <a:xfrm>
              <a:off x="57750" y="2809700"/>
              <a:ext cx="28125" cy="33150"/>
            </a:xfrm>
            <a:custGeom>
              <a:rect b="b" l="l" r="r" t="t"/>
              <a:pathLst>
                <a:path extrusionOk="0" h="1326" w="1125">
                  <a:moveTo>
                    <a:pt x="569" y="313"/>
                  </a:moveTo>
                  <a:cubicBezTo>
                    <a:pt x="621" y="313"/>
                    <a:pt x="670" y="335"/>
                    <a:pt x="697" y="380"/>
                  </a:cubicBezTo>
                  <a:cubicBezTo>
                    <a:pt x="768" y="487"/>
                    <a:pt x="821" y="647"/>
                    <a:pt x="821" y="754"/>
                  </a:cubicBezTo>
                  <a:cubicBezTo>
                    <a:pt x="821" y="933"/>
                    <a:pt x="714" y="1022"/>
                    <a:pt x="572" y="1022"/>
                  </a:cubicBezTo>
                  <a:cubicBezTo>
                    <a:pt x="411" y="1022"/>
                    <a:pt x="304" y="933"/>
                    <a:pt x="304" y="754"/>
                  </a:cubicBezTo>
                  <a:cubicBezTo>
                    <a:pt x="304" y="647"/>
                    <a:pt x="357" y="487"/>
                    <a:pt x="429" y="380"/>
                  </a:cubicBezTo>
                  <a:cubicBezTo>
                    <a:pt x="465" y="335"/>
                    <a:pt x="518" y="313"/>
                    <a:pt x="569" y="313"/>
                  </a:cubicBezTo>
                  <a:close/>
                  <a:moveTo>
                    <a:pt x="563" y="0"/>
                  </a:moveTo>
                  <a:cubicBezTo>
                    <a:pt x="415" y="0"/>
                    <a:pt x="268" y="67"/>
                    <a:pt x="179" y="201"/>
                  </a:cubicBezTo>
                  <a:cubicBezTo>
                    <a:pt x="72" y="362"/>
                    <a:pt x="1" y="576"/>
                    <a:pt x="1" y="754"/>
                  </a:cubicBezTo>
                  <a:cubicBezTo>
                    <a:pt x="1" y="1093"/>
                    <a:pt x="250" y="1325"/>
                    <a:pt x="572" y="1325"/>
                  </a:cubicBezTo>
                  <a:cubicBezTo>
                    <a:pt x="893" y="1325"/>
                    <a:pt x="1125" y="1093"/>
                    <a:pt x="1125" y="754"/>
                  </a:cubicBezTo>
                  <a:cubicBezTo>
                    <a:pt x="1125" y="576"/>
                    <a:pt x="1071" y="362"/>
                    <a:pt x="946" y="201"/>
                  </a:cubicBezTo>
                  <a:cubicBezTo>
                    <a:pt x="857" y="67"/>
                    <a:pt x="710" y="0"/>
                    <a:pt x="563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7" name="Google Shape;2347;p39"/>
            <p:cNvSpPr/>
            <p:nvPr/>
          </p:nvSpPr>
          <p:spPr>
            <a:xfrm>
              <a:off x="144300" y="2809700"/>
              <a:ext cx="28125" cy="33150"/>
            </a:xfrm>
            <a:custGeom>
              <a:rect b="b" l="l" r="r" t="t"/>
              <a:pathLst>
                <a:path extrusionOk="0" h="1326" w="1125">
                  <a:moveTo>
                    <a:pt x="562" y="313"/>
                  </a:moveTo>
                  <a:cubicBezTo>
                    <a:pt x="611" y="313"/>
                    <a:pt x="660" y="335"/>
                    <a:pt x="696" y="380"/>
                  </a:cubicBezTo>
                  <a:cubicBezTo>
                    <a:pt x="767" y="487"/>
                    <a:pt x="821" y="647"/>
                    <a:pt x="821" y="754"/>
                  </a:cubicBezTo>
                  <a:cubicBezTo>
                    <a:pt x="821" y="933"/>
                    <a:pt x="714" y="1022"/>
                    <a:pt x="553" y="1022"/>
                  </a:cubicBezTo>
                  <a:cubicBezTo>
                    <a:pt x="410" y="1022"/>
                    <a:pt x="303" y="933"/>
                    <a:pt x="303" y="754"/>
                  </a:cubicBezTo>
                  <a:cubicBezTo>
                    <a:pt x="303" y="647"/>
                    <a:pt x="357" y="487"/>
                    <a:pt x="428" y="380"/>
                  </a:cubicBezTo>
                  <a:cubicBezTo>
                    <a:pt x="464" y="335"/>
                    <a:pt x="513" y="313"/>
                    <a:pt x="562" y="313"/>
                  </a:cubicBezTo>
                  <a:close/>
                  <a:moveTo>
                    <a:pt x="562" y="0"/>
                  </a:moveTo>
                  <a:cubicBezTo>
                    <a:pt x="415" y="0"/>
                    <a:pt x="268" y="67"/>
                    <a:pt x="179" y="201"/>
                  </a:cubicBezTo>
                  <a:cubicBezTo>
                    <a:pt x="71" y="362"/>
                    <a:pt x="0" y="576"/>
                    <a:pt x="0" y="754"/>
                  </a:cubicBezTo>
                  <a:cubicBezTo>
                    <a:pt x="0" y="1093"/>
                    <a:pt x="250" y="1325"/>
                    <a:pt x="553" y="1325"/>
                  </a:cubicBezTo>
                  <a:cubicBezTo>
                    <a:pt x="874" y="1325"/>
                    <a:pt x="1124" y="1093"/>
                    <a:pt x="1124" y="754"/>
                  </a:cubicBezTo>
                  <a:cubicBezTo>
                    <a:pt x="1124" y="576"/>
                    <a:pt x="1053" y="362"/>
                    <a:pt x="946" y="201"/>
                  </a:cubicBezTo>
                  <a:cubicBezTo>
                    <a:pt x="857" y="67"/>
                    <a:pt x="709" y="0"/>
                    <a:pt x="562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8" name="Google Shape;2348;p39"/>
            <p:cNvSpPr/>
            <p:nvPr/>
          </p:nvSpPr>
          <p:spPr>
            <a:xfrm>
              <a:off x="127775" y="2943625"/>
              <a:ext cx="24125" cy="27675"/>
            </a:xfrm>
            <a:custGeom>
              <a:rect b="b" l="l" r="r" t="t"/>
              <a:pathLst>
                <a:path extrusionOk="0" h="1107" w="965">
                  <a:moveTo>
                    <a:pt x="964" y="1"/>
                  </a:moveTo>
                  <a:cubicBezTo>
                    <a:pt x="661" y="233"/>
                    <a:pt x="322" y="393"/>
                    <a:pt x="1" y="465"/>
                  </a:cubicBezTo>
                  <a:lnTo>
                    <a:pt x="1" y="1107"/>
                  </a:lnTo>
                  <a:cubicBezTo>
                    <a:pt x="322" y="1053"/>
                    <a:pt x="661" y="929"/>
                    <a:pt x="964" y="750"/>
                  </a:cubicBezTo>
                  <a:lnTo>
                    <a:pt x="964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9" name="Google Shape;2349;p39"/>
            <p:cNvSpPr/>
            <p:nvPr/>
          </p:nvSpPr>
          <p:spPr>
            <a:xfrm>
              <a:off x="85850" y="2948525"/>
              <a:ext cx="24125" cy="23675"/>
            </a:xfrm>
            <a:custGeom>
              <a:rect b="b" l="l" r="r" t="t"/>
              <a:pathLst>
                <a:path extrusionOk="0" h="947" w="965">
                  <a:moveTo>
                    <a:pt x="1" y="1"/>
                  </a:moveTo>
                  <a:lnTo>
                    <a:pt x="1" y="697"/>
                  </a:lnTo>
                  <a:cubicBezTo>
                    <a:pt x="304" y="840"/>
                    <a:pt x="643" y="929"/>
                    <a:pt x="964" y="947"/>
                  </a:cubicBezTo>
                  <a:lnTo>
                    <a:pt x="964" y="322"/>
                  </a:lnTo>
                  <a:cubicBezTo>
                    <a:pt x="643" y="286"/>
                    <a:pt x="304" y="179"/>
                    <a:pt x="1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0" name="Google Shape;2350;p39"/>
            <p:cNvSpPr/>
            <p:nvPr/>
          </p:nvSpPr>
          <p:spPr>
            <a:xfrm>
              <a:off x="76925" y="2740100"/>
              <a:ext cx="76300" cy="68950"/>
            </a:xfrm>
            <a:custGeom>
              <a:rect b="b" l="l" r="r" t="t"/>
              <a:pathLst>
                <a:path extrusionOk="0" h="2758" w="3052">
                  <a:moveTo>
                    <a:pt x="2285" y="313"/>
                  </a:moveTo>
                  <a:cubicBezTo>
                    <a:pt x="2383" y="313"/>
                    <a:pt x="2481" y="353"/>
                    <a:pt x="2552" y="434"/>
                  </a:cubicBezTo>
                  <a:cubicBezTo>
                    <a:pt x="2713" y="576"/>
                    <a:pt x="2713" y="826"/>
                    <a:pt x="2552" y="969"/>
                  </a:cubicBezTo>
                  <a:lnTo>
                    <a:pt x="2178" y="1361"/>
                  </a:lnTo>
                  <a:cubicBezTo>
                    <a:pt x="2124" y="1415"/>
                    <a:pt x="2124" y="1504"/>
                    <a:pt x="2178" y="1576"/>
                  </a:cubicBezTo>
                  <a:lnTo>
                    <a:pt x="2410" y="1790"/>
                  </a:lnTo>
                  <a:cubicBezTo>
                    <a:pt x="2552" y="1932"/>
                    <a:pt x="2552" y="2182"/>
                    <a:pt x="2410" y="2343"/>
                  </a:cubicBezTo>
                  <a:cubicBezTo>
                    <a:pt x="2329" y="2414"/>
                    <a:pt x="2227" y="2450"/>
                    <a:pt x="2126" y="2450"/>
                  </a:cubicBezTo>
                  <a:cubicBezTo>
                    <a:pt x="2026" y="2450"/>
                    <a:pt x="1928" y="2414"/>
                    <a:pt x="1857" y="2343"/>
                  </a:cubicBezTo>
                  <a:lnTo>
                    <a:pt x="1642" y="2129"/>
                  </a:lnTo>
                  <a:cubicBezTo>
                    <a:pt x="1607" y="2093"/>
                    <a:pt x="1567" y="2075"/>
                    <a:pt x="1526" y="2075"/>
                  </a:cubicBezTo>
                  <a:cubicBezTo>
                    <a:pt x="1486" y="2075"/>
                    <a:pt x="1446" y="2093"/>
                    <a:pt x="1410" y="2129"/>
                  </a:cubicBezTo>
                  <a:lnTo>
                    <a:pt x="1196" y="2343"/>
                  </a:lnTo>
                  <a:cubicBezTo>
                    <a:pt x="1125" y="2414"/>
                    <a:pt x="1027" y="2450"/>
                    <a:pt x="926" y="2450"/>
                  </a:cubicBezTo>
                  <a:cubicBezTo>
                    <a:pt x="826" y="2450"/>
                    <a:pt x="724" y="2414"/>
                    <a:pt x="643" y="2343"/>
                  </a:cubicBezTo>
                  <a:cubicBezTo>
                    <a:pt x="500" y="2182"/>
                    <a:pt x="500" y="1932"/>
                    <a:pt x="643" y="1790"/>
                  </a:cubicBezTo>
                  <a:lnTo>
                    <a:pt x="875" y="1576"/>
                  </a:lnTo>
                  <a:cubicBezTo>
                    <a:pt x="929" y="1504"/>
                    <a:pt x="929" y="1415"/>
                    <a:pt x="875" y="1361"/>
                  </a:cubicBezTo>
                  <a:lnTo>
                    <a:pt x="500" y="969"/>
                  </a:lnTo>
                  <a:cubicBezTo>
                    <a:pt x="340" y="826"/>
                    <a:pt x="340" y="576"/>
                    <a:pt x="500" y="434"/>
                  </a:cubicBezTo>
                  <a:cubicBezTo>
                    <a:pt x="572" y="353"/>
                    <a:pt x="670" y="313"/>
                    <a:pt x="768" y="313"/>
                  </a:cubicBezTo>
                  <a:cubicBezTo>
                    <a:pt x="866" y="313"/>
                    <a:pt x="964" y="353"/>
                    <a:pt x="1036" y="434"/>
                  </a:cubicBezTo>
                  <a:lnTo>
                    <a:pt x="1410" y="808"/>
                  </a:lnTo>
                  <a:cubicBezTo>
                    <a:pt x="1446" y="835"/>
                    <a:pt x="1486" y="849"/>
                    <a:pt x="1526" y="849"/>
                  </a:cubicBezTo>
                  <a:cubicBezTo>
                    <a:pt x="1567" y="849"/>
                    <a:pt x="1607" y="835"/>
                    <a:pt x="1642" y="808"/>
                  </a:cubicBezTo>
                  <a:lnTo>
                    <a:pt x="2017" y="434"/>
                  </a:lnTo>
                  <a:cubicBezTo>
                    <a:pt x="2088" y="353"/>
                    <a:pt x="2187" y="313"/>
                    <a:pt x="2285" y="313"/>
                  </a:cubicBezTo>
                  <a:close/>
                  <a:moveTo>
                    <a:pt x="768" y="1"/>
                  </a:moveTo>
                  <a:cubicBezTo>
                    <a:pt x="590" y="1"/>
                    <a:pt x="411" y="68"/>
                    <a:pt x="269" y="202"/>
                  </a:cubicBezTo>
                  <a:cubicBezTo>
                    <a:pt x="1" y="487"/>
                    <a:pt x="1" y="933"/>
                    <a:pt x="269" y="1201"/>
                  </a:cubicBezTo>
                  <a:lnTo>
                    <a:pt x="536" y="1469"/>
                  </a:lnTo>
                  <a:lnTo>
                    <a:pt x="429" y="1576"/>
                  </a:lnTo>
                  <a:cubicBezTo>
                    <a:pt x="161" y="1843"/>
                    <a:pt x="161" y="2289"/>
                    <a:pt x="429" y="2557"/>
                  </a:cubicBezTo>
                  <a:cubicBezTo>
                    <a:pt x="563" y="2691"/>
                    <a:pt x="741" y="2758"/>
                    <a:pt x="920" y="2758"/>
                  </a:cubicBezTo>
                  <a:cubicBezTo>
                    <a:pt x="1098" y="2758"/>
                    <a:pt x="1277" y="2691"/>
                    <a:pt x="1410" y="2557"/>
                  </a:cubicBezTo>
                  <a:lnTo>
                    <a:pt x="1535" y="2450"/>
                  </a:lnTo>
                  <a:lnTo>
                    <a:pt x="1642" y="2557"/>
                  </a:lnTo>
                  <a:cubicBezTo>
                    <a:pt x="1776" y="2691"/>
                    <a:pt x="1955" y="2758"/>
                    <a:pt x="2133" y="2758"/>
                  </a:cubicBezTo>
                  <a:cubicBezTo>
                    <a:pt x="2312" y="2758"/>
                    <a:pt x="2490" y="2691"/>
                    <a:pt x="2624" y="2557"/>
                  </a:cubicBezTo>
                  <a:cubicBezTo>
                    <a:pt x="2891" y="2289"/>
                    <a:pt x="2891" y="1843"/>
                    <a:pt x="2624" y="1576"/>
                  </a:cubicBezTo>
                  <a:lnTo>
                    <a:pt x="2517" y="1469"/>
                  </a:lnTo>
                  <a:lnTo>
                    <a:pt x="2784" y="1201"/>
                  </a:lnTo>
                  <a:cubicBezTo>
                    <a:pt x="3052" y="933"/>
                    <a:pt x="3052" y="487"/>
                    <a:pt x="2784" y="202"/>
                  </a:cubicBezTo>
                  <a:cubicBezTo>
                    <a:pt x="2642" y="68"/>
                    <a:pt x="2463" y="1"/>
                    <a:pt x="2285" y="1"/>
                  </a:cubicBezTo>
                  <a:cubicBezTo>
                    <a:pt x="2106" y="1"/>
                    <a:pt x="1928" y="68"/>
                    <a:pt x="1785" y="202"/>
                  </a:cubicBezTo>
                  <a:lnTo>
                    <a:pt x="1535" y="469"/>
                  </a:lnTo>
                  <a:lnTo>
                    <a:pt x="1268" y="202"/>
                  </a:lnTo>
                  <a:cubicBezTo>
                    <a:pt x="1125" y="68"/>
                    <a:pt x="947" y="1"/>
                    <a:pt x="768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1" name="Google Shape;2351;p39"/>
            <p:cNvSpPr/>
            <p:nvPr/>
          </p:nvSpPr>
          <p:spPr>
            <a:xfrm>
              <a:off x="60875" y="2940750"/>
              <a:ext cx="95050" cy="64450"/>
            </a:xfrm>
            <a:custGeom>
              <a:rect b="b" l="l" r="r" t="t"/>
              <a:pathLst>
                <a:path extrusionOk="0" h="2578" w="3802">
                  <a:moveTo>
                    <a:pt x="3575" y="0"/>
                  </a:moveTo>
                  <a:cubicBezTo>
                    <a:pt x="3534" y="0"/>
                    <a:pt x="3498" y="28"/>
                    <a:pt x="3498" y="80"/>
                  </a:cubicBezTo>
                  <a:lnTo>
                    <a:pt x="3498" y="1936"/>
                  </a:lnTo>
                  <a:cubicBezTo>
                    <a:pt x="3498" y="2114"/>
                    <a:pt x="3355" y="2275"/>
                    <a:pt x="3159" y="2275"/>
                  </a:cubicBezTo>
                  <a:lnTo>
                    <a:pt x="2338" y="2275"/>
                  </a:lnTo>
                  <a:cubicBezTo>
                    <a:pt x="2160" y="2275"/>
                    <a:pt x="1999" y="2114"/>
                    <a:pt x="1999" y="1936"/>
                  </a:cubicBezTo>
                  <a:cubicBezTo>
                    <a:pt x="1999" y="1757"/>
                    <a:pt x="2160" y="1597"/>
                    <a:pt x="2338" y="1597"/>
                  </a:cubicBezTo>
                  <a:lnTo>
                    <a:pt x="2677" y="1597"/>
                  </a:lnTo>
                  <a:cubicBezTo>
                    <a:pt x="2766" y="1597"/>
                    <a:pt x="2838" y="1543"/>
                    <a:pt x="2838" y="1454"/>
                  </a:cubicBezTo>
                  <a:lnTo>
                    <a:pt x="2838" y="669"/>
                  </a:lnTo>
                  <a:cubicBezTo>
                    <a:pt x="2838" y="580"/>
                    <a:pt x="2784" y="508"/>
                    <a:pt x="2695" y="508"/>
                  </a:cubicBezTo>
                  <a:cubicBezTo>
                    <a:pt x="2685" y="506"/>
                    <a:pt x="2676" y="505"/>
                    <a:pt x="2667" y="505"/>
                  </a:cubicBezTo>
                  <a:cubicBezTo>
                    <a:pt x="2588" y="505"/>
                    <a:pt x="2516" y="571"/>
                    <a:pt x="2516" y="651"/>
                  </a:cubicBezTo>
                  <a:lnTo>
                    <a:pt x="2516" y="1293"/>
                  </a:lnTo>
                  <a:lnTo>
                    <a:pt x="2338" y="1293"/>
                  </a:lnTo>
                  <a:cubicBezTo>
                    <a:pt x="2249" y="1293"/>
                    <a:pt x="2177" y="1311"/>
                    <a:pt x="2106" y="1329"/>
                  </a:cubicBezTo>
                  <a:lnTo>
                    <a:pt x="2106" y="722"/>
                  </a:lnTo>
                  <a:cubicBezTo>
                    <a:pt x="2106" y="633"/>
                    <a:pt x="2052" y="562"/>
                    <a:pt x="1981" y="562"/>
                  </a:cubicBezTo>
                  <a:cubicBezTo>
                    <a:pt x="1970" y="560"/>
                    <a:pt x="1959" y="559"/>
                    <a:pt x="1949" y="559"/>
                  </a:cubicBezTo>
                  <a:cubicBezTo>
                    <a:pt x="1860" y="559"/>
                    <a:pt x="1803" y="625"/>
                    <a:pt x="1803" y="704"/>
                  </a:cubicBezTo>
                  <a:lnTo>
                    <a:pt x="1803" y="1579"/>
                  </a:lnTo>
                  <a:cubicBezTo>
                    <a:pt x="1731" y="1686"/>
                    <a:pt x="1696" y="1811"/>
                    <a:pt x="1696" y="1936"/>
                  </a:cubicBezTo>
                  <a:cubicBezTo>
                    <a:pt x="1696" y="2007"/>
                    <a:pt x="1696" y="2078"/>
                    <a:pt x="1731" y="2150"/>
                  </a:cubicBezTo>
                  <a:cubicBezTo>
                    <a:pt x="1660" y="2221"/>
                    <a:pt x="1571" y="2275"/>
                    <a:pt x="1464" y="2275"/>
                  </a:cubicBezTo>
                  <a:lnTo>
                    <a:pt x="661" y="2275"/>
                  </a:lnTo>
                  <a:cubicBezTo>
                    <a:pt x="482" y="2275"/>
                    <a:pt x="340" y="2150"/>
                    <a:pt x="322" y="1971"/>
                  </a:cubicBezTo>
                  <a:cubicBezTo>
                    <a:pt x="304" y="1775"/>
                    <a:pt x="464" y="1597"/>
                    <a:pt x="661" y="1597"/>
                  </a:cubicBezTo>
                  <a:lnTo>
                    <a:pt x="982" y="1597"/>
                  </a:lnTo>
                  <a:cubicBezTo>
                    <a:pt x="1071" y="1597"/>
                    <a:pt x="1142" y="1543"/>
                    <a:pt x="1142" y="1454"/>
                  </a:cubicBezTo>
                  <a:lnTo>
                    <a:pt x="1142" y="401"/>
                  </a:lnTo>
                  <a:cubicBezTo>
                    <a:pt x="1142" y="312"/>
                    <a:pt x="1089" y="241"/>
                    <a:pt x="1000" y="241"/>
                  </a:cubicBezTo>
                  <a:cubicBezTo>
                    <a:pt x="990" y="239"/>
                    <a:pt x="981" y="238"/>
                    <a:pt x="972" y="238"/>
                  </a:cubicBezTo>
                  <a:cubicBezTo>
                    <a:pt x="893" y="238"/>
                    <a:pt x="821" y="303"/>
                    <a:pt x="821" y="383"/>
                  </a:cubicBezTo>
                  <a:lnTo>
                    <a:pt x="821" y="1293"/>
                  </a:lnTo>
                  <a:lnTo>
                    <a:pt x="661" y="1293"/>
                  </a:lnTo>
                  <a:cubicBezTo>
                    <a:pt x="322" y="1293"/>
                    <a:pt x="18" y="1561"/>
                    <a:pt x="1" y="1918"/>
                  </a:cubicBezTo>
                  <a:cubicBezTo>
                    <a:pt x="1" y="2275"/>
                    <a:pt x="286" y="2578"/>
                    <a:pt x="661" y="2578"/>
                  </a:cubicBezTo>
                  <a:lnTo>
                    <a:pt x="1464" y="2578"/>
                  </a:lnTo>
                  <a:cubicBezTo>
                    <a:pt x="1642" y="2578"/>
                    <a:pt x="1785" y="2524"/>
                    <a:pt x="1910" y="2417"/>
                  </a:cubicBezTo>
                  <a:cubicBezTo>
                    <a:pt x="2017" y="2507"/>
                    <a:pt x="2177" y="2578"/>
                    <a:pt x="2338" y="2578"/>
                  </a:cubicBezTo>
                  <a:lnTo>
                    <a:pt x="3159" y="2578"/>
                  </a:lnTo>
                  <a:cubicBezTo>
                    <a:pt x="3516" y="2578"/>
                    <a:pt x="3801" y="2292"/>
                    <a:pt x="3801" y="1936"/>
                  </a:cubicBezTo>
                  <a:lnTo>
                    <a:pt x="3801" y="205"/>
                  </a:lnTo>
                  <a:cubicBezTo>
                    <a:pt x="3801" y="116"/>
                    <a:pt x="3730" y="44"/>
                    <a:pt x="3658" y="44"/>
                  </a:cubicBezTo>
                  <a:cubicBezTo>
                    <a:pt x="3636" y="15"/>
                    <a:pt x="3604" y="0"/>
                    <a:pt x="3575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2" name="Google Shape;2352;p39"/>
            <p:cNvSpPr/>
            <p:nvPr/>
          </p:nvSpPr>
          <p:spPr>
            <a:xfrm>
              <a:off x="31875" y="2859775"/>
              <a:ext cx="166425" cy="100825"/>
            </a:xfrm>
            <a:custGeom>
              <a:rect b="b" l="l" r="r" t="t"/>
              <a:pathLst>
                <a:path extrusionOk="0" h="4033" w="6657">
                  <a:moveTo>
                    <a:pt x="5523" y="313"/>
                  </a:moveTo>
                  <a:cubicBezTo>
                    <a:pt x="5688" y="313"/>
                    <a:pt x="5853" y="357"/>
                    <a:pt x="5996" y="446"/>
                  </a:cubicBezTo>
                  <a:cubicBezTo>
                    <a:pt x="6210" y="571"/>
                    <a:pt x="6317" y="839"/>
                    <a:pt x="6228" y="1089"/>
                  </a:cubicBezTo>
                  <a:cubicBezTo>
                    <a:pt x="6067" y="1517"/>
                    <a:pt x="5835" y="1945"/>
                    <a:pt x="5586" y="2302"/>
                  </a:cubicBezTo>
                  <a:cubicBezTo>
                    <a:pt x="4943" y="3230"/>
                    <a:pt x="4140" y="3729"/>
                    <a:pt x="3337" y="3729"/>
                  </a:cubicBezTo>
                  <a:cubicBezTo>
                    <a:pt x="2517" y="3729"/>
                    <a:pt x="1714" y="3230"/>
                    <a:pt x="1071" y="2302"/>
                  </a:cubicBezTo>
                  <a:cubicBezTo>
                    <a:pt x="822" y="1945"/>
                    <a:pt x="590" y="1517"/>
                    <a:pt x="429" y="1089"/>
                  </a:cubicBezTo>
                  <a:cubicBezTo>
                    <a:pt x="340" y="839"/>
                    <a:pt x="447" y="571"/>
                    <a:pt x="661" y="446"/>
                  </a:cubicBezTo>
                  <a:cubicBezTo>
                    <a:pt x="804" y="357"/>
                    <a:pt x="964" y="313"/>
                    <a:pt x="1127" y="313"/>
                  </a:cubicBezTo>
                  <a:cubicBezTo>
                    <a:pt x="1290" y="313"/>
                    <a:pt x="1455" y="357"/>
                    <a:pt x="1607" y="446"/>
                  </a:cubicBezTo>
                  <a:cubicBezTo>
                    <a:pt x="1803" y="553"/>
                    <a:pt x="2017" y="607"/>
                    <a:pt x="2231" y="607"/>
                  </a:cubicBezTo>
                  <a:cubicBezTo>
                    <a:pt x="2784" y="607"/>
                    <a:pt x="2873" y="321"/>
                    <a:pt x="3337" y="321"/>
                  </a:cubicBezTo>
                  <a:cubicBezTo>
                    <a:pt x="3783" y="321"/>
                    <a:pt x="3873" y="607"/>
                    <a:pt x="4426" y="607"/>
                  </a:cubicBezTo>
                  <a:cubicBezTo>
                    <a:pt x="4640" y="607"/>
                    <a:pt x="4854" y="553"/>
                    <a:pt x="5050" y="446"/>
                  </a:cubicBezTo>
                  <a:cubicBezTo>
                    <a:pt x="5193" y="357"/>
                    <a:pt x="5358" y="313"/>
                    <a:pt x="5523" y="313"/>
                  </a:cubicBezTo>
                  <a:close/>
                  <a:moveTo>
                    <a:pt x="3337" y="0"/>
                  </a:moveTo>
                  <a:cubicBezTo>
                    <a:pt x="2766" y="0"/>
                    <a:pt x="2695" y="304"/>
                    <a:pt x="2231" y="304"/>
                  </a:cubicBezTo>
                  <a:cubicBezTo>
                    <a:pt x="2071" y="304"/>
                    <a:pt x="1910" y="250"/>
                    <a:pt x="1767" y="179"/>
                  </a:cubicBezTo>
                  <a:cubicBezTo>
                    <a:pt x="1571" y="63"/>
                    <a:pt x="1352" y="5"/>
                    <a:pt x="1136" y="5"/>
                  </a:cubicBezTo>
                  <a:cubicBezTo>
                    <a:pt x="920" y="5"/>
                    <a:pt x="706" y="63"/>
                    <a:pt x="518" y="179"/>
                  </a:cubicBezTo>
                  <a:cubicBezTo>
                    <a:pt x="161" y="375"/>
                    <a:pt x="1" y="803"/>
                    <a:pt x="144" y="1196"/>
                  </a:cubicBezTo>
                  <a:cubicBezTo>
                    <a:pt x="322" y="1660"/>
                    <a:pt x="554" y="2106"/>
                    <a:pt x="822" y="2480"/>
                  </a:cubicBezTo>
                  <a:cubicBezTo>
                    <a:pt x="1517" y="3480"/>
                    <a:pt x="2410" y="4033"/>
                    <a:pt x="3337" y="4033"/>
                  </a:cubicBezTo>
                  <a:cubicBezTo>
                    <a:pt x="4247" y="4033"/>
                    <a:pt x="5139" y="3480"/>
                    <a:pt x="5835" y="2480"/>
                  </a:cubicBezTo>
                  <a:cubicBezTo>
                    <a:pt x="6121" y="2106"/>
                    <a:pt x="6353" y="1660"/>
                    <a:pt x="6513" y="1196"/>
                  </a:cubicBezTo>
                  <a:cubicBezTo>
                    <a:pt x="6656" y="803"/>
                    <a:pt x="6495" y="375"/>
                    <a:pt x="6156" y="179"/>
                  </a:cubicBezTo>
                  <a:cubicBezTo>
                    <a:pt x="5960" y="63"/>
                    <a:pt x="5742" y="5"/>
                    <a:pt x="5523" y="5"/>
                  </a:cubicBezTo>
                  <a:cubicBezTo>
                    <a:pt x="5304" y="5"/>
                    <a:pt x="5086" y="63"/>
                    <a:pt x="4890" y="179"/>
                  </a:cubicBezTo>
                  <a:cubicBezTo>
                    <a:pt x="4747" y="250"/>
                    <a:pt x="4586" y="304"/>
                    <a:pt x="4426" y="304"/>
                  </a:cubicBezTo>
                  <a:cubicBezTo>
                    <a:pt x="3962" y="304"/>
                    <a:pt x="3890" y="0"/>
                    <a:pt x="3337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53" name="Google Shape;2353;p39"/>
          <p:cNvGrpSpPr/>
          <p:nvPr/>
        </p:nvGrpSpPr>
        <p:grpSpPr>
          <a:xfrm rot="-329804">
            <a:off x="5023107" y="1703174"/>
            <a:ext cx="428767" cy="352269"/>
            <a:chOff x="-595725" y="2763875"/>
            <a:chExt cx="264975" cy="217700"/>
          </a:xfrm>
        </p:grpSpPr>
        <p:sp>
          <p:nvSpPr>
            <p:cNvPr id="2354" name="Google Shape;2354;p39"/>
            <p:cNvSpPr/>
            <p:nvPr/>
          </p:nvSpPr>
          <p:spPr>
            <a:xfrm>
              <a:off x="-419525" y="2927125"/>
              <a:ext cx="45500" cy="50875"/>
            </a:xfrm>
            <a:custGeom>
              <a:rect b="b" l="l" r="r" t="t"/>
              <a:pathLst>
                <a:path extrusionOk="0" h="2035" w="1820">
                  <a:moveTo>
                    <a:pt x="839" y="1"/>
                  </a:moveTo>
                  <a:lnTo>
                    <a:pt x="839" y="1053"/>
                  </a:lnTo>
                  <a:lnTo>
                    <a:pt x="517" y="1053"/>
                  </a:lnTo>
                  <a:cubicBezTo>
                    <a:pt x="232" y="1053"/>
                    <a:pt x="0" y="1303"/>
                    <a:pt x="36" y="1589"/>
                  </a:cubicBezTo>
                  <a:cubicBezTo>
                    <a:pt x="54" y="1838"/>
                    <a:pt x="268" y="2035"/>
                    <a:pt x="535" y="2035"/>
                  </a:cubicBezTo>
                  <a:lnTo>
                    <a:pt x="1320" y="2035"/>
                  </a:lnTo>
                  <a:cubicBezTo>
                    <a:pt x="1606" y="2035"/>
                    <a:pt x="1820" y="1803"/>
                    <a:pt x="1820" y="1535"/>
                  </a:cubicBezTo>
                  <a:lnTo>
                    <a:pt x="1820" y="1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5" name="Google Shape;2355;p39"/>
            <p:cNvSpPr/>
            <p:nvPr/>
          </p:nvSpPr>
          <p:spPr>
            <a:xfrm>
              <a:off x="-573425" y="2927125"/>
              <a:ext cx="45075" cy="50875"/>
            </a:xfrm>
            <a:custGeom>
              <a:rect b="b" l="l" r="r" t="t"/>
              <a:pathLst>
                <a:path extrusionOk="0" h="2035" w="1803">
                  <a:moveTo>
                    <a:pt x="839" y="1"/>
                  </a:moveTo>
                  <a:lnTo>
                    <a:pt x="839" y="1053"/>
                  </a:lnTo>
                  <a:lnTo>
                    <a:pt x="500" y="1053"/>
                  </a:lnTo>
                  <a:cubicBezTo>
                    <a:pt x="214" y="1053"/>
                    <a:pt x="0" y="1303"/>
                    <a:pt x="18" y="1589"/>
                  </a:cubicBezTo>
                  <a:cubicBezTo>
                    <a:pt x="36" y="1838"/>
                    <a:pt x="268" y="2035"/>
                    <a:pt x="518" y="2035"/>
                  </a:cubicBezTo>
                  <a:lnTo>
                    <a:pt x="1321" y="2035"/>
                  </a:lnTo>
                  <a:cubicBezTo>
                    <a:pt x="1588" y="2035"/>
                    <a:pt x="1802" y="1803"/>
                    <a:pt x="1802" y="1535"/>
                  </a:cubicBezTo>
                  <a:lnTo>
                    <a:pt x="1802" y="1"/>
                  </a:ln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6" name="Google Shape;2356;p39"/>
            <p:cNvSpPr/>
            <p:nvPr/>
          </p:nvSpPr>
          <p:spPr>
            <a:xfrm>
              <a:off x="-423100" y="2924750"/>
              <a:ext cx="53100" cy="56825"/>
            </a:xfrm>
            <a:custGeom>
              <a:rect b="b" l="l" r="r" t="t"/>
              <a:pathLst>
                <a:path extrusionOk="0" h="2273" w="2124">
                  <a:moveTo>
                    <a:pt x="1968" y="0"/>
                  </a:moveTo>
                  <a:cubicBezTo>
                    <a:pt x="1925" y="0"/>
                    <a:pt x="1880" y="18"/>
                    <a:pt x="1838" y="60"/>
                  </a:cubicBezTo>
                  <a:cubicBezTo>
                    <a:pt x="1820" y="78"/>
                    <a:pt x="1820" y="96"/>
                    <a:pt x="1820" y="113"/>
                  </a:cubicBezTo>
                  <a:lnTo>
                    <a:pt x="1820" y="1791"/>
                  </a:lnTo>
                  <a:cubicBezTo>
                    <a:pt x="1820" y="1880"/>
                    <a:pt x="1749" y="1951"/>
                    <a:pt x="1660" y="1951"/>
                  </a:cubicBezTo>
                  <a:lnTo>
                    <a:pt x="678" y="1951"/>
                  </a:lnTo>
                  <a:cubicBezTo>
                    <a:pt x="482" y="1951"/>
                    <a:pt x="321" y="1791"/>
                    <a:pt x="339" y="1594"/>
                  </a:cubicBezTo>
                  <a:cubicBezTo>
                    <a:pt x="357" y="1416"/>
                    <a:pt x="518" y="1291"/>
                    <a:pt x="678" y="1291"/>
                  </a:cubicBezTo>
                  <a:lnTo>
                    <a:pt x="999" y="1291"/>
                  </a:lnTo>
                  <a:cubicBezTo>
                    <a:pt x="1089" y="1291"/>
                    <a:pt x="1160" y="1220"/>
                    <a:pt x="1160" y="1130"/>
                  </a:cubicBezTo>
                  <a:lnTo>
                    <a:pt x="1160" y="167"/>
                  </a:lnTo>
                  <a:cubicBezTo>
                    <a:pt x="1160" y="71"/>
                    <a:pt x="1088" y="4"/>
                    <a:pt x="1009" y="4"/>
                  </a:cubicBezTo>
                  <a:cubicBezTo>
                    <a:pt x="1000" y="4"/>
                    <a:pt x="991" y="4"/>
                    <a:pt x="982" y="6"/>
                  </a:cubicBezTo>
                  <a:cubicBezTo>
                    <a:pt x="892" y="24"/>
                    <a:pt x="839" y="78"/>
                    <a:pt x="839" y="167"/>
                  </a:cubicBezTo>
                  <a:lnTo>
                    <a:pt x="839" y="988"/>
                  </a:lnTo>
                  <a:lnTo>
                    <a:pt x="678" y="988"/>
                  </a:lnTo>
                  <a:cubicBezTo>
                    <a:pt x="304" y="988"/>
                    <a:pt x="0" y="1291"/>
                    <a:pt x="36" y="1666"/>
                  </a:cubicBezTo>
                  <a:cubicBezTo>
                    <a:pt x="54" y="2005"/>
                    <a:pt x="339" y="2272"/>
                    <a:pt x="678" y="2272"/>
                  </a:cubicBezTo>
                  <a:lnTo>
                    <a:pt x="1481" y="2272"/>
                  </a:lnTo>
                  <a:cubicBezTo>
                    <a:pt x="1838" y="2272"/>
                    <a:pt x="2124" y="1987"/>
                    <a:pt x="2124" y="1630"/>
                  </a:cubicBezTo>
                  <a:lnTo>
                    <a:pt x="2124" y="167"/>
                  </a:lnTo>
                  <a:cubicBezTo>
                    <a:pt x="2124" y="72"/>
                    <a:pt x="2052" y="0"/>
                    <a:pt x="1968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7" name="Google Shape;2357;p39"/>
            <p:cNvSpPr/>
            <p:nvPr/>
          </p:nvSpPr>
          <p:spPr>
            <a:xfrm>
              <a:off x="-398575" y="2927125"/>
              <a:ext cx="24550" cy="16075"/>
            </a:xfrm>
            <a:custGeom>
              <a:rect b="b" l="l" r="r" t="t"/>
              <a:pathLst>
                <a:path extrusionOk="0" h="643" w="982">
                  <a:moveTo>
                    <a:pt x="1" y="1"/>
                  </a:moveTo>
                  <a:lnTo>
                    <a:pt x="1" y="643"/>
                  </a:lnTo>
                  <a:lnTo>
                    <a:pt x="982" y="643"/>
                  </a:lnTo>
                  <a:lnTo>
                    <a:pt x="982" y="1"/>
                  </a:ln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8" name="Google Shape;2358;p39"/>
            <p:cNvSpPr/>
            <p:nvPr/>
          </p:nvSpPr>
          <p:spPr>
            <a:xfrm>
              <a:off x="-577450" y="2924825"/>
              <a:ext cx="53100" cy="56750"/>
            </a:xfrm>
            <a:custGeom>
              <a:rect b="b" l="l" r="r" t="t"/>
              <a:pathLst>
                <a:path extrusionOk="0" h="2270" w="2124">
                  <a:moveTo>
                    <a:pt x="1010" y="1"/>
                  </a:moveTo>
                  <a:cubicBezTo>
                    <a:pt x="1000" y="1"/>
                    <a:pt x="991" y="1"/>
                    <a:pt x="982" y="3"/>
                  </a:cubicBezTo>
                  <a:cubicBezTo>
                    <a:pt x="911" y="21"/>
                    <a:pt x="839" y="75"/>
                    <a:pt x="839" y="164"/>
                  </a:cubicBezTo>
                  <a:lnTo>
                    <a:pt x="839" y="985"/>
                  </a:lnTo>
                  <a:lnTo>
                    <a:pt x="679" y="985"/>
                  </a:lnTo>
                  <a:cubicBezTo>
                    <a:pt x="304" y="985"/>
                    <a:pt x="1" y="1288"/>
                    <a:pt x="36" y="1663"/>
                  </a:cubicBezTo>
                  <a:cubicBezTo>
                    <a:pt x="54" y="2002"/>
                    <a:pt x="358" y="2269"/>
                    <a:pt x="697" y="2269"/>
                  </a:cubicBezTo>
                  <a:lnTo>
                    <a:pt x="1963" y="2269"/>
                  </a:lnTo>
                  <a:cubicBezTo>
                    <a:pt x="2053" y="2269"/>
                    <a:pt x="2124" y="2198"/>
                    <a:pt x="2124" y="2109"/>
                  </a:cubicBezTo>
                  <a:lnTo>
                    <a:pt x="2124" y="164"/>
                  </a:lnTo>
                  <a:cubicBezTo>
                    <a:pt x="2124" y="72"/>
                    <a:pt x="2058" y="2"/>
                    <a:pt x="1977" y="2"/>
                  </a:cubicBezTo>
                  <a:cubicBezTo>
                    <a:pt x="1932" y="2"/>
                    <a:pt x="1883" y="24"/>
                    <a:pt x="1839" y="75"/>
                  </a:cubicBezTo>
                  <a:cubicBezTo>
                    <a:pt x="1821" y="75"/>
                    <a:pt x="1821" y="93"/>
                    <a:pt x="1821" y="93"/>
                  </a:cubicBezTo>
                  <a:lnTo>
                    <a:pt x="1821" y="1877"/>
                  </a:lnTo>
                  <a:cubicBezTo>
                    <a:pt x="1821" y="1912"/>
                    <a:pt x="1785" y="1948"/>
                    <a:pt x="1731" y="1948"/>
                  </a:cubicBezTo>
                  <a:lnTo>
                    <a:pt x="679" y="1948"/>
                  </a:lnTo>
                  <a:cubicBezTo>
                    <a:pt x="482" y="1948"/>
                    <a:pt x="322" y="1788"/>
                    <a:pt x="340" y="1591"/>
                  </a:cubicBezTo>
                  <a:cubicBezTo>
                    <a:pt x="358" y="1413"/>
                    <a:pt x="518" y="1288"/>
                    <a:pt x="679" y="1288"/>
                  </a:cubicBezTo>
                  <a:lnTo>
                    <a:pt x="1000" y="1288"/>
                  </a:lnTo>
                  <a:cubicBezTo>
                    <a:pt x="1089" y="1288"/>
                    <a:pt x="1160" y="1217"/>
                    <a:pt x="1160" y="1127"/>
                  </a:cubicBezTo>
                  <a:lnTo>
                    <a:pt x="1160" y="164"/>
                  </a:lnTo>
                  <a:cubicBezTo>
                    <a:pt x="1160" y="68"/>
                    <a:pt x="1089" y="1"/>
                    <a:pt x="1010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9" name="Google Shape;2359;p39"/>
            <p:cNvSpPr/>
            <p:nvPr/>
          </p:nvSpPr>
          <p:spPr>
            <a:xfrm>
              <a:off x="-552900" y="2927125"/>
              <a:ext cx="24550" cy="16075"/>
            </a:xfrm>
            <a:custGeom>
              <a:rect b="b" l="l" r="r" t="t"/>
              <a:pathLst>
                <a:path extrusionOk="0" h="643" w="982">
                  <a:moveTo>
                    <a:pt x="0" y="1"/>
                  </a:moveTo>
                  <a:lnTo>
                    <a:pt x="0" y="643"/>
                  </a:lnTo>
                  <a:lnTo>
                    <a:pt x="981" y="643"/>
                  </a:lnTo>
                  <a:lnTo>
                    <a:pt x="981" y="1"/>
                  </a:ln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0" name="Google Shape;2360;p39"/>
            <p:cNvSpPr/>
            <p:nvPr/>
          </p:nvSpPr>
          <p:spPr>
            <a:xfrm>
              <a:off x="-592175" y="2767875"/>
              <a:ext cx="257425" cy="159725"/>
            </a:xfrm>
            <a:custGeom>
              <a:rect b="b" l="l" r="r" t="t"/>
              <a:pathLst>
                <a:path extrusionOk="0" h="6389" w="10297">
                  <a:moveTo>
                    <a:pt x="5140" y="1"/>
                  </a:moveTo>
                  <a:cubicBezTo>
                    <a:pt x="2320" y="1"/>
                    <a:pt x="19" y="2320"/>
                    <a:pt x="1" y="5139"/>
                  </a:cubicBezTo>
                  <a:lnTo>
                    <a:pt x="1" y="5835"/>
                  </a:lnTo>
                  <a:cubicBezTo>
                    <a:pt x="19" y="6139"/>
                    <a:pt x="536" y="6388"/>
                    <a:pt x="536" y="6388"/>
                  </a:cubicBezTo>
                  <a:lnTo>
                    <a:pt x="1036" y="6388"/>
                  </a:lnTo>
                  <a:lnTo>
                    <a:pt x="1036" y="5139"/>
                  </a:lnTo>
                  <a:cubicBezTo>
                    <a:pt x="1036" y="2873"/>
                    <a:pt x="2891" y="1036"/>
                    <a:pt x="5157" y="1036"/>
                  </a:cubicBezTo>
                  <a:cubicBezTo>
                    <a:pt x="7423" y="1036"/>
                    <a:pt x="9261" y="2873"/>
                    <a:pt x="9261" y="5139"/>
                  </a:cubicBezTo>
                  <a:lnTo>
                    <a:pt x="9261" y="6371"/>
                  </a:lnTo>
                  <a:lnTo>
                    <a:pt x="9761" y="6371"/>
                  </a:lnTo>
                  <a:cubicBezTo>
                    <a:pt x="9761" y="6371"/>
                    <a:pt x="10296" y="6139"/>
                    <a:pt x="10296" y="5835"/>
                  </a:cubicBezTo>
                  <a:lnTo>
                    <a:pt x="10296" y="5193"/>
                  </a:lnTo>
                  <a:cubicBezTo>
                    <a:pt x="10296" y="2356"/>
                    <a:pt x="7977" y="1"/>
                    <a:pt x="5140" y="1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1" name="Google Shape;2361;p39"/>
            <p:cNvSpPr/>
            <p:nvPr/>
          </p:nvSpPr>
          <p:spPr>
            <a:xfrm>
              <a:off x="-566300" y="2793675"/>
              <a:ext cx="205675" cy="133475"/>
            </a:xfrm>
            <a:custGeom>
              <a:rect b="b" l="l" r="r" t="t"/>
              <a:pathLst>
                <a:path extrusionOk="0" h="5339" w="8227">
                  <a:moveTo>
                    <a:pt x="4106" y="1"/>
                  </a:moveTo>
                  <a:cubicBezTo>
                    <a:pt x="1841" y="1"/>
                    <a:pt x="1" y="1859"/>
                    <a:pt x="1" y="4143"/>
                  </a:cubicBezTo>
                  <a:lnTo>
                    <a:pt x="1" y="5339"/>
                  </a:lnTo>
                  <a:lnTo>
                    <a:pt x="1036" y="5339"/>
                  </a:lnTo>
                  <a:lnTo>
                    <a:pt x="1036" y="4107"/>
                  </a:lnTo>
                  <a:cubicBezTo>
                    <a:pt x="1036" y="2401"/>
                    <a:pt x="2428" y="1018"/>
                    <a:pt x="4137" y="1018"/>
                  </a:cubicBezTo>
                  <a:cubicBezTo>
                    <a:pt x="4179" y="1018"/>
                    <a:pt x="4222" y="1019"/>
                    <a:pt x="4265" y="1021"/>
                  </a:cubicBezTo>
                  <a:cubicBezTo>
                    <a:pt x="5907" y="1092"/>
                    <a:pt x="7209" y="2484"/>
                    <a:pt x="7209" y="4143"/>
                  </a:cubicBezTo>
                  <a:lnTo>
                    <a:pt x="7209" y="5339"/>
                  </a:lnTo>
                  <a:lnTo>
                    <a:pt x="8226" y="5339"/>
                  </a:lnTo>
                  <a:lnTo>
                    <a:pt x="8226" y="4107"/>
                  </a:lnTo>
                  <a:cubicBezTo>
                    <a:pt x="8226" y="1895"/>
                    <a:pt x="6460" y="75"/>
                    <a:pt x="4265" y="4"/>
                  </a:cubicBezTo>
                  <a:cubicBezTo>
                    <a:pt x="4212" y="2"/>
                    <a:pt x="4159" y="1"/>
                    <a:pt x="4106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2" name="Google Shape;2362;p39"/>
            <p:cNvSpPr/>
            <p:nvPr/>
          </p:nvSpPr>
          <p:spPr>
            <a:xfrm>
              <a:off x="-540425" y="2819125"/>
              <a:ext cx="154375" cy="108025"/>
            </a:xfrm>
            <a:custGeom>
              <a:rect b="b" l="l" r="r" t="t"/>
              <a:pathLst>
                <a:path extrusionOk="0" h="4321" w="6175">
                  <a:moveTo>
                    <a:pt x="3090" y="0"/>
                  </a:moveTo>
                  <a:cubicBezTo>
                    <a:pt x="3047" y="0"/>
                    <a:pt x="3005" y="1"/>
                    <a:pt x="2963" y="3"/>
                  </a:cubicBezTo>
                  <a:cubicBezTo>
                    <a:pt x="1303" y="74"/>
                    <a:pt x="1" y="1466"/>
                    <a:pt x="1" y="3125"/>
                  </a:cubicBezTo>
                  <a:lnTo>
                    <a:pt x="1" y="4321"/>
                  </a:lnTo>
                  <a:lnTo>
                    <a:pt x="1036" y="4321"/>
                  </a:lnTo>
                  <a:lnTo>
                    <a:pt x="1036" y="3089"/>
                  </a:lnTo>
                  <a:cubicBezTo>
                    <a:pt x="1036" y="1965"/>
                    <a:pt x="1963" y="1037"/>
                    <a:pt x="3087" y="1037"/>
                  </a:cubicBezTo>
                  <a:cubicBezTo>
                    <a:pt x="4229" y="1037"/>
                    <a:pt x="5139" y="1965"/>
                    <a:pt x="5139" y="3089"/>
                  </a:cubicBezTo>
                  <a:lnTo>
                    <a:pt x="5139" y="4321"/>
                  </a:lnTo>
                  <a:lnTo>
                    <a:pt x="6174" y="4321"/>
                  </a:lnTo>
                  <a:lnTo>
                    <a:pt x="6174" y="3089"/>
                  </a:lnTo>
                  <a:cubicBezTo>
                    <a:pt x="6174" y="1383"/>
                    <a:pt x="4781" y="0"/>
                    <a:pt x="3090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3" name="Google Shape;2363;p39"/>
            <p:cNvSpPr/>
            <p:nvPr/>
          </p:nvSpPr>
          <p:spPr>
            <a:xfrm>
              <a:off x="-514550" y="2845050"/>
              <a:ext cx="102625" cy="82100"/>
            </a:xfrm>
            <a:custGeom>
              <a:rect b="b" l="l" r="r" t="t"/>
              <a:pathLst>
                <a:path extrusionOk="0" h="3284" w="4105">
                  <a:moveTo>
                    <a:pt x="2067" y="0"/>
                  </a:moveTo>
                  <a:cubicBezTo>
                    <a:pt x="2056" y="0"/>
                    <a:pt x="2045" y="0"/>
                    <a:pt x="2035" y="0"/>
                  </a:cubicBezTo>
                  <a:cubicBezTo>
                    <a:pt x="910" y="18"/>
                    <a:pt x="1" y="946"/>
                    <a:pt x="1" y="2070"/>
                  </a:cubicBezTo>
                  <a:lnTo>
                    <a:pt x="1" y="3284"/>
                  </a:lnTo>
                  <a:lnTo>
                    <a:pt x="1018" y="3284"/>
                  </a:lnTo>
                  <a:lnTo>
                    <a:pt x="1018" y="2052"/>
                  </a:lnTo>
                  <a:cubicBezTo>
                    <a:pt x="1018" y="1481"/>
                    <a:pt x="1481" y="1035"/>
                    <a:pt x="2052" y="1035"/>
                  </a:cubicBezTo>
                  <a:cubicBezTo>
                    <a:pt x="2606" y="1035"/>
                    <a:pt x="3069" y="1481"/>
                    <a:pt x="3069" y="2052"/>
                  </a:cubicBezTo>
                  <a:lnTo>
                    <a:pt x="3069" y="3284"/>
                  </a:lnTo>
                  <a:lnTo>
                    <a:pt x="4104" y="3284"/>
                  </a:lnTo>
                  <a:lnTo>
                    <a:pt x="4104" y="2052"/>
                  </a:lnTo>
                  <a:cubicBezTo>
                    <a:pt x="4104" y="921"/>
                    <a:pt x="3194" y="0"/>
                    <a:pt x="2067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4" name="Google Shape;2364;p39"/>
            <p:cNvSpPr/>
            <p:nvPr/>
          </p:nvSpPr>
          <p:spPr>
            <a:xfrm>
              <a:off x="-489125" y="2870825"/>
              <a:ext cx="51325" cy="56325"/>
            </a:xfrm>
            <a:custGeom>
              <a:rect b="b" l="l" r="r" t="t"/>
              <a:pathLst>
                <a:path extrusionOk="0" h="2253" w="2053">
                  <a:moveTo>
                    <a:pt x="1033" y="0"/>
                  </a:moveTo>
                  <a:cubicBezTo>
                    <a:pt x="467" y="0"/>
                    <a:pt x="1" y="463"/>
                    <a:pt x="1" y="1021"/>
                  </a:cubicBezTo>
                  <a:lnTo>
                    <a:pt x="1" y="2253"/>
                  </a:lnTo>
                  <a:lnTo>
                    <a:pt x="2052" y="2253"/>
                  </a:lnTo>
                  <a:lnTo>
                    <a:pt x="2052" y="1039"/>
                  </a:lnTo>
                  <a:cubicBezTo>
                    <a:pt x="2052" y="504"/>
                    <a:pt x="1660" y="58"/>
                    <a:pt x="1125" y="4"/>
                  </a:cubicBezTo>
                  <a:cubicBezTo>
                    <a:pt x="1094" y="2"/>
                    <a:pt x="1063" y="0"/>
                    <a:pt x="1033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5" name="Google Shape;2365;p39"/>
            <p:cNvSpPr/>
            <p:nvPr/>
          </p:nvSpPr>
          <p:spPr>
            <a:xfrm>
              <a:off x="-595725" y="2763875"/>
              <a:ext cx="264975" cy="167300"/>
            </a:xfrm>
            <a:custGeom>
              <a:rect b="b" l="l" r="r" t="t"/>
              <a:pathLst>
                <a:path extrusionOk="0" h="6692" w="10599">
                  <a:moveTo>
                    <a:pt x="5299" y="0"/>
                  </a:moveTo>
                  <a:cubicBezTo>
                    <a:pt x="2373" y="18"/>
                    <a:pt x="0" y="2391"/>
                    <a:pt x="0" y="5317"/>
                  </a:cubicBezTo>
                  <a:lnTo>
                    <a:pt x="0" y="6013"/>
                  </a:lnTo>
                  <a:cubicBezTo>
                    <a:pt x="0" y="6388"/>
                    <a:pt x="303" y="6691"/>
                    <a:pt x="696" y="6691"/>
                  </a:cubicBezTo>
                  <a:lnTo>
                    <a:pt x="1196" y="6691"/>
                  </a:lnTo>
                  <a:cubicBezTo>
                    <a:pt x="1321" y="6691"/>
                    <a:pt x="1410" y="6531"/>
                    <a:pt x="1285" y="6406"/>
                  </a:cubicBezTo>
                  <a:cubicBezTo>
                    <a:pt x="1267" y="6388"/>
                    <a:pt x="1249" y="6388"/>
                    <a:pt x="1231" y="6388"/>
                  </a:cubicBezTo>
                  <a:lnTo>
                    <a:pt x="482" y="6388"/>
                  </a:lnTo>
                  <a:cubicBezTo>
                    <a:pt x="393" y="6388"/>
                    <a:pt x="321" y="6316"/>
                    <a:pt x="321" y="6227"/>
                  </a:cubicBezTo>
                  <a:lnTo>
                    <a:pt x="321" y="5317"/>
                  </a:lnTo>
                  <a:cubicBezTo>
                    <a:pt x="321" y="2569"/>
                    <a:pt x="2552" y="321"/>
                    <a:pt x="5299" y="321"/>
                  </a:cubicBezTo>
                  <a:cubicBezTo>
                    <a:pt x="6620" y="321"/>
                    <a:pt x="7869" y="839"/>
                    <a:pt x="8797" y="1784"/>
                  </a:cubicBezTo>
                  <a:cubicBezTo>
                    <a:pt x="9278" y="2248"/>
                    <a:pt x="9635" y="2784"/>
                    <a:pt x="9885" y="3390"/>
                  </a:cubicBezTo>
                  <a:cubicBezTo>
                    <a:pt x="10153" y="4015"/>
                    <a:pt x="10295" y="4675"/>
                    <a:pt x="10295" y="5353"/>
                  </a:cubicBezTo>
                  <a:lnTo>
                    <a:pt x="10295" y="6013"/>
                  </a:lnTo>
                  <a:cubicBezTo>
                    <a:pt x="10295" y="6209"/>
                    <a:pt x="10117" y="6388"/>
                    <a:pt x="9921" y="6388"/>
                  </a:cubicBezTo>
                  <a:lnTo>
                    <a:pt x="9403" y="6388"/>
                  </a:lnTo>
                  <a:cubicBezTo>
                    <a:pt x="9314" y="6388"/>
                    <a:pt x="9243" y="6459"/>
                    <a:pt x="9260" y="6566"/>
                  </a:cubicBezTo>
                  <a:cubicBezTo>
                    <a:pt x="9260" y="6638"/>
                    <a:pt x="9332" y="6691"/>
                    <a:pt x="9421" y="6691"/>
                  </a:cubicBezTo>
                  <a:lnTo>
                    <a:pt x="9921" y="6691"/>
                  </a:lnTo>
                  <a:cubicBezTo>
                    <a:pt x="10295" y="6691"/>
                    <a:pt x="10599" y="6388"/>
                    <a:pt x="10599" y="5995"/>
                  </a:cubicBezTo>
                  <a:lnTo>
                    <a:pt x="10599" y="5353"/>
                  </a:lnTo>
                  <a:cubicBezTo>
                    <a:pt x="10599" y="4639"/>
                    <a:pt x="10456" y="3925"/>
                    <a:pt x="10170" y="3265"/>
                  </a:cubicBezTo>
                  <a:cubicBezTo>
                    <a:pt x="9903" y="2623"/>
                    <a:pt x="9510" y="2052"/>
                    <a:pt x="9029" y="1570"/>
                  </a:cubicBezTo>
                  <a:cubicBezTo>
                    <a:pt x="8029" y="553"/>
                    <a:pt x="6691" y="0"/>
                    <a:pt x="5299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6" name="Google Shape;2366;p39"/>
            <p:cNvSpPr/>
            <p:nvPr/>
          </p:nvSpPr>
          <p:spPr>
            <a:xfrm>
              <a:off x="-569850" y="2789975"/>
              <a:ext cx="213225" cy="141200"/>
            </a:xfrm>
            <a:custGeom>
              <a:rect b="b" l="l" r="r" t="t"/>
              <a:pathLst>
                <a:path extrusionOk="0" h="5648" w="8529">
                  <a:moveTo>
                    <a:pt x="4263" y="1"/>
                  </a:moveTo>
                  <a:cubicBezTo>
                    <a:pt x="3637" y="1"/>
                    <a:pt x="2980" y="137"/>
                    <a:pt x="2320" y="437"/>
                  </a:cubicBezTo>
                  <a:cubicBezTo>
                    <a:pt x="1035" y="1026"/>
                    <a:pt x="0" y="2739"/>
                    <a:pt x="0" y="4148"/>
                  </a:cubicBezTo>
                  <a:lnTo>
                    <a:pt x="0" y="5611"/>
                  </a:lnTo>
                  <a:cubicBezTo>
                    <a:pt x="0" y="5629"/>
                    <a:pt x="18" y="5647"/>
                    <a:pt x="54" y="5647"/>
                  </a:cubicBezTo>
                  <a:lnTo>
                    <a:pt x="1195" y="5647"/>
                  </a:lnTo>
                  <a:cubicBezTo>
                    <a:pt x="1320" y="5647"/>
                    <a:pt x="1410" y="5487"/>
                    <a:pt x="1267" y="5344"/>
                  </a:cubicBezTo>
                  <a:lnTo>
                    <a:pt x="321" y="5344"/>
                  </a:lnTo>
                  <a:lnTo>
                    <a:pt x="321" y="4273"/>
                  </a:lnTo>
                  <a:cubicBezTo>
                    <a:pt x="321" y="2088"/>
                    <a:pt x="2091" y="308"/>
                    <a:pt x="4271" y="308"/>
                  </a:cubicBezTo>
                  <a:cubicBezTo>
                    <a:pt x="4334" y="308"/>
                    <a:pt x="4397" y="309"/>
                    <a:pt x="4461" y="312"/>
                  </a:cubicBezTo>
                  <a:cubicBezTo>
                    <a:pt x="6584" y="419"/>
                    <a:pt x="8225" y="2257"/>
                    <a:pt x="8225" y="4380"/>
                  </a:cubicBezTo>
                  <a:lnTo>
                    <a:pt x="8225" y="5344"/>
                  </a:lnTo>
                  <a:lnTo>
                    <a:pt x="7351" y="5344"/>
                  </a:lnTo>
                  <a:cubicBezTo>
                    <a:pt x="7262" y="5344"/>
                    <a:pt x="7191" y="5415"/>
                    <a:pt x="7191" y="5522"/>
                  </a:cubicBezTo>
                  <a:cubicBezTo>
                    <a:pt x="7208" y="5594"/>
                    <a:pt x="7280" y="5647"/>
                    <a:pt x="7351" y="5647"/>
                  </a:cubicBezTo>
                  <a:lnTo>
                    <a:pt x="8386" y="5647"/>
                  </a:lnTo>
                  <a:cubicBezTo>
                    <a:pt x="8457" y="5647"/>
                    <a:pt x="8529" y="5576"/>
                    <a:pt x="8529" y="5487"/>
                  </a:cubicBezTo>
                  <a:lnTo>
                    <a:pt x="8529" y="4273"/>
                  </a:lnTo>
                  <a:cubicBezTo>
                    <a:pt x="8529" y="1920"/>
                    <a:pt x="6615" y="1"/>
                    <a:pt x="426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7" name="Google Shape;2367;p39"/>
            <p:cNvSpPr/>
            <p:nvPr/>
          </p:nvSpPr>
          <p:spPr>
            <a:xfrm>
              <a:off x="-544425" y="2815700"/>
              <a:ext cx="161925" cy="115475"/>
            </a:xfrm>
            <a:custGeom>
              <a:rect b="b" l="l" r="r" t="t"/>
              <a:pathLst>
                <a:path extrusionOk="0" h="4619" w="6477">
                  <a:moveTo>
                    <a:pt x="3240" y="0"/>
                  </a:moveTo>
                  <a:cubicBezTo>
                    <a:pt x="2970" y="0"/>
                    <a:pt x="2691" y="33"/>
                    <a:pt x="2409" y="104"/>
                  </a:cubicBezTo>
                  <a:cubicBezTo>
                    <a:pt x="981" y="461"/>
                    <a:pt x="0" y="1781"/>
                    <a:pt x="0" y="3262"/>
                  </a:cubicBezTo>
                  <a:lnTo>
                    <a:pt x="0" y="4565"/>
                  </a:lnTo>
                  <a:cubicBezTo>
                    <a:pt x="0" y="4600"/>
                    <a:pt x="18" y="4618"/>
                    <a:pt x="54" y="4618"/>
                  </a:cubicBezTo>
                  <a:lnTo>
                    <a:pt x="1196" y="4618"/>
                  </a:lnTo>
                  <a:cubicBezTo>
                    <a:pt x="1320" y="4618"/>
                    <a:pt x="1410" y="4458"/>
                    <a:pt x="1285" y="4333"/>
                  </a:cubicBezTo>
                  <a:cubicBezTo>
                    <a:pt x="1267" y="4315"/>
                    <a:pt x="1249" y="4315"/>
                    <a:pt x="1231" y="4315"/>
                  </a:cubicBezTo>
                  <a:lnTo>
                    <a:pt x="303" y="4315"/>
                  </a:lnTo>
                  <a:lnTo>
                    <a:pt x="303" y="3244"/>
                  </a:lnTo>
                  <a:cubicBezTo>
                    <a:pt x="303" y="1629"/>
                    <a:pt x="1627" y="312"/>
                    <a:pt x="3254" y="312"/>
                  </a:cubicBezTo>
                  <a:cubicBezTo>
                    <a:pt x="3317" y="312"/>
                    <a:pt x="3380" y="314"/>
                    <a:pt x="3444" y="318"/>
                  </a:cubicBezTo>
                  <a:cubicBezTo>
                    <a:pt x="4996" y="425"/>
                    <a:pt x="6174" y="1781"/>
                    <a:pt x="6174" y="3351"/>
                  </a:cubicBezTo>
                  <a:lnTo>
                    <a:pt x="6174" y="4315"/>
                  </a:lnTo>
                  <a:lnTo>
                    <a:pt x="5299" y="4315"/>
                  </a:lnTo>
                  <a:cubicBezTo>
                    <a:pt x="5210" y="4315"/>
                    <a:pt x="5121" y="4386"/>
                    <a:pt x="5139" y="4493"/>
                  </a:cubicBezTo>
                  <a:cubicBezTo>
                    <a:pt x="5157" y="4565"/>
                    <a:pt x="5228" y="4618"/>
                    <a:pt x="5299" y="4618"/>
                  </a:cubicBezTo>
                  <a:lnTo>
                    <a:pt x="6423" y="4618"/>
                  </a:lnTo>
                  <a:cubicBezTo>
                    <a:pt x="6459" y="4618"/>
                    <a:pt x="6477" y="4600"/>
                    <a:pt x="6477" y="4565"/>
                  </a:cubicBezTo>
                  <a:lnTo>
                    <a:pt x="6477" y="3244"/>
                  </a:lnTo>
                  <a:cubicBezTo>
                    <a:pt x="6477" y="1447"/>
                    <a:pt x="5024" y="0"/>
                    <a:pt x="3240" y="0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8" name="Google Shape;2368;p39"/>
            <p:cNvSpPr/>
            <p:nvPr/>
          </p:nvSpPr>
          <p:spPr>
            <a:xfrm>
              <a:off x="-518575" y="2841425"/>
              <a:ext cx="110225" cy="89750"/>
            </a:xfrm>
            <a:custGeom>
              <a:rect b="b" l="l" r="r" t="t"/>
              <a:pathLst>
                <a:path extrusionOk="0" h="3590" w="4409">
                  <a:moveTo>
                    <a:pt x="2224" y="1"/>
                  </a:moveTo>
                  <a:cubicBezTo>
                    <a:pt x="2127" y="1"/>
                    <a:pt x="2028" y="7"/>
                    <a:pt x="1928" y="21"/>
                  </a:cubicBezTo>
                  <a:cubicBezTo>
                    <a:pt x="804" y="163"/>
                    <a:pt x="1" y="1163"/>
                    <a:pt x="1" y="2287"/>
                  </a:cubicBezTo>
                  <a:lnTo>
                    <a:pt x="1" y="3518"/>
                  </a:lnTo>
                  <a:cubicBezTo>
                    <a:pt x="1" y="3553"/>
                    <a:pt x="37" y="3589"/>
                    <a:pt x="90" y="3589"/>
                  </a:cubicBezTo>
                  <a:lnTo>
                    <a:pt x="1179" y="3589"/>
                  </a:lnTo>
                  <a:cubicBezTo>
                    <a:pt x="1303" y="3589"/>
                    <a:pt x="1393" y="3446"/>
                    <a:pt x="1286" y="3304"/>
                  </a:cubicBezTo>
                  <a:cubicBezTo>
                    <a:pt x="1268" y="3286"/>
                    <a:pt x="1250" y="3286"/>
                    <a:pt x="1232" y="3286"/>
                  </a:cubicBezTo>
                  <a:lnTo>
                    <a:pt x="304" y="3286"/>
                  </a:lnTo>
                  <a:lnTo>
                    <a:pt x="304" y="2215"/>
                  </a:lnTo>
                  <a:cubicBezTo>
                    <a:pt x="304" y="1154"/>
                    <a:pt x="1167" y="309"/>
                    <a:pt x="2219" y="309"/>
                  </a:cubicBezTo>
                  <a:cubicBezTo>
                    <a:pt x="2300" y="309"/>
                    <a:pt x="2381" y="314"/>
                    <a:pt x="2463" y="324"/>
                  </a:cubicBezTo>
                  <a:cubicBezTo>
                    <a:pt x="3409" y="449"/>
                    <a:pt x="4105" y="1305"/>
                    <a:pt x="4105" y="2269"/>
                  </a:cubicBezTo>
                  <a:lnTo>
                    <a:pt x="4105" y="3286"/>
                  </a:lnTo>
                  <a:lnTo>
                    <a:pt x="3230" y="3286"/>
                  </a:lnTo>
                  <a:cubicBezTo>
                    <a:pt x="3141" y="3286"/>
                    <a:pt x="3070" y="3357"/>
                    <a:pt x="3070" y="3464"/>
                  </a:cubicBezTo>
                  <a:cubicBezTo>
                    <a:pt x="3088" y="3536"/>
                    <a:pt x="3159" y="3589"/>
                    <a:pt x="3230" y="3589"/>
                  </a:cubicBezTo>
                  <a:lnTo>
                    <a:pt x="4337" y="3589"/>
                  </a:lnTo>
                  <a:cubicBezTo>
                    <a:pt x="4372" y="3589"/>
                    <a:pt x="4408" y="3553"/>
                    <a:pt x="4408" y="3518"/>
                  </a:cubicBezTo>
                  <a:lnTo>
                    <a:pt x="4408" y="2215"/>
                  </a:lnTo>
                  <a:cubicBezTo>
                    <a:pt x="4408" y="993"/>
                    <a:pt x="3430" y="1"/>
                    <a:pt x="2224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9" name="Google Shape;2369;p39"/>
            <p:cNvSpPr/>
            <p:nvPr/>
          </p:nvSpPr>
          <p:spPr>
            <a:xfrm>
              <a:off x="-492700" y="2867275"/>
              <a:ext cx="58925" cy="63900"/>
            </a:xfrm>
            <a:custGeom>
              <a:rect b="b" l="l" r="r" t="t"/>
              <a:pathLst>
                <a:path extrusionOk="0" h="2556" w="2357">
                  <a:moveTo>
                    <a:pt x="1202" y="305"/>
                  </a:moveTo>
                  <a:cubicBezTo>
                    <a:pt x="1224" y="305"/>
                    <a:pt x="1246" y="305"/>
                    <a:pt x="1268" y="307"/>
                  </a:cubicBezTo>
                  <a:cubicBezTo>
                    <a:pt x="1696" y="343"/>
                    <a:pt x="2053" y="753"/>
                    <a:pt x="2053" y="1199"/>
                  </a:cubicBezTo>
                  <a:lnTo>
                    <a:pt x="2053" y="2252"/>
                  </a:lnTo>
                  <a:lnTo>
                    <a:pt x="304" y="2252"/>
                  </a:lnTo>
                  <a:lnTo>
                    <a:pt x="304" y="1181"/>
                  </a:lnTo>
                  <a:cubicBezTo>
                    <a:pt x="304" y="686"/>
                    <a:pt x="713" y="305"/>
                    <a:pt x="1202" y="305"/>
                  </a:cubicBezTo>
                  <a:close/>
                  <a:moveTo>
                    <a:pt x="1182" y="0"/>
                  </a:moveTo>
                  <a:cubicBezTo>
                    <a:pt x="1151" y="0"/>
                    <a:pt x="1120" y="1"/>
                    <a:pt x="1089" y="4"/>
                  </a:cubicBezTo>
                  <a:cubicBezTo>
                    <a:pt x="465" y="57"/>
                    <a:pt x="1" y="575"/>
                    <a:pt x="1" y="1199"/>
                  </a:cubicBezTo>
                  <a:lnTo>
                    <a:pt x="1" y="2395"/>
                  </a:lnTo>
                  <a:cubicBezTo>
                    <a:pt x="1" y="2484"/>
                    <a:pt x="72" y="2555"/>
                    <a:pt x="161" y="2555"/>
                  </a:cubicBezTo>
                  <a:lnTo>
                    <a:pt x="2213" y="2555"/>
                  </a:lnTo>
                  <a:cubicBezTo>
                    <a:pt x="2285" y="2555"/>
                    <a:pt x="2356" y="2484"/>
                    <a:pt x="2356" y="2395"/>
                  </a:cubicBezTo>
                  <a:lnTo>
                    <a:pt x="2356" y="1181"/>
                  </a:lnTo>
                  <a:cubicBezTo>
                    <a:pt x="2356" y="534"/>
                    <a:pt x="1835" y="0"/>
                    <a:pt x="1182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73" name="Shape 2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4" name="Google Shape;2374;p40"/>
          <p:cNvSpPr/>
          <p:nvPr/>
        </p:nvSpPr>
        <p:spPr>
          <a:xfrm rot="-740922">
            <a:off x="6068683" y="1950527"/>
            <a:ext cx="2018602" cy="1923849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2375" name="Google Shape;2375;p40"/>
          <p:cNvSpPr/>
          <p:nvPr/>
        </p:nvSpPr>
        <p:spPr>
          <a:xfrm flipH="1" rot="198867">
            <a:off x="6069021" y="1950646"/>
            <a:ext cx="2018476" cy="1924122"/>
          </a:xfrm>
          <a:prstGeom prst="roundRect">
            <a:avLst>
              <a:gd fmla="val 16667" name="adj"/>
            </a:avLst>
          </a:prstGeom>
          <a:solidFill>
            <a:srgbClr val="FFFFFF"/>
          </a:solidFill>
          <a:ln cap="flat" cmpd="sng" w="1905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latin typeface="Fira Sans Extra Condensed Medium"/>
              <a:ea typeface="Fira Sans Extra Condensed Medium"/>
              <a:cs typeface="Fira Sans Extra Condensed Medium"/>
              <a:sym typeface="Fira Sans Extra Condensed Medium"/>
            </a:endParaRPr>
          </a:p>
        </p:txBody>
      </p:sp>
      <p:sp>
        <p:nvSpPr>
          <p:cNvPr id="2376" name="Google Shape;2376;p40"/>
          <p:cNvSpPr/>
          <p:nvPr/>
        </p:nvSpPr>
        <p:spPr>
          <a:xfrm>
            <a:off x="1692638" y="2874425"/>
            <a:ext cx="3831000" cy="8166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7" name="Google Shape;2377;p40"/>
          <p:cNvSpPr/>
          <p:nvPr/>
        </p:nvSpPr>
        <p:spPr>
          <a:xfrm>
            <a:off x="1692638" y="3908475"/>
            <a:ext cx="3831000" cy="8166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8" name="Google Shape;2378;p40"/>
          <p:cNvSpPr/>
          <p:nvPr/>
        </p:nvSpPr>
        <p:spPr>
          <a:xfrm>
            <a:off x="1692638" y="1840375"/>
            <a:ext cx="3831000" cy="816600"/>
          </a:xfrm>
          <a:prstGeom prst="roundRect">
            <a:avLst>
              <a:gd fmla="val 16667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9" name="Google Shape;2379;p40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sp>
        <p:nvSpPr>
          <p:cNvPr id="2380" name="Google Shape;2380;p40"/>
          <p:cNvSpPr txBox="1"/>
          <p:nvPr/>
        </p:nvSpPr>
        <p:spPr>
          <a:xfrm>
            <a:off x="1652816" y="2024650"/>
            <a:ext cx="17622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accent2"/>
                </a:solidFill>
                <a:latin typeface="Fira Sans Extra Condensed SemiBold"/>
                <a:ea typeface="Fira Sans Extra Condensed SemiBold"/>
                <a:cs typeface="Fira Sans Extra Condensed SemiBold"/>
                <a:sym typeface="Fira Sans Extra Condensed SemiBold"/>
              </a:rPr>
              <a:t>Morning</a:t>
            </a:r>
            <a:endParaRPr sz="2000">
              <a:solidFill>
                <a:schemeClr val="accent2"/>
              </a:solidFill>
              <a:latin typeface="Fira Sans Extra Condensed SemiBold"/>
              <a:ea typeface="Fira Sans Extra Condensed SemiBold"/>
              <a:cs typeface="Fira Sans Extra Condensed SemiBold"/>
              <a:sym typeface="Fira Sans Extra Condensed SemiBold"/>
            </a:endParaRPr>
          </a:p>
        </p:txBody>
      </p:sp>
      <p:sp>
        <p:nvSpPr>
          <p:cNvPr id="2381" name="Google Shape;2381;p40"/>
          <p:cNvSpPr txBox="1"/>
          <p:nvPr/>
        </p:nvSpPr>
        <p:spPr>
          <a:xfrm>
            <a:off x="3415016" y="2024638"/>
            <a:ext cx="1762200" cy="45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Venus is the second planet from the Sun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382" name="Google Shape;2382;p40"/>
          <p:cNvSpPr txBox="1"/>
          <p:nvPr/>
        </p:nvSpPr>
        <p:spPr>
          <a:xfrm>
            <a:off x="1652816" y="3055778"/>
            <a:ext cx="17622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accent4"/>
                </a:solidFill>
                <a:latin typeface="Fira Sans Extra Condensed SemiBold"/>
                <a:ea typeface="Fira Sans Extra Condensed SemiBold"/>
                <a:cs typeface="Fira Sans Extra Condensed SemiBold"/>
                <a:sym typeface="Fira Sans Extra Condensed SemiBold"/>
              </a:rPr>
              <a:t>Midday</a:t>
            </a:r>
            <a:endParaRPr sz="2000">
              <a:solidFill>
                <a:schemeClr val="accent4"/>
              </a:solidFill>
              <a:latin typeface="Fira Sans Extra Condensed SemiBold"/>
              <a:ea typeface="Fira Sans Extra Condensed SemiBold"/>
              <a:cs typeface="Fira Sans Extra Condensed SemiBold"/>
              <a:sym typeface="Fira Sans Extra Condensed SemiBold"/>
            </a:endParaRPr>
          </a:p>
        </p:txBody>
      </p:sp>
      <p:sp>
        <p:nvSpPr>
          <p:cNvPr id="2383" name="Google Shape;2383;p40"/>
          <p:cNvSpPr txBox="1"/>
          <p:nvPr/>
        </p:nvSpPr>
        <p:spPr>
          <a:xfrm>
            <a:off x="3415016" y="3055772"/>
            <a:ext cx="1762200" cy="45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Saturn is a gas giant and has several rings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384" name="Google Shape;2384;p40"/>
          <p:cNvSpPr txBox="1"/>
          <p:nvPr/>
        </p:nvSpPr>
        <p:spPr>
          <a:xfrm>
            <a:off x="1652816" y="4086901"/>
            <a:ext cx="17622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accent6"/>
                </a:solidFill>
                <a:latin typeface="Fira Sans Extra Condensed SemiBold"/>
                <a:ea typeface="Fira Sans Extra Condensed SemiBold"/>
                <a:cs typeface="Fira Sans Extra Condensed SemiBold"/>
                <a:sym typeface="Fira Sans Extra Condensed SemiBold"/>
              </a:rPr>
              <a:t>Afternoon</a:t>
            </a:r>
            <a:endParaRPr sz="2000">
              <a:solidFill>
                <a:schemeClr val="accent6"/>
              </a:solidFill>
              <a:latin typeface="Fira Sans Extra Condensed SemiBold"/>
              <a:ea typeface="Fira Sans Extra Condensed SemiBold"/>
              <a:cs typeface="Fira Sans Extra Condensed SemiBold"/>
              <a:sym typeface="Fira Sans Extra Condensed SemiBold"/>
            </a:endParaRPr>
          </a:p>
        </p:txBody>
      </p:sp>
      <p:sp>
        <p:nvSpPr>
          <p:cNvPr id="2385" name="Google Shape;2385;p40"/>
          <p:cNvSpPr txBox="1"/>
          <p:nvPr/>
        </p:nvSpPr>
        <p:spPr>
          <a:xfrm>
            <a:off x="3415016" y="4086900"/>
            <a:ext cx="1762200" cy="45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latin typeface="Roboto"/>
                <a:ea typeface="Roboto"/>
                <a:cs typeface="Roboto"/>
                <a:sym typeface="Roboto"/>
              </a:rPr>
              <a:t>Jupiter is the biggest planet of them all</a:t>
            </a:r>
            <a:endParaRPr sz="12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386" name="Google Shape;2386;p40"/>
          <p:cNvSpPr/>
          <p:nvPr/>
        </p:nvSpPr>
        <p:spPr>
          <a:xfrm>
            <a:off x="571486" y="1844950"/>
            <a:ext cx="816600" cy="816600"/>
          </a:xfrm>
          <a:prstGeom prst="ellipse">
            <a:avLst/>
          </a:prstGeom>
          <a:solidFill>
            <a:srgbClr val="A439C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30%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387" name="Google Shape;2387;p40"/>
          <p:cNvSpPr/>
          <p:nvPr/>
        </p:nvSpPr>
        <p:spPr>
          <a:xfrm>
            <a:off x="571511" y="2872861"/>
            <a:ext cx="816600" cy="816600"/>
          </a:xfrm>
          <a:prstGeom prst="ellipse">
            <a:avLst/>
          </a:prstGeom>
          <a:solidFill>
            <a:srgbClr val="E4829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19%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388" name="Google Shape;2388;p40"/>
          <p:cNvSpPr/>
          <p:nvPr/>
        </p:nvSpPr>
        <p:spPr>
          <a:xfrm>
            <a:off x="571526" y="3907212"/>
            <a:ext cx="816600" cy="816600"/>
          </a:xfrm>
          <a:prstGeom prst="ellipse">
            <a:avLst/>
          </a:prstGeom>
          <a:solidFill>
            <a:srgbClr val="5FC3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51%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389" name="Google Shape;2389;p40"/>
          <p:cNvSpPr txBox="1"/>
          <p:nvPr/>
        </p:nvSpPr>
        <p:spPr>
          <a:xfrm>
            <a:off x="2841611" y="1226600"/>
            <a:ext cx="3460800" cy="3486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800">
                <a:latin typeface="Fira Sans Extra Condensed"/>
                <a:ea typeface="Fira Sans Extra Condensed"/>
                <a:cs typeface="Fira Sans Extra Condensed"/>
                <a:sym typeface="Fira Sans Extra Condensed"/>
              </a:rPr>
              <a:t>Best time to make match</a:t>
            </a:r>
            <a:endParaRPr b="1" sz="1800">
              <a:solidFill>
                <a:srgbClr val="000000"/>
              </a:solidFill>
              <a:latin typeface="Fira Sans Extra Condensed"/>
              <a:ea typeface="Fira Sans Extra Condensed"/>
              <a:cs typeface="Fira Sans Extra Condensed"/>
              <a:sym typeface="Fira Sans Extra Condensed"/>
            </a:endParaRPr>
          </a:p>
        </p:txBody>
      </p:sp>
      <p:pic>
        <p:nvPicPr>
          <p:cNvPr id="2390" name="Google Shape;2390;p40" title="Gráfico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205578" y="2053685"/>
            <a:ext cx="1754906" cy="1717877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391" name="Google Shape;2391;p40"/>
          <p:cNvGrpSpPr/>
          <p:nvPr/>
        </p:nvGrpSpPr>
        <p:grpSpPr>
          <a:xfrm>
            <a:off x="7106734" y="1575159"/>
            <a:ext cx="1465780" cy="1388557"/>
            <a:chOff x="1674056" y="1495464"/>
            <a:chExt cx="1929673" cy="1828011"/>
          </a:xfrm>
        </p:grpSpPr>
        <p:sp>
          <p:nvSpPr>
            <p:cNvPr id="2392" name="Google Shape;2392;p40"/>
            <p:cNvSpPr/>
            <p:nvPr/>
          </p:nvSpPr>
          <p:spPr>
            <a:xfrm>
              <a:off x="2753257" y="2421284"/>
              <a:ext cx="611001" cy="902191"/>
            </a:xfrm>
            <a:custGeom>
              <a:rect b="b" l="l" r="r" t="t"/>
              <a:pathLst>
                <a:path extrusionOk="0" h="11758" w="7963">
                  <a:moveTo>
                    <a:pt x="4093" y="1"/>
                  </a:moveTo>
                  <a:cubicBezTo>
                    <a:pt x="1796" y="1"/>
                    <a:pt x="2869" y="4629"/>
                    <a:pt x="2869" y="4629"/>
                  </a:cubicBezTo>
                  <a:cubicBezTo>
                    <a:pt x="2869" y="4629"/>
                    <a:pt x="3176" y="7390"/>
                    <a:pt x="1951" y="7881"/>
                  </a:cubicBezTo>
                  <a:cubicBezTo>
                    <a:pt x="721" y="8372"/>
                    <a:pt x="1" y="9299"/>
                    <a:pt x="298" y="10633"/>
                  </a:cubicBezTo>
                  <a:cubicBezTo>
                    <a:pt x="428" y="11209"/>
                    <a:pt x="1188" y="11758"/>
                    <a:pt x="2217" y="11758"/>
                  </a:cubicBezTo>
                  <a:cubicBezTo>
                    <a:pt x="3246" y="11758"/>
                    <a:pt x="4543" y="11210"/>
                    <a:pt x="5752" y="9597"/>
                  </a:cubicBezTo>
                  <a:cubicBezTo>
                    <a:pt x="7963" y="6651"/>
                    <a:pt x="7103" y="455"/>
                    <a:pt x="4405" y="27"/>
                  </a:cubicBezTo>
                  <a:cubicBezTo>
                    <a:pt x="4295" y="9"/>
                    <a:pt x="4191" y="1"/>
                    <a:pt x="4093" y="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3" name="Google Shape;2393;p40"/>
            <p:cNvSpPr/>
            <p:nvPr/>
          </p:nvSpPr>
          <p:spPr>
            <a:xfrm>
              <a:off x="2753257" y="2421284"/>
              <a:ext cx="527749" cy="902038"/>
            </a:xfrm>
            <a:custGeom>
              <a:rect b="b" l="l" r="r" t="t"/>
              <a:pathLst>
                <a:path extrusionOk="0" h="11756" w="6878">
                  <a:moveTo>
                    <a:pt x="4093" y="1"/>
                  </a:moveTo>
                  <a:cubicBezTo>
                    <a:pt x="1796" y="1"/>
                    <a:pt x="2869" y="4629"/>
                    <a:pt x="2869" y="4629"/>
                  </a:cubicBezTo>
                  <a:cubicBezTo>
                    <a:pt x="2869" y="4629"/>
                    <a:pt x="3176" y="7390"/>
                    <a:pt x="1951" y="7881"/>
                  </a:cubicBezTo>
                  <a:cubicBezTo>
                    <a:pt x="721" y="8372"/>
                    <a:pt x="1" y="9299"/>
                    <a:pt x="298" y="10633"/>
                  </a:cubicBezTo>
                  <a:cubicBezTo>
                    <a:pt x="427" y="11208"/>
                    <a:pt x="1186" y="11756"/>
                    <a:pt x="2216" y="11756"/>
                  </a:cubicBezTo>
                  <a:cubicBezTo>
                    <a:pt x="2838" y="11756"/>
                    <a:pt x="3558" y="11556"/>
                    <a:pt x="4297" y="11042"/>
                  </a:cubicBezTo>
                  <a:cubicBezTo>
                    <a:pt x="2788" y="10367"/>
                    <a:pt x="2982" y="8480"/>
                    <a:pt x="3788" y="6593"/>
                  </a:cubicBezTo>
                  <a:cubicBezTo>
                    <a:pt x="4428" y="5098"/>
                    <a:pt x="5986" y="4084"/>
                    <a:pt x="6877" y="3598"/>
                  </a:cubicBezTo>
                  <a:cubicBezTo>
                    <a:pt x="6558" y="1752"/>
                    <a:pt x="5689" y="234"/>
                    <a:pt x="4405" y="27"/>
                  </a:cubicBezTo>
                  <a:cubicBezTo>
                    <a:pt x="4295" y="9"/>
                    <a:pt x="4191" y="1"/>
                    <a:pt x="4093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4" name="Google Shape;2394;p40"/>
            <p:cNvSpPr/>
            <p:nvPr/>
          </p:nvSpPr>
          <p:spPr>
            <a:xfrm>
              <a:off x="2780189" y="3161725"/>
              <a:ext cx="79953" cy="31536"/>
            </a:xfrm>
            <a:custGeom>
              <a:rect b="b" l="l" r="r" t="t"/>
              <a:pathLst>
                <a:path extrusionOk="0" h="411" w="1042">
                  <a:moveTo>
                    <a:pt x="1041" y="1"/>
                  </a:moveTo>
                  <a:lnTo>
                    <a:pt x="1" y="411"/>
                  </a:lnTo>
                  <a:cubicBezTo>
                    <a:pt x="631" y="411"/>
                    <a:pt x="1041" y="1"/>
                    <a:pt x="1041" y="1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5" name="Google Shape;2395;p40"/>
            <p:cNvSpPr/>
            <p:nvPr/>
          </p:nvSpPr>
          <p:spPr>
            <a:xfrm>
              <a:off x="2780189" y="3161725"/>
              <a:ext cx="79953" cy="31536"/>
            </a:xfrm>
            <a:custGeom>
              <a:rect b="b" l="l" r="r" t="t"/>
              <a:pathLst>
                <a:path extrusionOk="0" fill="none" h="411" w="1042">
                  <a:moveTo>
                    <a:pt x="1041" y="1"/>
                  </a:moveTo>
                  <a:cubicBezTo>
                    <a:pt x="1041" y="1"/>
                    <a:pt x="631" y="411"/>
                    <a:pt x="1" y="41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6" name="Google Shape;2396;p40"/>
            <p:cNvSpPr/>
            <p:nvPr/>
          </p:nvSpPr>
          <p:spPr>
            <a:xfrm>
              <a:off x="2820319" y="3251959"/>
              <a:ext cx="96143" cy="41895"/>
            </a:xfrm>
            <a:custGeom>
              <a:rect b="b" l="l" r="r" t="t"/>
              <a:pathLst>
                <a:path extrusionOk="0" h="546" w="1253">
                  <a:moveTo>
                    <a:pt x="1252" y="0"/>
                  </a:moveTo>
                  <a:lnTo>
                    <a:pt x="0" y="545"/>
                  </a:lnTo>
                  <a:cubicBezTo>
                    <a:pt x="653" y="545"/>
                    <a:pt x="1252" y="0"/>
                    <a:pt x="1252" y="0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7" name="Google Shape;2397;p40"/>
            <p:cNvSpPr/>
            <p:nvPr/>
          </p:nvSpPr>
          <p:spPr>
            <a:xfrm>
              <a:off x="2820319" y="3251959"/>
              <a:ext cx="96143" cy="41895"/>
            </a:xfrm>
            <a:custGeom>
              <a:rect b="b" l="l" r="r" t="t"/>
              <a:pathLst>
                <a:path extrusionOk="0" fill="none" h="546" w="1253">
                  <a:moveTo>
                    <a:pt x="1252" y="0"/>
                  </a:moveTo>
                  <a:cubicBezTo>
                    <a:pt x="1252" y="0"/>
                    <a:pt x="653" y="545"/>
                    <a:pt x="0" y="5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8" name="Google Shape;2398;p40"/>
            <p:cNvSpPr/>
            <p:nvPr/>
          </p:nvSpPr>
          <p:spPr>
            <a:xfrm>
              <a:off x="2391477" y="1501756"/>
              <a:ext cx="423396" cy="387410"/>
            </a:xfrm>
            <a:custGeom>
              <a:rect b="b" l="l" r="r" t="t"/>
              <a:pathLst>
                <a:path extrusionOk="0" h="5049" w="5518">
                  <a:moveTo>
                    <a:pt x="2178" y="0"/>
                  </a:moveTo>
                  <a:cubicBezTo>
                    <a:pt x="1965" y="0"/>
                    <a:pt x="1756" y="94"/>
                    <a:pt x="1617" y="270"/>
                  </a:cubicBezTo>
                  <a:cubicBezTo>
                    <a:pt x="1023" y="1018"/>
                    <a:pt x="0" y="2675"/>
                    <a:pt x="230" y="5048"/>
                  </a:cubicBezTo>
                  <a:cubicBezTo>
                    <a:pt x="230" y="5048"/>
                    <a:pt x="4689" y="4931"/>
                    <a:pt x="5517" y="4193"/>
                  </a:cubicBezTo>
                  <a:cubicBezTo>
                    <a:pt x="5517" y="4193"/>
                    <a:pt x="5071" y="1590"/>
                    <a:pt x="2540" y="99"/>
                  </a:cubicBezTo>
                  <a:cubicBezTo>
                    <a:pt x="2427" y="32"/>
                    <a:pt x="2302" y="0"/>
                    <a:pt x="2178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9" name="Google Shape;2399;p40"/>
            <p:cNvSpPr/>
            <p:nvPr/>
          </p:nvSpPr>
          <p:spPr>
            <a:xfrm>
              <a:off x="2391477" y="1495464"/>
              <a:ext cx="423396" cy="393702"/>
            </a:xfrm>
            <a:custGeom>
              <a:rect b="b" l="l" r="r" t="t"/>
              <a:pathLst>
                <a:path extrusionOk="0" fill="none" h="5131" w="5518">
                  <a:moveTo>
                    <a:pt x="5517" y="4275"/>
                  </a:moveTo>
                  <a:cubicBezTo>
                    <a:pt x="5517" y="4275"/>
                    <a:pt x="5071" y="1672"/>
                    <a:pt x="2540" y="181"/>
                  </a:cubicBezTo>
                  <a:cubicBezTo>
                    <a:pt x="2234" y="1"/>
                    <a:pt x="1838" y="73"/>
                    <a:pt x="1617" y="352"/>
                  </a:cubicBezTo>
                  <a:cubicBezTo>
                    <a:pt x="1023" y="1100"/>
                    <a:pt x="0" y="2757"/>
                    <a:pt x="230" y="5130"/>
                  </a:cubicBezTo>
                  <a:cubicBezTo>
                    <a:pt x="230" y="5130"/>
                    <a:pt x="4689" y="5013"/>
                    <a:pt x="5517" y="4275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0" name="Google Shape;2400;p40"/>
            <p:cNvSpPr/>
            <p:nvPr/>
          </p:nvSpPr>
          <p:spPr>
            <a:xfrm>
              <a:off x="2443270" y="1599510"/>
              <a:ext cx="174944" cy="254130"/>
            </a:xfrm>
            <a:custGeom>
              <a:rect b="b" l="l" r="r" t="t"/>
              <a:pathLst>
                <a:path extrusionOk="0" h="3312" w="2280">
                  <a:moveTo>
                    <a:pt x="1834" y="0"/>
                  </a:moveTo>
                  <a:cubicBezTo>
                    <a:pt x="1834" y="0"/>
                    <a:pt x="920" y="162"/>
                    <a:pt x="460" y="1122"/>
                  </a:cubicBezTo>
                  <a:cubicBezTo>
                    <a:pt x="1" y="2085"/>
                    <a:pt x="109" y="3274"/>
                    <a:pt x="109" y="3274"/>
                  </a:cubicBezTo>
                  <a:cubicBezTo>
                    <a:pt x="137" y="3300"/>
                    <a:pt x="178" y="3312"/>
                    <a:pt x="230" y="3312"/>
                  </a:cubicBezTo>
                  <a:cubicBezTo>
                    <a:pt x="600" y="3312"/>
                    <a:pt x="1487" y="2729"/>
                    <a:pt x="1487" y="2729"/>
                  </a:cubicBezTo>
                  <a:cubicBezTo>
                    <a:pt x="1487" y="2729"/>
                    <a:pt x="1154" y="2284"/>
                    <a:pt x="1073" y="1973"/>
                  </a:cubicBezTo>
                  <a:cubicBezTo>
                    <a:pt x="996" y="1658"/>
                    <a:pt x="1847" y="1509"/>
                    <a:pt x="1847" y="1509"/>
                  </a:cubicBezTo>
                  <a:cubicBezTo>
                    <a:pt x="2280" y="942"/>
                    <a:pt x="1834" y="0"/>
                    <a:pt x="183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1" name="Google Shape;2401;p40"/>
            <p:cNvSpPr/>
            <p:nvPr/>
          </p:nvSpPr>
          <p:spPr>
            <a:xfrm>
              <a:off x="2524526" y="1570506"/>
              <a:ext cx="97524" cy="246764"/>
            </a:xfrm>
            <a:custGeom>
              <a:rect b="b" l="l" r="r" t="t"/>
              <a:pathLst>
                <a:path extrusionOk="0" fill="none" h="3216" w="1271">
                  <a:moveTo>
                    <a:pt x="775" y="0"/>
                  </a:moveTo>
                  <a:cubicBezTo>
                    <a:pt x="775" y="0"/>
                    <a:pt x="1270" y="1045"/>
                    <a:pt x="788" y="1887"/>
                  </a:cubicBezTo>
                  <a:cubicBezTo>
                    <a:pt x="788" y="1887"/>
                    <a:pt x="32" y="2009"/>
                    <a:pt x="14" y="2351"/>
                  </a:cubicBezTo>
                  <a:cubicBezTo>
                    <a:pt x="0" y="2693"/>
                    <a:pt x="595" y="3216"/>
                    <a:pt x="595" y="3216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2" name="Google Shape;2402;p40"/>
            <p:cNvSpPr/>
            <p:nvPr/>
          </p:nvSpPr>
          <p:spPr>
            <a:xfrm>
              <a:off x="3181715" y="1794556"/>
              <a:ext cx="422015" cy="415263"/>
            </a:xfrm>
            <a:custGeom>
              <a:rect b="b" l="l" r="r" t="t"/>
              <a:pathLst>
                <a:path extrusionOk="0" h="5412" w="5500">
                  <a:moveTo>
                    <a:pt x="4432" y="0"/>
                  </a:moveTo>
                  <a:cubicBezTo>
                    <a:pt x="1675" y="0"/>
                    <a:pt x="1" y="1804"/>
                    <a:pt x="1" y="1804"/>
                  </a:cubicBezTo>
                  <a:cubicBezTo>
                    <a:pt x="289" y="2872"/>
                    <a:pt x="3960" y="5412"/>
                    <a:pt x="3960" y="5412"/>
                  </a:cubicBezTo>
                  <a:cubicBezTo>
                    <a:pt x="5446" y="3552"/>
                    <a:pt x="5500" y="1606"/>
                    <a:pt x="5414" y="656"/>
                  </a:cubicBezTo>
                  <a:cubicBezTo>
                    <a:pt x="5378" y="300"/>
                    <a:pt x="5090" y="25"/>
                    <a:pt x="4734" y="7"/>
                  </a:cubicBezTo>
                  <a:cubicBezTo>
                    <a:pt x="4632" y="3"/>
                    <a:pt x="4531" y="0"/>
                    <a:pt x="4432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3" name="Google Shape;2403;p40"/>
            <p:cNvSpPr/>
            <p:nvPr/>
          </p:nvSpPr>
          <p:spPr>
            <a:xfrm>
              <a:off x="3181715" y="1784351"/>
              <a:ext cx="422015" cy="425468"/>
            </a:xfrm>
            <a:custGeom>
              <a:rect b="b" l="l" r="r" t="t"/>
              <a:pathLst>
                <a:path extrusionOk="0" fill="none" h="5545" w="5500">
                  <a:moveTo>
                    <a:pt x="1" y="1937"/>
                  </a:moveTo>
                  <a:cubicBezTo>
                    <a:pt x="1" y="1937"/>
                    <a:pt x="1798" y="1"/>
                    <a:pt x="4734" y="140"/>
                  </a:cubicBezTo>
                  <a:cubicBezTo>
                    <a:pt x="5090" y="158"/>
                    <a:pt x="5378" y="433"/>
                    <a:pt x="5414" y="789"/>
                  </a:cubicBezTo>
                  <a:cubicBezTo>
                    <a:pt x="5500" y="1739"/>
                    <a:pt x="5446" y="3685"/>
                    <a:pt x="3960" y="5545"/>
                  </a:cubicBezTo>
                  <a:cubicBezTo>
                    <a:pt x="3960" y="5545"/>
                    <a:pt x="289" y="3005"/>
                    <a:pt x="1" y="1937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4" name="Google Shape;2404;p40"/>
            <p:cNvSpPr/>
            <p:nvPr/>
          </p:nvSpPr>
          <p:spPr>
            <a:xfrm>
              <a:off x="3405304" y="1871439"/>
              <a:ext cx="144176" cy="283210"/>
            </a:xfrm>
            <a:custGeom>
              <a:rect b="b" l="l" r="r" t="t"/>
              <a:pathLst>
                <a:path extrusionOk="0" h="3691" w="1879">
                  <a:moveTo>
                    <a:pt x="1199" y="1"/>
                  </a:moveTo>
                  <a:cubicBezTo>
                    <a:pt x="1199" y="1"/>
                    <a:pt x="316" y="550"/>
                    <a:pt x="366" y="1257"/>
                  </a:cubicBezTo>
                  <a:cubicBezTo>
                    <a:pt x="366" y="1257"/>
                    <a:pt x="996" y="1852"/>
                    <a:pt x="757" y="2068"/>
                  </a:cubicBezTo>
                  <a:cubicBezTo>
                    <a:pt x="519" y="2288"/>
                    <a:pt x="1" y="2478"/>
                    <a:pt x="1" y="2478"/>
                  </a:cubicBezTo>
                  <a:cubicBezTo>
                    <a:pt x="1" y="2478"/>
                    <a:pt x="527" y="3691"/>
                    <a:pt x="837" y="3691"/>
                  </a:cubicBezTo>
                  <a:cubicBezTo>
                    <a:pt x="844" y="3691"/>
                    <a:pt x="850" y="3690"/>
                    <a:pt x="856" y="3689"/>
                  </a:cubicBezTo>
                  <a:cubicBezTo>
                    <a:pt x="856" y="3689"/>
                    <a:pt x="1595" y="2752"/>
                    <a:pt x="1739" y="1694"/>
                  </a:cubicBezTo>
                  <a:cubicBezTo>
                    <a:pt x="1879" y="640"/>
                    <a:pt x="1199" y="1"/>
                    <a:pt x="119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5" name="Google Shape;2405;p40"/>
            <p:cNvSpPr/>
            <p:nvPr/>
          </p:nvSpPr>
          <p:spPr>
            <a:xfrm>
              <a:off x="3389805" y="1847576"/>
              <a:ext cx="123765" cy="214000"/>
            </a:xfrm>
            <a:custGeom>
              <a:rect b="b" l="l" r="r" t="t"/>
              <a:pathLst>
                <a:path extrusionOk="0" fill="none" h="2789" w="1613">
                  <a:moveTo>
                    <a:pt x="1612" y="1"/>
                  </a:moveTo>
                  <a:cubicBezTo>
                    <a:pt x="1612" y="1"/>
                    <a:pt x="622" y="600"/>
                    <a:pt x="568" y="1568"/>
                  </a:cubicBezTo>
                  <a:cubicBezTo>
                    <a:pt x="568" y="1568"/>
                    <a:pt x="1135" y="2086"/>
                    <a:pt x="959" y="2379"/>
                  </a:cubicBezTo>
                  <a:cubicBezTo>
                    <a:pt x="784" y="2676"/>
                    <a:pt x="0" y="2789"/>
                    <a:pt x="0" y="2789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6" name="Google Shape;2406;p40"/>
            <p:cNvSpPr/>
            <p:nvPr/>
          </p:nvSpPr>
          <p:spPr>
            <a:xfrm>
              <a:off x="2244233" y="1758110"/>
              <a:ext cx="1283156" cy="919456"/>
            </a:xfrm>
            <a:custGeom>
              <a:rect b="b" l="l" r="r" t="t"/>
              <a:pathLst>
                <a:path extrusionOk="0" h="11983" w="16723">
                  <a:moveTo>
                    <a:pt x="5846" y="1"/>
                  </a:moveTo>
                  <a:cubicBezTo>
                    <a:pt x="3588" y="1"/>
                    <a:pt x="1505" y="1473"/>
                    <a:pt x="829" y="3747"/>
                  </a:cubicBezTo>
                  <a:cubicBezTo>
                    <a:pt x="1" y="6522"/>
                    <a:pt x="1582" y="9440"/>
                    <a:pt x="4356" y="10264"/>
                  </a:cubicBezTo>
                  <a:lnTo>
                    <a:pt x="9377" y="11764"/>
                  </a:lnTo>
                  <a:cubicBezTo>
                    <a:pt x="9876" y="11912"/>
                    <a:pt x="10379" y="11982"/>
                    <a:pt x="10874" y="11982"/>
                  </a:cubicBezTo>
                  <a:cubicBezTo>
                    <a:pt x="13133" y="11982"/>
                    <a:pt x="15219" y="10513"/>
                    <a:pt x="15898" y="8237"/>
                  </a:cubicBezTo>
                  <a:cubicBezTo>
                    <a:pt x="16722" y="5463"/>
                    <a:pt x="15146" y="2540"/>
                    <a:pt x="12372" y="1716"/>
                  </a:cubicBezTo>
                  <a:lnTo>
                    <a:pt x="7346" y="221"/>
                  </a:lnTo>
                  <a:cubicBezTo>
                    <a:pt x="6846" y="72"/>
                    <a:pt x="6342" y="1"/>
                    <a:pt x="5846" y="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7" name="Google Shape;2407;p40"/>
            <p:cNvSpPr/>
            <p:nvPr/>
          </p:nvSpPr>
          <p:spPr>
            <a:xfrm>
              <a:off x="2368305" y="2015538"/>
              <a:ext cx="138267" cy="121387"/>
            </a:xfrm>
            <a:custGeom>
              <a:rect b="b" l="l" r="r" t="t"/>
              <a:pathLst>
                <a:path extrusionOk="0" h="1582" w="1802">
                  <a:moveTo>
                    <a:pt x="900" y="0"/>
                  </a:moveTo>
                  <a:cubicBezTo>
                    <a:pt x="611" y="0"/>
                    <a:pt x="334" y="159"/>
                    <a:pt x="194" y="433"/>
                  </a:cubicBezTo>
                  <a:cubicBezTo>
                    <a:pt x="1" y="825"/>
                    <a:pt x="154" y="1298"/>
                    <a:pt x="546" y="1496"/>
                  </a:cubicBezTo>
                  <a:cubicBezTo>
                    <a:pt x="660" y="1554"/>
                    <a:pt x="782" y="1581"/>
                    <a:pt x="902" y="1581"/>
                  </a:cubicBezTo>
                  <a:cubicBezTo>
                    <a:pt x="1191" y="1581"/>
                    <a:pt x="1468" y="1421"/>
                    <a:pt x="1608" y="1144"/>
                  </a:cubicBezTo>
                  <a:cubicBezTo>
                    <a:pt x="1802" y="757"/>
                    <a:pt x="1644" y="280"/>
                    <a:pt x="1257" y="86"/>
                  </a:cubicBezTo>
                  <a:cubicBezTo>
                    <a:pt x="1142" y="28"/>
                    <a:pt x="1020" y="0"/>
                    <a:pt x="90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8" name="Google Shape;2408;p40"/>
            <p:cNvSpPr/>
            <p:nvPr/>
          </p:nvSpPr>
          <p:spPr>
            <a:xfrm>
              <a:off x="2428768" y="1923309"/>
              <a:ext cx="180469" cy="150007"/>
            </a:xfrm>
            <a:custGeom>
              <a:rect b="b" l="l" r="r" t="t"/>
              <a:pathLst>
                <a:path extrusionOk="0" fill="none" h="1955" w="2352">
                  <a:moveTo>
                    <a:pt x="1" y="0"/>
                  </a:moveTo>
                  <a:cubicBezTo>
                    <a:pt x="1" y="0"/>
                    <a:pt x="55" y="374"/>
                    <a:pt x="469" y="604"/>
                  </a:cubicBezTo>
                  <a:cubicBezTo>
                    <a:pt x="469" y="604"/>
                    <a:pt x="2334" y="464"/>
                    <a:pt x="2352" y="195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9" name="Google Shape;2409;p40"/>
            <p:cNvSpPr/>
            <p:nvPr/>
          </p:nvSpPr>
          <p:spPr>
            <a:xfrm>
              <a:off x="2291269" y="2149584"/>
              <a:ext cx="1200211" cy="528823"/>
            </a:xfrm>
            <a:custGeom>
              <a:rect b="b" l="l" r="r" t="t"/>
              <a:pathLst>
                <a:path extrusionOk="0" h="6892" w="15642">
                  <a:moveTo>
                    <a:pt x="15276" y="1"/>
                  </a:moveTo>
                  <a:cubicBezTo>
                    <a:pt x="15267" y="469"/>
                    <a:pt x="15200" y="947"/>
                    <a:pt x="15056" y="1415"/>
                  </a:cubicBezTo>
                  <a:cubicBezTo>
                    <a:pt x="14380" y="3689"/>
                    <a:pt x="12297" y="5162"/>
                    <a:pt x="10039" y="5162"/>
                  </a:cubicBezTo>
                  <a:cubicBezTo>
                    <a:pt x="9543" y="5162"/>
                    <a:pt x="9039" y="5091"/>
                    <a:pt x="8539" y="4941"/>
                  </a:cubicBezTo>
                  <a:lnTo>
                    <a:pt x="3513" y="3446"/>
                  </a:lnTo>
                  <a:cubicBezTo>
                    <a:pt x="1811" y="2937"/>
                    <a:pt x="559" y="1640"/>
                    <a:pt x="36" y="73"/>
                  </a:cubicBezTo>
                  <a:lnTo>
                    <a:pt x="36" y="73"/>
                  </a:lnTo>
                  <a:cubicBezTo>
                    <a:pt x="0" y="2361"/>
                    <a:pt x="1477" y="4491"/>
                    <a:pt x="3783" y="5176"/>
                  </a:cubicBezTo>
                  <a:lnTo>
                    <a:pt x="8805" y="6671"/>
                  </a:lnTo>
                  <a:cubicBezTo>
                    <a:pt x="9305" y="6820"/>
                    <a:pt x="9809" y="6891"/>
                    <a:pt x="10305" y="6891"/>
                  </a:cubicBezTo>
                  <a:cubicBezTo>
                    <a:pt x="12562" y="6891"/>
                    <a:pt x="14646" y="5419"/>
                    <a:pt x="15321" y="3144"/>
                  </a:cubicBezTo>
                  <a:cubicBezTo>
                    <a:pt x="15641" y="2077"/>
                    <a:pt x="15601" y="983"/>
                    <a:pt x="15276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0" name="Google Shape;2410;p40"/>
            <p:cNvSpPr/>
            <p:nvPr/>
          </p:nvSpPr>
          <p:spPr>
            <a:xfrm>
              <a:off x="2247379" y="1712532"/>
              <a:ext cx="1283156" cy="1012529"/>
            </a:xfrm>
            <a:custGeom>
              <a:rect b="b" l="l" r="r" t="t"/>
              <a:pathLst>
                <a:path extrusionOk="0" fill="none" h="13196" w="16723">
                  <a:moveTo>
                    <a:pt x="4355" y="10872"/>
                  </a:moveTo>
                  <a:lnTo>
                    <a:pt x="9377" y="12367"/>
                  </a:lnTo>
                  <a:cubicBezTo>
                    <a:pt x="12151" y="13195"/>
                    <a:pt x="15069" y="11615"/>
                    <a:pt x="15893" y="8840"/>
                  </a:cubicBezTo>
                  <a:cubicBezTo>
                    <a:pt x="16722" y="6066"/>
                    <a:pt x="15141" y="3148"/>
                    <a:pt x="12367" y="2324"/>
                  </a:cubicBezTo>
                  <a:lnTo>
                    <a:pt x="7346" y="824"/>
                  </a:lnTo>
                  <a:cubicBezTo>
                    <a:pt x="4571" y="0"/>
                    <a:pt x="1653" y="1576"/>
                    <a:pt x="829" y="4350"/>
                  </a:cubicBezTo>
                  <a:cubicBezTo>
                    <a:pt x="0" y="7125"/>
                    <a:pt x="1581" y="10043"/>
                    <a:pt x="4355" y="10872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1" name="Google Shape;2411;p40"/>
            <p:cNvSpPr/>
            <p:nvPr/>
          </p:nvSpPr>
          <p:spPr>
            <a:xfrm>
              <a:off x="2793693" y="2000345"/>
              <a:ext cx="156299" cy="91999"/>
            </a:xfrm>
            <a:custGeom>
              <a:rect b="b" l="l" r="r" t="t"/>
              <a:pathLst>
                <a:path extrusionOk="0" h="1199" w="2037">
                  <a:moveTo>
                    <a:pt x="493" y="1"/>
                  </a:moveTo>
                  <a:cubicBezTo>
                    <a:pt x="302" y="1"/>
                    <a:pt x="127" y="123"/>
                    <a:pt x="68" y="316"/>
                  </a:cubicBezTo>
                  <a:cubicBezTo>
                    <a:pt x="0" y="550"/>
                    <a:pt x="131" y="798"/>
                    <a:pt x="365" y="865"/>
                  </a:cubicBezTo>
                  <a:lnTo>
                    <a:pt x="1419" y="1180"/>
                  </a:lnTo>
                  <a:cubicBezTo>
                    <a:pt x="1461" y="1192"/>
                    <a:pt x="1503" y="1198"/>
                    <a:pt x="1544" y="1198"/>
                  </a:cubicBezTo>
                  <a:cubicBezTo>
                    <a:pt x="1734" y="1198"/>
                    <a:pt x="1909" y="1076"/>
                    <a:pt x="1969" y="883"/>
                  </a:cubicBezTo>
                  <a:cubicBezTo>
                    <a:pt x="2036" y="649"/>
                    <a:pt x="1905" y="401"/>
                    <a:pt x="1671" y="334"/>
                  </a:cubicBezTo>
                  <a:lnTo>
                    <a:pt x="617" y="18"/>
                  </a:lnTo>
                  <a:cubicBezTo>
                    <a:pt x="576" y="6"/>
                    <a:pt x="534" y="1"/>
                    <a:pt x="49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2" name="Google Shape;2412;p40"/>
            <p:cNvSpPr/>
            <p:nvPr/>
          </p:nvSpPr>
          <p:spPr>
            <a:xfrm>
              <a:off x="2793693" y="1996509"/>
              <a:ext cx="156299" cy="99596"/>
            </a:xfrm>
            <a:custGeom>
              <a:rect b="b" l="l" r="r" t="t"/>
              <a:pathLst>
                <a:path extrusionOk="0" fill="none" h="1298" w="2037">
                  <a:moveTo>
                    <a:pt x="365" y="915"/>
                  </a:moveTo>
                  <a:lnTo>
                    <a:pt x="1419" y="1230"/>
                  </a:lnTo>
                  <a:cubicBezTo>
                    <a:pt x="1653" y="1298"/>
                    <a:pt x="1896" y="1167"/>
                    <a:pt x="1969" y="933"/>
                  </a:cubicBezTo>
                  <a:cubicBezTo>
                    <a:pt x="2036" y="699"/>
                    <a:pt x="1905" y="451"/>
                    <a:pt x="1671" y="384"/>
                  </a:cubicBezTo>
                  <a:lnTo>
                    <a:pt x="617" y="68"/>
                  </a:lnTo>
                  <a:cubicBezTo>
                    <a:pt x="383" y="1"/>
                    <a:pt x="140" y="132"/>
                    <a:pt x="68" y="366"/>
                  </a:cubicBezTo>
                  <a:cubicBezTo>
                    <a:pt x="0" y="600"/>
                    <a:pt x="131" y="848"/>
                    <a:pt x="365" y="915"/>
                  </a:cubicBezTo>
                  <a:close/>
                </a:path>
              </a:pathLst>
            </a:custGeom>
            <a:noFill/>
            <a:ln cap="flat" cmpd="sng" w="76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3" name="Google Shape;2413;p40"/>
            <p:cNvSpPr/>
            <p:nvPr/>
          </p:nvSpPr>
          <p:spPr>
            <a:xfrm>
              <a:off x="2835127" y="2063954"/>
              <a:ext cx="186684" cy="190828"/>
            </a:xfrm>
            <a:custGeom>
              <a:rect b="b" l="l" r="r" t="t"/>
              <a:pathLst>
                <a:path extrusionOk="0" fill="none" h="2487" w="2433">
                  <a:moveTo>
                    <a:pt x="442" y="0"/>
                  </a:moveTo>
                  <a:lnTo>
                    <a:pt x="181" y="874"/>
                  </a:lnTo>
                  <a:cubicBezTo>
                    <a:pt x="1" y="1473"/>
                    <a:pt x="343" y="2103"/>
                    <a:pt x="942" y="2283"/>
                  </a:cubicBezTo>
                  <a:lnTo>
                    <a:pt x="1023" y="2306"/>
                  </a:lnTo>
                  <a:cubicBezTo>
                    <a:pt x="1622" y="2486"/>
                    <a:pt x="2253" y="2144"/>
                    <a:pt x="2433" y="15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4" name="Google Shape;2414;p40"/>
            <p:cNvSpPr/>
            <p:nvPr/>
          </p:nvSpPr>
          <p:spPr>
            <a:xfrm>
              <a:off x="2662409" y="2063954"/>
              <a:ext cx="206711" cy="139342"/>
            </a:xfrm>
            <a:custGeom>
              <a:rect b="b" l="l" r="r" t="t"/>
              <a:pathLst>
                <a:path extrusionOk="0" fill="none" h="1816" w="2694">
                  <a:moveTo>
                    <a:pt x="2693" y="0"/>
                  </a:moveTo>
                  <a:lnTo>
                    <a:pt x="2432" y="874"/>
                  </a:lnTo>
                  <a:cubicBezTo>
                    <a:pt x="2252" y="1473"/>
                    <a:pt x="1621" y="1815"/>
                    <a:pt x="1022" y="1635"/>
                  </a:cubicBezTo>
                  <a:lnTo>
                    <a:pt x="941" y="1612"/>
                  </a:lnTo>
                  <a:cubicBezTo>
                    <a:pt x="342" y="1437"/>
                    <a:pt x="0" y="802"/>
                    <a:pt x="180" y="203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5" name="Google Shape;2415;p40"/>
            <p:cNvSpPr/>
            <p:nvPr/>
          </p:nvSpPr>
          <p:spPr>
            <a:xfrm>
              <a:off x="2822697" y="2006484"/>
              <a:ext cx="51256" cy="31383"/>
            </a:xfrm>
            <a:custGeom>
              <a:rect b="b" l="l" r="r" t="t"/>
              <a:pathLst>
                <a:path extrusionOk="0" h="409" w="668">
                  <a:moveTo>
                    <a:pt x="177" y="0"/>
                  </a:moveTo>
                  <a:cubicBezTo>
                    <a:pt x="108" y="0"/>
                    <a:pt x="46" y="43"/>
                    <a:pt x="28" y="114"/>
                  </a:cubicBezTo>
                  <a:cubicBezTo>
                    <a:pt x="1" y="195"/>
                    <a:pt x="50" y="281"/>
                    <a:pt x="131" y="303"/>
                  </a:cubicBezTo>
                  <a:lnTo>
                    <a:pt x="451" y="402"/>
                  </a:lnTo>
                  <a:cubicBezTo>
                    <a:pt x="465" y="406"/>
                    <a:pt x="479" y="408"/>
                    <a:pt x="494" y="408"/>
                  </a:cubicBezTo>
                  <a:cubicBezTo>
                    <a:pt x="561" y="408"/>
                    <a:pt x="626" y="365"/>
                    <a:pt x="645" y="294"/>
                  </a:cubicBezTo>
                  <a:cubicBezTo>
                    <a:pt x="667" y="213"/>
                    <a:pt x="622" y="128"/>
                    <a:pt x="541" y="105"/>
                  </a:cubicBezTo>
                  <a:lnTo>
                    <a:pt x="221" y="6"/>
                  </a:lnTo>
                  <a:cubicBezTo>
                    <a:pt x="207" y="2"/>
                    <a:pt x="192" y="0"/>
                    <a:pt x="177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6" name="Google Shape;2416;p40"/>
            <p:cNvSpPr/>
            <p:nvPr/>
          </p:nvSpPr>
          <p:spPr>
            <a:xfrm>
              <a:off x="3221844" y="2307187"/>
              <a:ext cx="138651" cy="121387"/>
            </a:xfrm>
            <a:custGeom>
              <a:rect b="b" l="l" r="r" t="t"/>
              <a:pathLst>
                <a:path extrusionOk="0" h="1582" w="1807">
                  <a:moveTo>
                    <a:pt x="902" y="1"/>
                  </a:moveTo>
                  <a:cubicBezTo>
                    <a:pt x="614" y="1"/>
                    <a:pt x="335" y="160"/>
                    <a:pt x="199" y="437"/>
                  </a:cubicBezTo>
                  <a:cubicBezTo>
                    <a:pt x="0" y="825"/>
                    <a:pt x="158" y="1302"/>
                    <a:pt x="545" y="1496"/>
                  </a:cubicBezTo>
                  <a:cubicBezTo>
                    <a:pt x="660" y="1554"/>
                    <a:pt x="782" y="1581"/>
                    <a:pt x="903" y="1581"/>
                  </a:cubicBezTo>
                  <a:cubicBezTo>
                    <a:pt x="1193" y="1581"/>
                    <a:pt x="1471" y="1421"/>
                    <a:pt x="1608" y="1144"/>
                  </a:cubicBezTo>
                  <a:cubicBezTo>
                    <a:pt x="1806" y="757"/>
                    <a:pt x="1649" y="280"/>
                    <a:pt x="1257" y="86"/>
                  </a:cubicBezTo>
                  <a:cubicBezTo>
                    <a:pt x="1143" y="28"/>
                    <a:pt x="1022" y="1"/>
                    <a:pt x="90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7" name="Google Shape;2417;p40"/>
            <p:cNvSpPr/>
            <p:nvPr/>
          </p:nvSpPr>
          <p:spPr>
            <a:xfrm>
              <a:off x="3092632" y="2115056"/>
              <a:ext cx="234640" cy="105504"/>
            </a:xfrm>
            <a:custGeom>
              <a:rect b="b" l="l" r="r" t="t"/>
              <a:pathLst>
                <a:path extrusionOk="0" fill="none" h="1375" w="3058">
                  <a:moveTo>
                    <a:pt x="3058" y="1117"/>
                  </a:moveTo>
                  <a:cubicBezTo>
                    <a:pt x="3058" y="1117"/>
                    <a:pt x="2779" y="1374"/>
                    <a:pt x="2310" y="1289"/>
                  </a:cubicBezTo>
                  <a:cubicBezTo>
                    <a:pt x="2310" y="1289"/>
                    <a:pt x="955" y="1"/>
                    <a:pt x="0" y="1145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8" name="Google Shape;2418;p40"/>
            <p:cNvSpPr/>
            <p:nvPr/>
          </p:nvSpPr>
          <p:spPr>
            <a:xfrm>
              <a:off x="2797530" y="1831310"/>
              <a:ext cx="265409" cy="117857"/>
            </a:xfrm>
            <a:custGeom>
              <a:rect b="b" l="l" r="r" t="t"/>
              <a:pathLst>
                <a:path extrusionOk="0" h="1536" w="3459">
                  <a:moveTo>
                    <a:pt x="386" y="0"/>
                  </a:moveTo>
                  <a:cubicBezTo>
                    <a:pt x="240" y="0"/>
                    <a:pt x="103" y="93"/>
                    <a:pt x="59" y="240"/>
                  </a:cubicBezTo>
                  <a:cubicBezTo>
                    <a:pt x="0" y="420"/>
                    <a:pt x="99" y="614"/>
                    <a:pt x="279" y="672"/>
                  </a:cubicBezTo>
                  <a:lnTo>
                    <a:pt x="2972" y="1519"/>
                  </a:lnTo>
                  <a:cubicBezTo>
                    <a:pt x="3007" y="1530"/>
                    <a:pt x="3043" y="1536"/>
                    <a:pt x="3078" y="1536"/>
                  </a:cubicBezTo>
                  <a:cubicBezTo>
                    <a:pt x="3222" y="1536"/>
                    <a:pt x="3357" y="1442"/>
                    <a:pt x="3400" y="1294"/>
                  </a:cubicBezTo>
                  <a:cubicBezTo>
                    <a:pt x="3459" y="1114"/>
                    <a:pt x="3360" y="920"/>
                    <a:pt x="3180" y="866"/>
                  </a:cubicBezTo>
                  <a:lnTo>
                    <a:pt x="486" y="15"/>
                  </a:lnTo>
                  <a:cubicBezTo>
                    <a:pt x="453" y="5"/>
                    <a:pt x="419" y="0"/>
                    <a:pt x="386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9" name="Google Shape;2419;p40"/>
            <p:cNvSpPr/>
            <p:nvPr/>
          </p:nvSpPr>
          <p:spPr>
            <a:xfrm>
              <a:off x="3072529" y="1918168"/>
              <a:ext cx="85477" cy="61077"/>
            </a:xfrm>
            <a:custGeom>
              <a:rect b="b" l="l" r="r" t="t"/>
              <a:pathLst>
                <a:path extrusionOk="0" h="796" w="1114">
                  <a:moveTo>
                    <a:pt x="384" y="1"/>
                  </a:moveTo>
                  <a:cubicBezTo>
                    <a:pt x="238" y="1"/>
                    <a:pt x="107" y="93"/>
                    <a:pt x="59" y="238"/>
                  </a:cubicBezTo>
                  <a:cubicBezTo>
                    <a:pt x="1" y="423"/>
                    <a:pt x="104" y="612"/>
                    <a:pt x="285" y="671"/>
                  </a:cubicBezTo>
                  <a:lnTo>
                    <a:pt x="622" y="779"/>
                  </a:lnTo>
                  <a:cubicBezTo>
                    <a:pt x="657" y="790"/>
                    <a:pt x="691" y="795"/>
                    <a:pt x="725" y="795"/>
                  </a:cubicBezTo>
                  <a:cubicBezTo>
                    <a:pt x="871" y="795"/>
                    <a:pt x="1007" y="699"/>
                    <a:pt x="1055" y="554"/>
                  </a:cubicBezTo>
                  <a:cubicBezTo>
                    <a:pt x="1113" y="373"/>
                    <a:pt x="1010" y="180"/>
                    <a:pt x="829" y="121"/>
                  </a:cubicBezTo>
                  <a:lnTo>
                    <a:pt x="492" y="18"/>
                  </a:lnTo>
                  <a:cubicBezTo>
                    <a:pt x="456" y="6"/>
                    <a:pt x="420" y="1"/>
                    <a:pt x="384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0" name="Google Shape;2420;p40"/>
            <p:cNvSpPr/>
            <p:nvPr/>
          </p:nvSpPr>
          <p:spPr>
            <a:xfrm>
              <a:off x="1674056" y="1829315"/>
              <a:ext cx="343904" cy="278607"/>
            </a:xfrm>
            <a:custGeom>
              <a:rect b="b" l="l" r="r" t="t"/>
              <a:pathLst>
                <a:path extrusionOk="0" h="3631" w="4482">
                  <a:moveTo>
                    <a:pt x="2244" y="0"/>
                  </a:moveTo>
                  <a:cubicBezTo>
                    <a:pt x="1005" y="0"/>
                    <a:pt x="1" y="63"/>
                    <a:pt x="1" y="1815"/>
                  </a:cubicBezTo>
                  <a:cubicBezTo>
                    <a:pt x="1" y="2819"/>
                    <a:pt x="1005" y="3630"/>
                    <a:pt x="2244" y="3630"/>
                  </a:cubicBezTo>
                  <a:cubicBezTo>
                    <a:pt x="3478" y="3630"/>
                    <a:pt x="4482" y="2819"/>
                    <a:pt x="4482" y="1815"/>
                  </a:cubicBezTo>
                  <a:cubicBezTo>
                    <a:pt x="4482" y="388"/>
                    <a:pt x="3478" y="0"/>
                    <a:pt x="2244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1" name="Google Shape;2421;p40"/>
            <p:cNvSpPr/>
            <p:nvPr/>
          </p:nvSpPr>
          <p:spPr>
            <a:xfrm>
              <a:off x="1674056" y="1829315"/>
              <a:ext cx="343904" cy="278607"/>
            </a:xfrm>
            <a:custGeom>
              <a:rect b="b" l="l" r="r" t="t"/>
              <a:pathLst>
                <a:path extrusionOk="0" fill="none" h="3631" w="4482">
                  <a:moveTo>
                    <a:pt x="4482" y="1815"/>
                  </a:moveTo>
                  <a:cubicBezTo>
                    <a:pt x="4482" y="2819"/>
                    <a:pt x="3478" y="3630"/>
                    <a:pt x="2244" y="3630"/>
                  </a:cubicBezTo>
                  <a:cubicBezTo>
                    <a:pt x="1005" y="3630"/>
                    <a:pt x="1" y="2819"/>
                    <a:pt x="1" y="1815"/>
                  </a:cubicBezTo>
                  <a:cubicBezTo>
                    <a:pt x="1" y="63"/>
                    <a:pt x="1005" y="0"/>
                    <a:pt x="2244" y="0"/>
                  </a:cubicBezTo>
                  <a:cubicBezTo>
                    <a:pt x="3478" y="0"/>
                    <a:pt x="4482" y="388"/>
                    <a:pt x="4482" y="1815"/>
                  </a:cubicBezTo>
                  <a:close/>
                </a:path>
              </a:pathLst>
            </a:custGeom>
            <a:noFill/>
            <a:ln cap="flat" cmpd="sng" w="19050">
              <a:solidFill>
                <a:schemeClr val="accent2"/>
              </a:solidFill>
              <a:prstDash val="solid"/>
              <a:miter lim="4503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2" name="Google Shape;2422;p40"/>
            <p:cNvSpPr/>
            <p:nvPr/>
          </p:nvSpPr>
          <p:spPr>
            <a:xfrm>
              <a:off x="1790225" y="1987224"/>
              <a:ext cx="24247" cy="104430"/>
            </a:xfrm>
            <a:custGeom>
              <a:rect b="b" l="l" r="r" t="t"/>
              <a:pathLst>
                <a:path extrusionOk="0" h="1361" w="316">
                  <a:moveTo>
                    <a:pt x="126" y="0"/>
                  </a:moveTo>
                  <a:lnTo>
                    <a:pt x="0" y="1360"/>
                  </a:lnTo>
                  <a:cubicBezTo>
                    <a:pt x="315" y="789"/>
                    <a:pt x="126" y="1"/>
                    <a:pt x="126" y="0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3" name="Google Shape;2423;p40"/>
            <p:cNvSpPr/>
            <p:nvPr/>
          </p:nvSpPr>
          <p:spPr>
            <a:xfrm>
              <a:off x="1790225" y="1987224"/>
              <a:ext cx="24247" cy="104430"/>
            </a:xfrm>
            <a:custGeom>
              <a:rect b="b" l="l" r="r" t="t"/>
              <a:pathLst>
                <a:path extrusionOk="0" fill="none" h="1361" w="316">
                  <a:moveTo>
                    <a:pt x="126" y="0"/>
                  </a:moveTo>
                  <a:cubicBezTo>
                    <a:pt x="126" y="0"/>
                    <a:pt x="315" y="788"/>
                    <a:pt x="0" y="1360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4" name="Google Shape;2424;p40"/>
            <p:cNvSpPr/>
            <p:nvPr/>
          </p:nvSpPr>
          <p:spPr>
            <a:xfrm>
              <a:off x="1918747" y="1984078"/>
              <a:ext cx="24247" cy="104430"/>
            </a:xfrm>
            <a:custGeom>
              <a:rect b="b" l="l" r="r" t="t"/>
              <a:pathLst>
                <a:path extrusionOk="0" h="1361" w="316">
                  <a:moveTo>
                    <a:pt x="131" y="1"/>
                  </a:moveTo>
                  <a:lnTo>
                    <a:pt x="0" y="1361"/>
                  </a:lnTo>
                  <a:cubicBezTo>
                    <a:pt x="316" y="789"/>
                    <a:pt x="131" y="1"/>
                    <a:pt x="131" y="1"/>
                  </a:cubicBezTo>
                  <a:close/>
                </a:path>
              </a:pathLst>
            </a:custGeom>
            <a:solidFill>
              <a:srgbClr val="8B75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5" name="Google Shape;2425;p40"/>
            <p:cNvSpPr/>
            <p:nvPr/>
          </p:nvSpPr>
          <p:spPr>
            <a:xfrm>
              <a:off x="1918747" y="1984078"/>
              <a:ext cx="24247" cy="104430"/>
            </a:xfrm>
            <a:custGeom>
              <a:rect b="b" l="l" r="r" t="t"/>
              <a:pathLst>
                <a:path extrusionOk="0" fill="none" h="1361" w="316">
                  <a:moveTo>
                    <a:pt x="131" y="1"/>
                  </a:moveTo>
                  <a:cubicBezTo>
                    <a:pt x="131" y="1"/>
                    <a:pt x="316" y="789"/>
                    <a:pt x="0" y="1361"/>
                  </a:cubicBezTo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26" name="Google Shape;2426;p40"/>
          <p:cNvSpPr txBox="1"/>
          <p:nvPr/>
        </p:nvSpPr>
        <p:spPr>
          <a:xfrm>
            <a:off x="5809213" y="4148775"/>
            <a:ext cx="2532900" cy="5763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Follow the link in the graph to modify its data and then paste the new one here. </a:t>
            </a:r>
            <a:r>
              <a:rPr b="1" lang="en" sz="10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For more info, </a:t>
            </a:r>
            <a:r>
              <a:rPr b="1" lang="en" sz="1000">
                <a:solidFill>
                  <a:srgbClr val="000000"/>
                </a:solidFill>
                <a:uFill>
                  <a:noFill/>
                </a:uFill>
                <a:latin typeface="Roboto"/>
                <a:ea typeface="Roboto"/>
                <a:cs typeface="Roboto"/>
                <a:sym typeface="Roboto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click here</a:t>
            </a:r>
            <a:endParaRPr sz="1000">
              <a:solidFill>
                <a:srgbClr val="000000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427" name="Google Shape;2427;p40"/>
          <p:cNvSpPr/>
          <p:nvPr/>
        </p:nvSpPr>
        <p:spPr>
          <a:xfrm>
            <a:off x="6674775" y="2504200"/>
            <a:ext cx="816600" cy="8166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2"/>
              </a:solidFill>
            </a:endParaRPr>
          </a:p>
        </p:txBody>
      </p:sp>
      <p:grpSp>
        <p:nvGrpSpPr>
          <p:cNvPr id="2428" name="Google Shape;2428;p40"/>
          <p:cNvGrpSpPr/>
          <p:nvPr/>
        </p:nvGrpSpPr>
        <p:grpSpPr>
          <a:xfrm rot="430790">
            <a:off x="6850217" y="2683465"/>
            <a:ext cx="451956" cy="458117"/>
            <a:chOff x="6868150" y="2702100"/>
            <a:chExt cx="415043" cy="420700"/>
          </a:xfrm>
        </p:grpSpPr>
        <p:sp>
          <p:nvSpPr>
            <p:cNvPr id="2429" name="Google Shape;2429;p40"/>
            <p:cNvSpPr/>
            <p:nvPr/>
          </p:nvSpPr>
          <p:spPr>
            <a:xfrm>
              <a:off x="7193220" y="2925885"/>
              <a:ext cx="84302" cy="190564"/>
            </a:xfrm>
            <a:custGeom>
              <a:rect b="b" l="l" r="r" t="t"/>
              <a:pathLst>
                <a:path extrusionOk="0" h="4801" w="2124">
                  <a:moveTo>
                    <a:pt x="0" y="1"/>
                  </a:moveTo>
                  <a:cubicBezTo>
                    <a:pt x="643" y="1"/>
                    <a:pt x="1178" y="518"/>
                    <a:pt x="1178" y="1178"/>
                  </a:cubicBezTo>
                  <a:lnTo>
                    <a:pt x="1178" y="3623"/>
                  </a:lnTo>
                  <a:cubicBezTo>
                    <a:pt x="1178" y="4265"/>
                    <a:pt x="643" y="4800"/>
                    <a:pt x="0" y="4800"/>
                  </a:cubicBezTo>
                  <a:lnTo>
                    <a:pt x="946" y="4800"/>
                  </a:lnTo>
                  <a:cubicBezTo>
                    <a:pt x="1606" y="4800"/>
                    <a:pt x="2124" y="4265"/>
                    <a:pt x="2124" y="3623"/>
                  </a:cubicBezTo>
                  <a:lnTo>
                    <a:pt x="2124" y="1178"/>
                  </a:lnTo>
                  <a:cubicBezTo>
                    <a:pt x="2124" y="518"/>
                    <a:pt x="1606" y="1"/>
                    <a:pt x="946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0" name="Google Shape;2430;p40"/>
            <p:cNvSpPr/>
            <p:nvPr/>
          </p:nvSpPr>
          <p:spPr>
            <a:xfrm>
              <a:off x="6912048" y="2708490"/>
              <a:ext cx="203292" cy="190524"/>
            </a:xfrm>
            <a:custGeom>
              <a:rect b="b" l="l" r="r" t="t"/>
              <a:pathLst>
                <a:path extrusionOk="0" h="4800" w="5122">
                  <a:moveTo>
                    <a:pt x="1179" y="0"/>
                  </a:moveTo>
                  <a:cubicBezTo>
                    <a:pt x="536" y="0"/>
                    <a:pt x="1" y="535"/>
                    <a:pt x="1" y="1178"/>
                  </a:cubicBezTo>
                  <a:lnTo>
                    <a:pt x="1" y="3622"/>
                  </a:lnTo>
                  <a:cubicBezTo>
                    <a:pt x="1" y="4282"/>
                    <a:pt x="536" y="4800"/>
                    <a:pt x="1179" y="4800"/>
                  </a:cubicBezTo>
                  <a:lnTo>
                    <a:pt x="4676" y="4800"/>
                  </a:lnTo>
                  <a:cubicBezTo>
                    <a:pt x="4943" y="4800"/>
                    <a:pt x="5122" y="4603"/>
                    <a:pt x="5122" y="4371"/>
                  </a:cubicBezTo>
                  <a:cubicBezTo>
                    <a:pt x="5122" y="4264"/>
                    <a:pt x="5068" y="4157"/>
                    <a:pt x="4979" y="4068"/>
                  </a:cubicBezTo>
                  <a:cubicBezTo>
                    <a:pt x="4658" y="3783"/>
                    <a:pt x="4497" y="3390"/>
                    <a:pt x="4497" y="2980"/>
                  </a:cubicBezTo>
                  <a:lnTo>
                    <a:pt x="4497" y="1178"/>
                  </a:lnTo>
                  <a:cubicBezTo>
                    <a:pt x="4497" y="535"/>
                    <a:pt x="3962" y="0"/>
                    <a:pt x="3320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1" name="Google Shape;2431;p40"/>
            <p:cNvSpPr/>
            <p:nvPr/>
          </p:nvSpPr>
          <p:spPr>
            <a:xfrm>
              <a:off x="6874540" y="2708490"/>
              <a:ext cx="84302" cy="190524"/>
            </a:xfrm>
            <a:custGeom>
              <a:rect b="b" l="l" r="r" t="t"/>
              <a:pathLst>
                <a:path extrusionOk="0" h="4800" w="2124">
                  <a:moveTo>
                    <a:pt x="1178" y="0"/>
                  </a:moveTo>
                  <a:cubicBezTo>
                    <a:pt x="518" y="0"/>
                    <a:pt x="0" y="535"/>
                    <a:pt x="0" y="1178"/>
                  </a:cubicBezTo>
                  <a:lnTo>
                    <a:pt x="0" y="3622"/>
                  </a:lnTo>
                  <a:cubicBezTo>
                    <a:pt x="0" y="4282"/>
                    <a:pt x="518" y="4800"/>
                    <a:pt x="1178" y="4800"/>
                  </a:cubicBezTo>
                  <a:lnTo>
                    <a:pt x="2124" y="4800"/>
                  </a:lnTo>
                  <a:cubicBezTo>
                    <a:pt x="1481" y="4800"/>
                    <a:pt x="946" y="4282"/>
                    <a:pt x="946" y="3622"/>
                  </a:cubicBezTo>
                  <a:lnTo>
                    <a:pt x="946" y="1178"/>
                  </a:lnTo>
                  <a:cubicBezTo>
                    <a:pt x="946" y="535"/>
                    <a:pt x="1481" y="0"/>
                    <a:pt x="2124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2" name="Google Shape;2432;p40"/>
            <p:cNvSpPr/>
            <p:nvPr/>
          </p:nvSpPr>
          <p:spPr>
            <a:xfrm>
              <a:off x="7036718" y="2925885"/>
              <a:ext cx="203292" cy="190564"/>
            </a:xfrm>
            <a:custGeom>
              <a:rect b="b" l="l" r="r" t="t"/>
              <a:pathLst>
                <a:path extrusionOk="0" h="4801" w="5122">
                  <a:moveTo>
                    <a:pt x="1802" y="1"/>
                  </a:moveTo>
                  <a:cubicBezTo>
                    <a:pt x="1160" y="1"/>
                    <a:pt x="625" y="518"/>
                    <a:pt x="625" y="1178"/>
                  </a:cubicBezTo>
                  <a:lnTo>
                    <a:pt x="625" y="2963"/>
                  </a:lnTo>
                  <a:cubicBezTo>
                    <a:pt x="625" y="3373"/>
                    <a:pt x="446" y="3766"/>
                    <a:pt x="143" y="4051"/>
                  </a:cubicBezTo>
                  <a:cubicBezTo>
                    <a:pt x="54" y="4140"/>
                    <a:pt x="0" y="4247"/>
                    <a:pt x="0" y="4372"/>
                  </a:cubicBezTo>
                  <a:cubicBezTo>
                    <a:pt x="0" y="4586"/>
                    <a:pt x="179" y="4800"/>
                    <a:pt x="428" y="4800"/>
                  </a:cubicBezTo>
                  <a:lnTo>
                    <a:pt x="3943" y="4800"/>
                  </a:lnTo>
                  <a:cubicBezTo>
                    <a:pt x="4586" y="4800"/>
                    <a:pt x="5121" y="4265"/>
                    <a:pt x="5121" y="3623"/>
                  </a:cubicBezTo>
                  <a:lnTo>
                    <a:pt x="5121" y="1178"/>
                  </a:lnTo>
                  <a:cubicBezTo>
                    <a:pt x="5121" y="518"/>
                    <a:pt x="4586" y="1"/>
                    <a:pt x="3943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3" name="Google Shape;2433;p40"/>
            <p:cNvSpPr/>
            <p:nvPr/>
          </p:nvSpPr>
          <p:spPr>
            <a:xfrm>
              <a:off x="6947492" y="2763464"/>
              <a:ext cx="107679" cy="90578"/>
            </a:xfrm>
            <a:custGeom>
              <a:rect b="b" l="l" r="r" t="t"/>
              <a:pathLst>
                <a:path extrusionOk="0" h="2282" w="2713">
                  <a:moveTo>
                    <a:pt x="796" y="0"/>
                  </a:moveTo>
                  <a:cubicBezTo>
                    <a:pt x="392" y="0"/>
                    <a:pt x="37" y="298"/>
                    <a:pt x="0" y="738"/>
                  </a:cubicBezTo>
                  <a:cubicBezTo>
                    <a:pt x="0" y="988"/>
                    <a:pt x="89" y="1238"/>
                    <a:pt x="268" y="1488"/>
                  </a:cubicBezTo>
                  <a:cubicBezTo>
                    <a:pt x="482" y="1773"/>
                    <a:pt x="803" y="2023"/>
                    <a:pt x="1249" y="2255"/>
                  </a:cubicBezTo>
                  <a:cubicBezTo>
                    <a:pt x="1276" y="2273"/>
                    <a:pt x="1311" y="2282"/>
                    <a:pt x="1347" y="2282"/>
                  </a:cubicBezTo>
                  <a:cubicBezTo>
                    <a:pt x="1383" y="2282"/>
                    <a:pt x="1419" y="2273"/>
                    <a:pt x="1445" y="2255"/>
                  </a:cubicBezTo>
                  <a:cubicBezTo>
                    <a:pt x="1891" y="2023"/>
                    <a:pt x="2213" y="1773"/>
                    <a:pt x="2427" y="1488"/>
                  </a:cubicBezTo>
                  <a:cubicBezTo>
                    <a:pt x="2605" y="1238"/>
                    <a:pt x="2712" y="988"/>
                    <a:pt x="2694" y="738"/>
                  </a:cubicBezTo>
                  <a:cubicBezTo>
                    <a:pt x="2670" y="298"/>
                    <a:pt x="2310" y="0"/>
                    <a:pt x="1908" y="0"/>
                  </a:cubicBezTo>
                  <a:cubicBezTo>
                    <a:pt x="1723" y="0"/>
                    <a:pt x="1530" y="63"/>
                    <a:pt x="1356" y="203"/>
                  </a:cubicBezTo>
                  <a:cubicBezTo>
                    <a:pt x="1177" y="63"/>
                    <a:pt x="981" y="0"/>
                    <a:pt x="796" y="0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4" name="Google Shape;2434;p40"/>
            <p:cNvSpPr/>
            <p:nvPr/>
          </p:nvSpPr>
          <p:spPr>
            <a:xfrm>
              <a:off x="7183297" y="3005905"/>
              <a:ext cx="17741" cy="18457"/>
            </a:xfrm>
            <a:custGeom>
              <a:rect b="b" l="l" r="r" t="t"/>
              <a:pathLst>
                <a:path extrusionOk="0" h="465" w="447">
                  <a:moveTo>
                    <a:pt x="215" y="1"/>
                  </a:moveTo>
                  <a:cubicBezTo>
                    <a:pt x="90" y="1"/>
                    <a:pt x="1" y="108"/>
                    <a:pt x="1" y="233"/>
                  </a:cubicBezTo>
                  <a:cubicBezTo>
                    <a:pt x="1" y="358"/>
                    <a:pt x="90" y="465"/>
                    <a:pt x="215" y="465"/>
                  </a:cubicBezTo>
                  <a:cubicBezTo>
                    <a:pt x="340" y="465"/>
                    <a:pt x="447" y="358"/>
                    <a:pt x="447" y="233"/>
                  </a:cubicBezTo>
                  <a:cubicBezTo>
                    <a:pt x="447" y="108"/>
                    <a:pt x="340" y="1"/>
                    <a:pt x="21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5" name="Google Shape;2435;p40"/>
            <p:cNvSpPr/>
            <p:nvPr/>
          </p:nvSpPr>
          <p:spPr>
            <a:xfrm>
              <a:off x="7097604" y="3005905"/>
              <a:ext cx="17741" cy="18457"/>
            </a:xfrm>
            <a:custGeom>
              <a:rect b="b" l="l" r="r" t="t"/>
              <a:pathLst>
                <a:path extrusionOk="0" h="465" w="447">
                  <a:moveTo>
                    <a:pt x="233" y="1"/>
                  </a:moveTo>
                  <a:cubicBezTo>
                    <a:pt x="108" y="1"/>
                    <a:pt x="1" y="108"/>
                    <a:pt x="1" y="233"/>
                  </a:cubicBezTo>
                  <a:cubicBezTo>
                    <a:pt x="1" y="358"/>
                    <a:pt x="108" y="465"/>
                    <a:pt x="233" y="465"/>
                  </a:cubicBezTo>
                  <a:cubicBezTo>
                    <a:pt x="358" y="465"/>
                    <a:pt x="447" y="358"/>
                    <a:pt x="447" y="233"/>
                  </a:cubicBezTo>
                  <a:cubicBezTo>
                    <a:pt x="447" y="108"/>
                    <a:pt x="358" y="1"/>
                    <a:pt x="23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6" name="Google Shape;2436;p40"/>
            <p:cNvSpPr/>
            <p:nvPr/>
          </p:nvSpPr>
          <p:spPr>
            <a:xfrm>
              <a:off x="6868150" y="2702100"/>
              <a:ext cx="255008" cy="203305"/>
            </a:xfrm>
            <a:custGeom>
              <a:rect b="b" l="l" r="r" t="t"/>
              <a:pathLst>
                <a:path extrusionOk="0" h="5122" w="6425">
                  <a:moveTo>
                    <a:pt x="1446" y="304"/>
                  </a:moveTo>
                  <a:cubicBezTo>
                    <a:pt x="1143" y="554"/>
                    <a:pt x="964" y="928"/>
                    <a:pt x="964" y="1339"/>
                  </a:cubicBezTo>
                  <a:lnTo>
                    <a:pt x="964" y="3783"/>
                  </a:lnTo>
                  <a:cubicBezTo>
                    <a:pt x="964" y="4176"/>
                    <a:pt x="1143" y="4550"/>
                    <a:pt x="1446" y="4800"/>
                  </a:cubicBezTo>
                  <a:lnTo>
                    <a:pt x="1339" y="4800"/>
                  </a:lnTo>
                  <a:cubicBezTo>
                    <a:pt x="786" y="4800"/>
                    <a:pt x="322" y="4336"/>
                    <a:pt x="322" y="3783"/>
                  </a:cubicBezTo>
                  <a:lnTo>
                    <a:pt x="322" y="1339"/>
                  </a:lnTo>
                  <a:cubicBezTo>
                    <a:pt x="322" y="768"/>
                    <a:pt x="786" y="304"/>
                    <a:pt x="1339" y="304"/>
                  </a:cubicBezTo>
                  <a:close/>
                  <a:moveTo>
                    <a:pt x="4408" y="304"/>
                  </a:moveTo>
                  <a:cubicBezTo>
                    <a:pt x="4979" y="304"/>
                    <a:pt x="5425" y="768"/>
                    <a:pt x="5425" y="1339"/>
                  </a:cubicBezTo>
                  <a:lnTo>
                    <a:pt x="5425" y="3123"/>
                  </a:lnTo>
                  <a:cubicBezTo>
                    <a:pt x="5425" y="3587"/>
                    <a:pt x="5621" y="4015"/>
                    <a:pt x="5960" y="4336"/>
                  </a:cubicBezTo>
                  <a:cubicBezTo>
                    <a:pt x="6156" y="4497"/>
                    <a:pt x="6031" y="4800"/>
                    <a:pt x="5782" y="4800"/>
                  </a:cubicBezTo>
                  <a:lnTo>
                    <a:pt x="2285" y="4800"/>
                  </a:lnTo>
                  <a:cubicBezTo>
                    <a:pt x="1714" y="4800"/>
                    <a:pt x="1250" y="4336"/>
                    <a:pt x="1250" y="3783"/>
                  </a:cubicBezTo>
                  <a:lnTo>
                    <a:pt x="1250" y="1339"/>
                  </a:lnTo>
                  <a:cubicBezTo>
                    <a:pt x="1250" y="768"/>
                    <a:pt x="1714" y="304"/>
                    <a:pt x="2285" y="304"/>
                  </a:cubicBezTo>
                  <a:close/>
                  <a:moveTo>
                    <a:pt x="1339" y="0"/>
                  </a:moveTo>
                  <a:cubicBezTo>
                    <a:pt x="607" y="0"/>
                    <a:pt x="1" y="607"/>
                    <a:pt x="1" y="1339"/>
                  </a:cubicBezTo>
                  <a:lnTo>
                    <a:pt x="1" y="3783"/>
                  </a:lnTo>
                  <a:cubicBezTo>
                    <a:pt x="1" y="4515"/>
                    <a:pt x="607" y="5121"/>
                    <a:pt x="1339" y="5121"/>
                  </a:cubicBezTo>
                  <a:lnTo>
                    <a:pt x="5782" y="5121"/>
                  </a:lnTo>
                  <a:cubicBezTo>
                    <a:pt x="5942" y="5121"/>
                    <a:pt x="6103" y="5050"/>
                    <a:pt x="6210" y="4925"/>
                  </a:cubicBezTo>
                  <a:cubicBezTo>
                    <a:pt x="6424" y="4711"/>
                    <a:pt x="6424" y="4336"/>
                    <a:pt x="6174" y="4104"/>
                  </a:cubicBezTo>
                  <a:cubicBezTo>
                    <a:pt x="5907" y="3854"/>
                    <a:pt x="5746" y="3498"/>
                    <a:pt x="5746" y="3123"/>
                  </a:cubicBezTo>
                  <a:lnTo>
                    <a:pt x="5746" y="1339"/>
                  </a:lnTo>
                  <a:cubicBezTo>
                    <a:pt x="5746" y="607"/>
                    <a:pt x="5139" y="0"/>
                    <a:pt x="4408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7" name="Google Shape;2437;p40"/>
            <p:cNvSpPr/>
            <p:nvPr/>
          </p:nvSpPr>
          <p:spPr>
            <a:xfrm>
              <a:off x="7028899" y="2919535"/>
              <a:ext cx="254294" cy="203265"/>
            </a:xfrm>
            <a:custGeom>
              <a:rect b="b" l="l" r="r" t="t"/>
              <a:pathLst>
                <a:path extrusionOk="0" h="5121" w="6407">
                  <a:moveTo>
                    <a:pt x="4123" y="321"/>
                  </a:moveTo>
                  <a:cubicBezTo>
                    <a:pt x="4694" y="321"/>
                    <a:pt x="5157" y="785"/>
                    <a:pt x="5157" y="1338"/>
                  </a:cubicBezTo>
                  <a:lnTo>
                    <a:pt x="5157" y="3783"/>
                  </a:lnTo>
                  <a:cubicBezTo>
                    <a:pt x="5157" y="4354"/>
                    <a:pt x="4694" y="4818"/>
                    <a:pt x="4123" y="4818"/>
                  </a:cubicBezTo>
                  <a:lnTo>
                    <a:pt x="625" y="4818"/>
                  </a:lnTo>
                  <a:cubicBezTo>
                    <a:pt x="376" y="4818"/>
                    <a:pt x="251" y="4496"/>
                    <a:pt x="429" y="4336"/>
                  </a:cubicBezTo>
                  <a:cubicBezTo>
                    <a:pt x="768" y="4033"/>
                    <a:pt x="964" y="3587"/>
                    <a:pt x="964" y="3140"/>
                  </a:cubicBezTo>
                  <a:lnTo>
                    <a:pt x="964" y="1338"/>
                  </a:lnTo>
                  <a:cubicBezTo>
                    <a:pt x="964" y="785"/>
                    <a:pt x="1428" y="321"/>
                    <a:pt x="1999" y="321"/>
                  </a:cubicBezTo>
                  <a:close/>
                  <a:moveTo>
                    <a:pt x="5068" y="321"/>
                  </a:moveTo>
                  <a:cubicBezTo>
                    <a:pt x="5639" y="321"/>
                    <a:pt x="6103" y="785"/>
                    <a:pt x="6103" y="1338"/>
                  </a:cubicBezTo>
                  <a:lnTo>
                    <a:pt x="6103" y="3783"/>
                  </a:lnTo>
                  <a:cubicBezTo>
                    <a:pt x="6103" y="4354"/>
                    <a:pt x="5639" y="4818"/>
                    <a:pt x="5068" y="4818"/>
                  </a:cubicBezTo>
                  <a:lnTo>
                    <a:pt x="4979" y="4818"/>
                  </a:lnTo>
                  <a:cubicBezTo>
                    <a:pt x="5282" y="4568"/>
                    <a:pt x="5461" y="4193"/>
                    <a:pt x="5461" y="3783"/>
                  </a:cubicBezTo>
                  <a:lnTo>
                    <a:pt x="5461" y="1338"/>
                  </a:lnTo>
                  <a:cubicBezTo>
                    <a:pt x="5461" y="946"/>
                    <a:pt x="5282" y="571"/>
                    <a:pt x="4979" y="321"/>
                  </a:cubicBezTo>
                  <a:close/>
                  <a:moveTo>
                    <a:pt x="2017" y="0"/>
                  </a:moveTo>
                  <a:cubicBezTo>
                    <a:pt x="1286" y="0"/>
                    <a:pt x="679" y="607"/>
                    <a:pt x="679" y="1338"/>
                  </a:cubicBezTo>
                  <a:lnTo>
                    <a:pt x="679" y="3140"/>
                  </a:lnTo>
                  <a:cubicBezTo>
                    <a:pt x="679" y="3515"/>
                    <a:pt x="518" y="3854"/>
                    <a:pt x="251" y="4104"/>
                  </a:cubicBezTo>
                  <a:cubicBezTo>
                    <a:pt x="1" y="4336"/>
                    <a:pt x="1" y="4711"/>
                    <a:pt x="215" y="4943"/>
                  </a:cubicBezTo>
                  <a:cubicBezTo>
                    <a:pt x="322" y="5050"/>
                    <a:pt x="483" y="5121"/>
                    <a:pt x="643" y="5121"/>
                  </a:cubicBezTo>
                  <a:lnTo>
                    <a:pt x="5068" y="5121"/>
                  </a:lnTo>
                  <a:cubicBezTo>
                    <a:pt x="5818" y="5121"/>
                    <a:pt x="6406" y="4514"/>
                    <a:pt x="6406" y="3783"/>
                  </a:cubicBezTo>
                  <a:lnTo>
                    <a:pt x="6406" y="1338"/>
                  </a:lnTo>
                  <a:cubicBezTo>
                    <a:pt x="6406" y="607"/>
                    <a:pt x="5818" y="0"/>
                    <a:pt x="5086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8" name="Google Shape;2438;p40"/>
            <p:cNvSpPr/>
            <p:nvPr/>
          </p:nvSpPr>
          <p:spPr>
            <a:xfrm>
              <a:off x="7123800" y="3033531"/>
              <a:ext cx="51041" cy="12106"/>
            </a:xfrm>
            <a:custGeom>
              <a:rect b="b" l="l" r="r" t="t"/>
              <a:pathLst>
                <a:path extrusionOk="0" h="305" w="1286">
                  <a:moveTo>
                    <a:pt x="161" y="1"/>
                  </a:moveTo>
                  <a:cubicBezTo>
                    <a:pt x="90" y="1"/>
                    <a:pt x="19" y="54"/>
                    <a:pt x="1" y="126"/>
                  </a:cubicBezTo>
                  <a:cubicBezTo>
                    <a:pt x="1" y="215"/>
                    <a:pt x="72" y="304"/>
                    <a:pt x="161" y="304"/>
                  </a:cubicBezTo>
                  <a:lnTo>
                    <a:pt x="1125" y="304"/>
                  </a:lnTo>
                  <a:cubicBezTo>
                    <a:pt x="1196" y="304"/>
                    <a:pt x="1268" y="251"/>
                    <a:pt x="1286" y="161"/>
                  </a:cubicBezTo>
                  <a:cubicBezTo>
                    <a:pt x="1286" y="72"/>
                    <a:pt x="1214" y="1"/>
                    <a:pt x="1125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9" name="Google Shape;2439;p40"/>
            <p:cNvSpPr/>
            <p:nvPr/>
          </p:nvSpPr>
          <p:spPr>
            <a:xfrm>
              <a:off x="6941102" y="2756677"/>
              <a:ext cx="119705" cy="103399"/>
            </a:xfrm>
            <a:custGeom>
              <a:rect b="b" l="l" r="r" t="t"/>
              <a:pathLst>
                <a:path extrusionOk="0" h="2605" w="3016">
                  <a:moveTo>
                    <a:pt x="2077" y="318"/>
                  </a:moveTo>
                  <a:cubicBezTo>
                    <a:pt x="2167" y="318"/>
                    <a:pt x="2256" y="336"/>
                    <a:pt x="2338" y="374"/>
                  </a:cubicBezTo>
                  <a:cubicBezTo>
                    <a:pt x="2552" y="481"/>
                    <a:pt x="2677" y="677"/>
                    <a:pt x="2695" y="909"/>
                  </a:cubicBezTo>
                  <a:cubicBezTo>
                    <a:pt x="2713" y="1123"/>
                    <a:pt x="2623" y="1355"/>
                    <a:pt x="2463" y="1569"/>
                  </a:cubicBezTo>
                  <a:cubicBezTo>
                    <a:pt x="2266" y="1819"/>
                    <a:pt x="1963" y="2069"/>
                    <a:pt x="1535" y="2301"/>
                  </a:cubicBezTo>
                  <a:lnTo>
                    <a:pt x="1481" y="2301"/>
                  </a:lnTo>
                  <a:cubicBezTo>
                    <a:pt x="1071" y="2069"/>
                    <a:pt x="750" y="1819"/>
                    <a:pt x="554" y="1569"/>
                  </a:cubicBezTo>
                  <a:cubicBezTo>
                    <a:pt x="393" y="1355"/>
                    <a:pt x="304" y="1123"/>
                    <a:pt x="322" y="909"/>
                  </a:cubicBezTo>
                  <a:cubicBezTo>
                    <a:pt x="339" y="677"/>
                    <a:pt x="482" y="481"/>
                    <a:pt x="696" y="374"/>
                  </a:cubicBezTo>
                  <a:cubicBezTo>
                    <a:pt x="778" y="336"/>
                    <a:pt x="865" y="318"/>
                    <a:pt x="952" y="318"/>
                  </a:cubicBezTo>
                  <a:cubicBezTo>
                    <a:pt x="1111" y="318"/>
                    <a:pt x="1272" y="377"/>
                    <a:pt x="1410" y="481"/>
                  </a:cubicBezTo>
                  <a:cubicBezTo>
                    <a:pt x="1446" y="508"/>
                    <a:pt x="1481" y="521"/>
                    <a:pt x="1515" y="521"/>
                  </a:cubicBezTo>
                  <a:cubicBezTo>
                    <a:pt x="1548" y="521"/>
                    <a:pt x="1580" y="508"/>
                    <a:pt x="1606" y="481"/>
                  </a:cubicBezTo>
                  <a:cubicBezTo>
                    <a:pt x="1745" y="377"/>
                    <a:pt x="1913" y="318"/>
                    <a:pt x="2077" y="318"/>
                  </a:cubicBezTo>
                  <a:close/>
                  <a:moveTo>
                    <a:pt x="961" y="0"/>
                  </a:moveTo>
                  <a:cubicBezTo>
                    <a:pt x="825" y="0"/>
                    <a:pt x="688" y="29"/>
                    <a:pt x="554" y="89"/>
                  </a:cubicBezTo>
                  <a:cubicBezTo>
                    <a:pt x="232" y="231"/>
                    <a:pt x="36" y="535"/>
                    <a:pt x="18" y="891"/>
                  </a:cubicBezTo>
                  <a:cubicBezTo>
                    <a:pt x="0" y="1177"/>
                    <a:pt x="90" y="1462"/>
                    <a:pt x="304" y="1748"/>
                  </a:cubicBezTo>
                  <a:cubicBezTo>
                    <a:pt x="536" y="2033"/>
                    <a:pt x="875" y="2319"/>
                    <a:pt x="1339" y="2551"/>
                  </a:cubicBezTo>
                  <a:cubicBezTo>
                    <a:pt x="1392" y="2587"/>
                    <a:pt x="1450" y="2604"/>
                    <a:pt x="1508" y="2604"/>
                  </a:cubicBezTo>
                  <a:cubicBezTo>
                    <a:pt x="1566" y="2604"/>
                    <a:pt x="1624" y="2587"/>
                    <a:pt x="1678" y="2551"/>
                  </a:cubicBezTo>
                  <a:cubicBezTo>
                    <a:pt x="2142" y="2319"/>
                    <a:pt x="2481" y="2033"/>
                    <a:pt x="2713" y="1748"/>
                  </a:cubicBezTo>
                  <a:cubicBezTo>
                    <a:pt x="2927" y="1462"/>
                    <a:pt x="3016" y="1177"/>
                    <a:pt x="2998" y="891"/>
                  </a:cubicBezTo>
                  <a:cubicBezTo>
                    <a:pt x="2980" y="535"/>
                    <a:pt x="2784" y="231"/>
                    <a:pt x="2463" y="89"/>
                  </a:cubicBezTo>
                  <a:cubicBezTo>
                    <a:pt x="2336" y="29"/>
                    <a:pt x="2200" y="0"/>
                    <a:pt x="2064" y="0"/>
                  </a:cubicBezTo>
                  <a:cubicBezTo>
                    <a:pt x="1874" y="0"/>
                    <a:pt x="1683" y="56"/>
                    <a:pt x="1517" y="160"/>
                  </a:cubicBezTo>
                  <a:cubicBezTo>
                    <a:pt x="1340" y="56"/>
                    <a:pt x="1152" y="0"/>
                    <a:pt x="961" y="0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43" name="Shape 24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4" name="Google Shape;2444;p41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cxnSp>
        <p:nvCxnSpPr>
          <p:cNvPr id="2445" name="Google Shape;2445;p41"/>
          <p:cNvCxnSpPr/>
          <p:nvPr/>
        </p:nvCxnSpPr>
        <p:spPr>
          <a:xfrm rot="10800000">
            <a:off x="2729375" y="2270000"/>
            <a:ext cx="754500" cy="0"/>
          </a:xfrm>
          <a:prstGeom prst="straightConnector1">
            <a:avLst/>
          </a:prstGeom>
          <a:noFill/>
          <a:ln cap="flat" cmpd="sng" w="19050">
            <a:solidFill>
              <a:schemeClr val="lt2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2446" name="Google Shape;2446;p41"/>
          <p:cNvCxnSpPr>
            <a:endCxn id="2447" idx="3"/>
          </p:cNvCxnSpPr>
          <p:nvPr/>
        </p:nvCxnSpPr>
        <p:spPr>
          <a:xfrm rot="10800000">
            <a:off x="2743200" y="3667150"/>
            <a:ext cx="761100" cy="0"/>
          </a:xfrm>
          <a:prstGeom prst="straightConnector1">
            <a:avLst/>
          </a:prstGeom>
          <a:noFill/>
          <a:ln cap="flat" cmpd="sng" w="19050">
            <a:solidFill>
              <a:schemeClr val="accent6"/>
            </a:solidFill>
            <a:prstDash val="solid"/>
            <a:round/>
            <a:headEnd len="med" w="med" type="none"/>
            <a:tailEnd len="med" w="med" type="oval"/>
          </a:ln>
        </p:spPr>
      </p:cxnSp>
      <p:grpSp>
        <p:nvGrpSpPr>
          <p:cNvPr id="2448" name="Google Shape;2448;p41"/>
          <p:cNvGrpSpPr/>
          <p:nvPr/>
        </p:nvGrpSpPr>
        <p:grpSpPr>
          <a:xfrm>
            <a:off x="457200" y="1709300"/>
            <a:ext cx="2286000" cy="1090200"/>
            <a:chOff x="457200" y="1709300"/>
            <a:chExt cx="2286000" cy="1090200"/>
          </a:xfrm>
        </p:grpSpPr>
        <p:sp>
          <p:nvSpPr>
            <p:cNvPr id="2449" name="Google Shape;2449;p41"/>
            <p:cNvSpPr/>
            <p:nvPr/>
          </p:nvSpPr>
          <p:spPr>
            <a:xfrm>
              <a:off x="457200" y="1709300"/>
              <a:ext cx="2286000" cy="1090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0" name="Google Shape;2450;p41"/>
            <p:cNvSpPr/>
            <p:nvPr/>
          </p:nvSpPr>
          <p:spPr>
            <a:xfrm>
              <a:off x="662250" y="2165354"/>
              <a:ext cx="1920900" cy="50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270000" spcFirstLastPara="1" rIns="274300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Earth is the third planet from the Sun 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51" name="Google Shape;2451;p41"/>
            <p:cNvSpPr txBox="1"/>
            <p:nvPr/>
          </p:nvSpPr>
          <p:spPr>
            <a:xfrm>
              <a:off x="662250" y="1797475"/>
              <a:ext cx="1920900" cy="42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lt2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Earth</a:t>
              </a:r>
              <a:endParaRPr sz="1800">
                <a:solidFill>
                  <a:schemeClr val="lt2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grpSp>
        <p:nvGrpSpPr>
          <p:cNvPr id="2452" name="Google Shape;2452;p41"/>
          <p:cNvGrpSpPr/>
          <p:nvPr/>
        </p:nvGrpSpPr>
        <p:grpSpPr>
          <a:xfrm>
            <a:off x="457200" y="3122050"/>
            <a:ext cx="2286000" cy="1090200"/>
            <a:chOff x="457200" y="3122050"/>
            <a:chExt cx="2286000" cy="1090200"/>
          </a:xfrm>
        </p:grpSpPr>
        <p:sp>
          <p:nvSpPr>
            <p:cNvPr id="2447" name="Google Shape;2447;p41"/>
            <p:cNvSpPr/>
            <p:nvPr/>
          </p:nvSpPr>
          <p:spPr>
            <a:xfrm>
              <a:off x="457200" y="3122050"/>
              <a:ext cx="2286000" cy="1090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3" name="Google Shape;2453;p41"/>
            <p:cNvSpPr/>
            <p:nvPr/>
          </p:nvSpPr>
          <p:spPr>
            <a:xfrm>
              <a:off x="662250" y="3547325"/>
              <a:ext cx="1920900" cy="50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274300" spcFirstLastPara="1" rIns="274300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Saturn is composed of hydrogen and helium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54" name="Google Shape;2454;p41"/>
            <p:cNvSpPr txBox="1"/>
            <p:nvPr/>
          </p:nvSpPr>
          <p:spPr>
            <a:xfrm>
              <a:off x="662250" y="3206125"/>
              <a:ext cx="1920900" cy="42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accent6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Saturn</a:t>
              </a:r>
              <a:endParaRPr sz="1800">
                <a:solidFill>
                  <a:schemeClr val="accent6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grpSp>
        <p:nvGrpSpPr>
          <p:cNvPr id="2455" name="Google Shape;2455;p41"/>
          <p:cNvGrpSpPr/>
          <p:nvPr/>
        </p:nvGrpSpPr>
        <p:grpSpPr>
          <a:xfrm>
            <a:off x="6400800" y="1729874"/>
            <a:ext cx="2286000" cy="1090200"/>
            <a:chOff x="6400800" y="1729874"/>
            <a:chExt cx="2286000" cy="1090200"/>
          </a:xfrm>
        </p:grpSpPr>
        <p:sp>
          <p:nvSpPr>
            <p:cNvPr id="2456" name="Google Shape;2456;p41"/>
            <p:cNvSpPr/>
            <p:nvPr/>
          </p:nvSpPr>
          <p:spPr>
            <a:xfrm>
              <a:off x="6400800" y="1729874"/>
              <a:ext cx="2286000" cy="1090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7" name="Google Shape;2457;p41"/>
            <p:cNvSpPr/>
            <p:nvPr/>
          </p:nvSpPr>
          <p:spPr>
            <a:xfrm>
              <a:off x="6583350" y="2185928"/>
              <a:ext cx="1920900" cy="50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0000" spcFirstLastPara="1" rIns="274300" wrap="square" tIns="91425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Planet Mercury is the closest object to the Sun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58" name="Google Shape;2458;p41"/>
            <p:cNvSpPr txBox="1"/>
            <p:nvPr/>
          </p:nvSpPr>
          <p:spPr>
            <a:xfrm>
              <a:off x="6583350" y="1818049"/>
              <a:ext cx="1920900" cy="42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700">
                  <a:solidFill>
                    <a:schemeClr val="accent2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Mercury</a:t>
              </a:r>
              <a:endParaRPr sz="1700">
                <a:solidFill>
                  <a:schemeClr val="accent2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grpSp>
        <p:nvGrpSpPr>
          <p:cNvPr id="2459" name="Google Shape;2459;p41"/>
          <p:cNvGrpSpPr/>
          <p:nvPr/>
        </p:nvGrpSpPr>
        <p:grpSpPr>
          <a:xfrm>
            <a:off x="6400800" y="3122050"/>
            <a:ext cx="2286000" cy="1090200"/>
            <a:chOff x="6400800" y="3122050"/>
            <a:chExt cx="2286000" cy="1090200"/>
          </a:xfrm>
        </p:grpSpPr>
        <p:sp>
          <p:nvSpPr>
            <p:cNvPr id="2460" name="Google Shape;2460;p41"/>
            <p:cNvSpPr/>
            <p:nvPr/>
          </p:nvSpPr>
          <p:spPr>
            <a:xfrm>
              <a:off x="6400800" y="3122050"/>
              <a:ext cx="2286000" cy="1090200"/>
            </a:xfrm>
            <a:prstGeom prst="roundRect">
              <a:avLst>
                <a:gd fmla="val 16667" name="adj"/>
              </a:avLst>
            </a:pr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1" name="Google Shape;2461;p41"/>
            <p:cNvSpPr/>
            <p:nvPr/>
          </p:nvSpPr>
          <p:spPr>
            <a:xfrm>
              <a:off x="6583350" y="3547325"/>
              <a:ext cx="1920900" cy="50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274300" spcFirstLastPara="1" rIns="274300" wrap="square" tIns="91425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planet Mars is a very cold place 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462" name="Google Shape;2462;p41"/>
            <p:cNvSpPr txBox="1"/>
            <p:nvPr/>
          </p:nvSpPr>
          <p:spPr>
            <a:xfrm>
              <a:off x="6583350" y="3206125"/>
              <a:ext cx="1920900" cy="42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accent4"/>
                  </a:solidFill>
                  <a:latin typeface="Fira Sans Extra Condensed Medium"/>
                  <a:ea typeface="Fira Sans Extra Condensed Medium"/>
                  <a:cs typeface="Fira Sans Extra Condensed Medium"/>
                  <a:sym typeface="Fira Sans Extra Condensed Medium"/>
                </a:rPr>
                <a:t>Mars</a:t>
              </a:r>
              <a:endParaRPr sz="1800">
                <a:solidFill>
                  <a:schemeClr val="accent4"/>
                </a:solidFill>
                <a:latin typeface="Fira Sans Extra Condensed Medium"/>
                <a:ea typeface="Fira Sans Extra Condensed Medium"/>
                <a:cs typeface="Fira Sans Extra Condensed Medium"/>
                <a:sym typeface="Fira Sans Extra Condensed Medium"/>
              </a:endParaRPr>
            </a:p>
          </p:txBody>
        </p:sp>
      </p:grpSp>
      <p:grpSp>
        <p:nvGrpSpPr>
          <p:cNvPr id="2463" name="Google Shape;2463;p41"/>
          <p:cNvGrpSpPr/>
          <p:nvPr/>
        </p:nvGrpSpPr>
        <p:grpSpPr>
          <a:xfrm>
            <a:off x="3160416" y="1577402"/>
            <a:ext cx="2823484" cy="2766845"/>
            <a:chOff x="2862875" y="1285875"/>
            <a:chExt cx="3418261" cy="3349691"/>
          </a:xfrm>
        </p:grpSpPr>
        <p:sp>
          <p:nvSpPr>
            <p:cNvPr id="2464" name="Google Shape;2464;p41"/>
            <p:cNvSpPr/>
            <p:nvPr/>
          </p:nvSpPr>
          <p:spPr>
            <a:xfrm>
              <a:off x="4573485" y="1285875"/>
              <a:ext cx="1707651" cy="1663743"/>
            </a:xfrm>
            <a:custGeom>
              <a:rect b="b" l="l" r="r" t="t"/>
              <a:pathLst>
                <a:path extrusionOk="0" h="12883" w="13223">
                  <a:moveTo>
                    <a:pt x="0" y="0"/>
                  </a:moveTo>
                  <a:lnTo>
                    <a:pt x="0" y="3592"/>
                  </a:lnTo>
                  <a:cubicBezTo>
                    <a:pt x="5145" y="3592"/>
                    <a:pt x="9309" y="7738"/>
                    <a:pt x="9327" y="12882"/>
                  </a:cubicBezTo>
                  <a:lnTo>
                    <a:pt x="13223" y="12882"/>
                  </a:lnTo>
                  <a:cubicBezTo>
                    <a:pt x="13205" y="5885"/>
                    <a:pt x="6998" y="0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5" name="Google Shape;2465;p41"/>
            <p:cNvSpPr/>
            <p:nvPr/>
          </p:nvSpPr>
          <p:spPr>
            <a:xfrm>
              <a:off x="2865329" y="1285875"/>
              <a:ext cx="1708297" cy="1663743"/>
            </a:xfrm>
            <a:custGeom>
              <a:rect b="b" l="l" r="r" t="t"/>
              <a:pathLst>
                <a:path extrusionOk="0" h="12883" w="13228">
                  <a:moveTo>
                    <a:pt x="13227" y="0"/>
                  </a:moveTo>
                  <a:cubicBezTo>
                    <a:pt x="6225" y="0"/>
                    <a:pt x="18" y="5885"/>
                    <a:pt x="0" y="12882"/>
                  </a:cubicBezTo>
                  <a:lnTo>
                    <a:pt x="3878" y="12882"/>
                  </a:lnTo>
                  <a:cubicBezTo>
                    <a:pt x="3919" y="7738"/>
                    <a:pt x="8078" y="3592"/>
                    <a:pt x="13227" y="3592"/>
                  </a:cubicBezTo>
                  <a:lnTo>
                    <a:pt x="1322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6" name="Google Shape;2466;p41"/>
            <p:cNvSpPr/>
            <p:nvPr/>
          </p:nvSpPr>
          <p:spPr>
            <a:xfrm>
              <a:off x="4573485" y="2949482"/>
              <a:ext cx="1707651" cy="1686084"/>
            </a:xfrm>
            <a:custGeom>
              <a:rect b="b" l="l" r="r" t="t"/>
              <a:pathLst>
                <a:path extrusionOk="0" h="13056" w="13223">
                  <a:moveTo>
                    <a:pt x="9327" y="0"/>
                  </a:moveTo>
                  <a:cubicBezTo>
                    <a:pt x="9345" y="19"/>
                    <a:pt x="9345" y="41"/>
                    <a:pt x="9345" y="59"/>
                  </a:cubicBezTo>
                  <a:cubicBezTo>
                    <a:pt x="9345" y="5204"/>
                    <a:pt x="5163" y="9386"/>
                    <a:pt x="0" y="9386"/>
                  </a:cubicBezTo>
                  <a:lnTo>
                    <a:pt x="0" y="13055"/>
                  </a:lnTo>
                  <a:cubicBezTo>
                    <a:pt x="7020" y="13055"/>
                    <a:pt x="13223" y="7057"/>
                    <a:pt x="13223" y="59"/>
                  </a:cubicBezTo>
                  <a:lnTo>
                    <a:pt x="1322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7" name="Google Shape;2467;p41"/>
            <p:cNvSpPr/>
            <p:nvPr/>
          </p:nvSpPr>
          <p:spPr>
            <a:xfrm>
              <a:off x="2862875" y="2949482"/>
              <a:ext cx="1710751" cy="1686084"/>
            </a:xfrm>
            <a:custGeom>
              <a:rect b="b" l="l" r="r" t="t"/>
              <a:pathLst>
                <a:path extrusionOk="0" h="13056" w="13247">
                  <a:moveTo>
                    <a:pt x="19" y="0"/>
                  </a:moveTo>
                  <a:cubicBezTo>
                    <a:pt x="19" y="19"/>
                    <a:pt x="1" y="41"/>
                    <a:pt x="1" y="59"/>
                  </a:cubicBezTo>
                  <a:cubicBezTo>
                    <a:pt x="1" y="7057"/>
                    <a:pt x="6226" y="13055"/>
                    <a:pt x="13246" y="13055"/>
                  </a:cubicBezTo>
                  <a:lnTo>
                    <a:pt x="13246" y="9386"/>
                  </a:lnTo>
                  <a:cubicBezTo>
                    <a:pt x="8079" y="9386"/>
                    <a:pt x="3897" y="5204"/>
                    <a:pt x="3897" y="59"/>
                  </a:cubicBezTo>
                  <a:lnTo>
                    <a:pt x="389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8" name="Google Shape;2468;p41"/>
            <p:cNvSpPr/>
            <p:nvPr/>
          </p:nvSpPr>
          <p:spPr>
            <a:xfrm rot="5400000">
              <a:off x="4512700" y="1418625"/>
              <a:ext cx="324000" cy="213000"/>
            </a:xfrm>
            <a:prstGeom prst="triangle">
              <a:avLst>
                <a:gd fmla="val 5000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9" name="Google Shape;2469;p41"/>
            <p:cNvSpPr/>
            <p:nvPr/>
          </p:nvSpPr>
          <p:spPr>
            <a:xfrm rot="10800000">
              <a:off x="5872550" y="2944825"/>
              <a:ext cx="324000" cy="213000"/>
            </a:xfrm>
            <a:prstGeom prst="triangle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0" name="Google Shape;2470;p41"/>
            <p:cNvSpPr/>
            <p:nvPr/>
          </p:nvSpPr>
          <p:spPr>
            <a:xfrm rot="-5400000">
              <a:off x="4309775" y="4289700"/>
              <a:ext cx="324000" cy="213000"/>
            </a:xfrm>
            <a:prstGeom prst="triangle">
              <a:avLst>
                <a:gd fmla="val 50000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71" name="Google Shape;2471;p41"/>
          <p:cNvSpPr/>
          <p:nvPr/>
        </p:nvSpPr>
        <p:spPr>
          <a:xfrm>
            <a:off x="3231003" y="2784055"/>
            <a:ext cx="267600" cy="175800"/>
          </a:xfrm>
          <a:prstGeom prst="triangle">
            <a:avLst>
              <a:gd fmla="val 50000" name="adj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472" name="Google Shape;2472;p41"/>
          <p:cNvCxnSpPr>
            <a:endCxn id="2460" idx="1"/>
          </p:cNvCxnSpPr>
          <p:nvPr/>
        </p:nvCxnSpPr>
        <p:spPr>
          <a:xfrm>
            <a:off x="5646300" y="3667150"/>
            <a:ext cx="754500" cy="0"/>
          </a:xfrm>
          <a:prstGeom prst="straightConnector1">
            <a:avLst/>
          </a:prstGeom>
          <a:noFill/>
          <a:ln cap="flat" cmpd="sng" w="19050">
            <a:solidFill>
              <a:schemeClr val="accent4"/>
            </a:solidFill>
            <a:prstDash val="solid"/>
            <a:round/>
            <a:headEnd len="med" w="med" type="oval"/>
            <a:tailEnd len="med" w="med" type="oval"/>
          </a:ln>
        </p:spPr>
      </p:cxnSp>
      <p:grpSp>
        <p:nvGrpSpPr>
          <p:cNvPr id="2473" name="Google Shape;2473;p41"/>
          <p:cNvGrpSpPr/>
          <p:nvPr/>
        </p:nvGrpSpPr>
        <p:grpSpPr>
          <a:xfrm>
            <a:off x="3991831" y="2313980"/>
            <a:ext cx="1154608" cy="1293694"/>
            <a:chOff x="3991831" y="2313980"/>
            <a:chExt cx="1154608" cy="1293694"/>
          </a:xfrm>
        </p:grpSpPr>
        <p:sp>
          <p:nvSpPr>
            <p:cNvPr id="2474" name="Google Shape;2474;p41"/>
            <p:cNvSpPr/>
            <p:nvPr/>
          </p:nvSpPr>
          <p:spPr>
            <a:xfrm>
              <a:off x="4071434" y="3481192"/>
              <a:ext cx="1075006" cy="126482"/>
            </a:xfrm>
            <a:custGeom>
              <a:rect b="b" l="l" r="r" t="t"/>
              <a:pathLst>
                <a:path extrusionOk="0" h="3343" w="28413">
                  <a:moveTo>
                    <a:pt x="1419" y="1"/>
                  </a:moveTo>
                  <a:cubicBezTo>
                    <a:pt x="635" y="1"/>
                    <a:pt x="0" y="748"/>
                    <a:pt x="0" y="1672"/>
                  </a:cubicBezTo>
                  <a:cubicBezTo>
                    <a:pt x="0" y="2595"/>
                    <a:pt x="635" y="3342"/>
                    <a:pt x="1419" y="3342"/>
                  </a:cubicBezTo>
                  <a:lnTo>
                    <a:pt x="26994" y="3342"/>
                  </a:lnTo>
                  <a:cubicBezTo>
                    <a:pt x="27778" y="3342"/>
                    <a:pt x="28413" y="2595"/>
                    <a:pt x="28413" y="1672"/>
                  </a:cubicBezTo>
                  <a:cubicBezTo>
                    <a:pt x="28413" y="748"/>
                    <a:pt x="27778" y="1"/>
                    <a:pt x="26994" y="1"/>
                  </a:cubicBezTo>
                  <a:close/>
                </a:path>
              </a:pathLst>
            </a:custGeom>
            <a:solidFill>
              <a:srgbClr val="EFEFE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5" name="Google Shape;2475;p41"/>
            <p:cNvSpPr/>
            <p:nvPr/>
          </p:nvSpPr>
          <p:spPr>
            <a:xfrm>
              <a:off x="4419694" y="2385940"/>
              <a:ext cx="212330" cy="205217"/>
            </a:xfrm>
            <a:custGeom>
              <a:rect b="b" l="l" r="r" t="t"/>
              <a:pathLst>
                <a:path extrusionOk="0" h="5424" w="5612">
                  <a:moveTo>
                    <a:pt x="1180" y="1"/>
                  </a:moveTo>
                  <a:cubicBezTo>
                    <a:pt x="860" y="1"/>
                    <a:pt x="574" y="217"/>
                    <a:pt x="491" y="533"/>
                  </a:cubicBezTo>
                  <a:cubicBezTo>
                    <a:pt x="257" y="1451"/>
                    <a:pt x="0" y="3365"/>
                    <a:pt x="1162" y="5423"/>
                  </a:cubicBezTo>
                  <a:cubicBezTo>
                    <a:pt x="1162" y="5423"/>
                    <a:pt x="5161" y="3518"/>
                    <a:pt x="5612" y="2514"/>
                  </a:cubicBezTo>
                  <a:cubicBezTo>
                    <a:pt x="5612" y="2514"/>
                    <a:pt x="4157" y="334"/>
                    <a:pt x="1261" y="6"/>
                  </a:cubicBezTo>
                  <a:cubicBezTo>
                    <a:pt x="1234" y="3"/>
                    <a:pt x="1207" y="1"/>
                    <a:pt x="118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6" name="Google Shape;2476;p41"/>
            <p:cNvSpPr/>
            <p:nvPr/>
          </p:nvSpPr>
          <p:spPr>
            <a:xfrm>
              <a:off x="4412203" y="2378411"/>
              <a:ext cx="228334" cy="222470"/>
            </a:xfrm>
            <a:custGeom>
              <a:rect b="b" l="l" r="r" t="t"/>
              <a:pathLst>
                <a:path extrusionOk="0" h="5880" w="6035">
                  <a:moveTo>
                    <a:pt x="1437" y="398"/>
                  </a:moveTo>
                  <a:cubicBezTo>
                    <a:pt x="3860" y="673"/>
                    <a:pt x="5260" y="2317"/>
                    <a:pt x="5576" y="2731"/>
                  </a:cubicBezTo>
                  <a:cubicBezTo>
                    <a:pt x="5080" y="3483"/>
                    <a:pt x="2590" y="4803"/>
                    <a:pt x="1441" y="5361"/>
                  </a:cubicBezTo>
                  <a:cubicBezTo>
                    <a:pt x="423" y="3443"/>
                    <a:pt x="649" y="1677"/>
                    <a:pt x="883" y="781"/>
                  </a:cubicBezTo>
                  <a:cubicBezTo>
                    <a:pt x="941" y="551"/>
                    <a:pt x="1149" y="398"/>
                    <a:pt x="1383" y="398"/>
                  </a:cubicBezTo>
                  <a:close/>
                  <a:moveTo>
                    <a:pt x="1382" y="1"/>
                  </a:moveTo>
                  <a:cubicBezTo>
                    <a:pt x="974" y="1"/>
                    <a:pt x="604" y="278"/>
                    <a:pt x="500" y="682"/>
                  </a:cubicBezTo>
                  <a:cubicBezTo>
                    <a:pt x="248" y="1659"/>
                    <a:pt x="0" y="3614"/>
                    <a:pt x="1189" y="5717"/>
                  </a:cubicBezTo>
                  <a:lnTo>
                    <a:pt x="1279" y="5879"/>
                  </a:lnTo>
                  <a:lnTo>
                    <a:pt x="1446" y="5798"/>
                  </a:lnTo>
                  <a:cubicBezTo>
                    <a:pt x="1860" y="5600"/>
                    <a:pt x="5521" y="3834"/>
                    <a:pt x="5990" y="2794"/>
                  </a:cubicBezTo>
                  <a:lnTo>
                    <a:pt x="6035" y="2695"/>
                  </a:lnTo>
                  <a:lnTo>
                    <a:pt x="5972" y="2605"/>
                  </a:lnTo>
                  <a:cubicBezTo>
                    <a:pt x="5913" y="2510"/>
                    <a:pt x="4432" y="344"/>
                    <a:pt x="1482" y="7"/>
                  </a:cubicBezTo>
                  <a:cubicBezTo>
                    <a:pt x="1448" y="3"/>
                    <a:pt x="1415" y="1"/>
                    <a:pt x="138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7" name="Google Shape;2477;p41"/>
            <p:cNvSpPr/>
            <p:nvPr/>
          </p:nvSpPr>
          <p:spPr>
            <a:xfrm>
              <a:off x="4453064" y="2426687"/>
              <a:ext cx="60877" cy="138968"/>
            </a:xfrm>
            <a:custGeom>
              <a:rect b="b" l="l" r="r" t="t"/>
              <a:pathLst>
                <a:path extrusionOk="0" h="3673" w="1609">
                  <a:moveTo>
                    <a:pt x="825" y="0"/>
                  </a:moveTo>
                  <a:cubicBezTo>
                    <a:pt x="825" y="0"/>
                    <a:pt x="60" y="518"/>
                    <a:pt x="33" y="1577"/>
                  </a:cubicBezTo>
                  <a:cubicBezTo>
                    <a:pt x="1" y="2635"/>
                    <a:pt x="582" y="3666"/>
                    <a:pt x="582" y="3666"/>
                  </a:cubicBezTo>
                  <a:cubicBezTo>
                    <a:pt x="594" y="3671"/>
                    <a:pt x="608" y="3673"/>
                    <a:pt x="622" y="3673"/>
                  </a:cubicBezTo>
                  <a:cubicBezTo>
                    <a:pt x="933" y="3673"/>
                    <a:pt x="1609" y="2622"/>
                    <a:pt x="1609" y="2622"/>
                  </a:cubicBezTo>
                  <a:cubicBezTo>
                    <a:pt x="1609" y="2622"/>
                    <a:pt x="1131" y="2347"/>
                    <a:pt x="933" y="2099"/>
                  </a:cubicBezTo>
                  <a:cubicBezTo>
                    <a:pt x="735" y="1847"/>
                    <a:pt x="1447" y="1365"/>
                    <a:pt x="1447" y="1365"/>
                  </a:cubicBezTo>
                  <a:cubicBezTo>
                    <a:pt x="1609" y="676"/>
                    <a:pt x="825" y="0"/>
                    <a:pt x="82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8" name="Google Shape;2478;p41"/>
            <p:cNvSpPr/>
            <p:nvPr/>
          </p:nvSpPr>
          <p:spPr>
            <a:xfrm>
              <a:off x="4470127" y="2406446"/>
              <a:ext cx="59666" cy="127958"/>
            </a:xfrm>
            <a:custGeom>
              <a:rect b="b" l="l" r="r" t="t"/>
              <a:pathLst>
                <a:path extrusionOk="0" h="3382" w="1577">
                  <a:moveTo>
                    <a:pt x="218" y="0"/>
                  </a:moveTo>
                  <a:cubicBezTo>
                    <a:pt x="163" y="0"/>
                    <a:pt x="109" y="23"/>
                    <a:pt x="72" y="67"/>
                  </a:cubicBezTo>
                  <a:cubicBezTo>
                    <a:pt x="0" y="153"/>
                    <a:pt x="9" y="274"/>
                    <a:pt x="90" y="346"/>
                  </a:cubicBezTo>
                  <a:cubicBezTo>
                    <a:pt x="99" y="355"/>
                    <a:pt x="833" y="995"/>
                    <a:pt x="806" y="1792"/>
                  </a:cubicBezTo>
                  <a:cubicBezTo>
                    <a:pt x="595" y="1945"/>
                    <a:pt x="149" y="2323"/>
                    <a:pt x="298" y="2706"/>
                  </a:cubicBezTo>
                  <a:cubicBezTo>
                    <a:pt x="451" y="3089"/>
                    <a:pt x="1158" y="3328"/>
                    <a:pt x="1297" y="3373"/>
                  </a:cubicBezTo>
                  <a:cubicBezTo>
                    <a:pt x="1320" y="3377"/>
                    <a:pt x="1338" y="3382"/>
                    <a:pt x="1356" y="3382"/>
                  </a:cubicBezTo>
                  <a:cubicBezTo>
                    <a:pt x="1441" y="3382"/>
                    <a:pt x="1518" y="3328"/>
                    <a:pt x="1545" y="3242"/>
                  </a:cubicBezTo>
                  <a:cubicBezTo>
                    <a:pt x="1577" y="3139"/>
                    <a:pt x="1518" y="3030"/>
                    <a:pt x="1414" y="2994"/>
                  </a:cubicBezTo>
                  <a:cubicBezTo>
                    <a:pt x="1140" y="2909"/>
                    <a:pt x="721" y="2711"/>
                    <a:pt x="662" y="2562"/>
                  </a:cubicBezTo>
                  <a:cubicBezTo>
                    <a:pt x="631" y="2477"/>
                    <a:pt x="856" y="2229"/>
                    <a:pt x="1104" y="2067"/>
                  </a:cubicBezTo>
                  <a:cubicBezTo>
                    <a:pt x="1153" y="2031"/>
                    <a:pt x="1185" y="1981"/>
                    <a:pt x="1194" y="1918"/>
                  </a:cubicBezTo>
                  <a:cubicBezTo>
                    <a:pt x="1302" y="873"/>
                    <a:pt x="388" y="81"/>
                    <a:pt x="347" y="49"/>
                  </a:cubicBezTo>
                  <a:cubicBezTo>
                    <a:pt x="310" y="16"/>
                    <a:pt x="264" y="0"/>
                    <a:pt x="218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9" name="Google Shape;2479;p41"/>
            <p:cNvSpPr/>
            <p:nvPr/>
          </p:nvSpPr>
          <p:spPr>
            <a:xfrm>
              <a:off x="4817706" y="2321395"/>
              <a:ext cx="213541" cy="199050"/>
            </a:xfrm>
            <a:custGeom>
              <a:rect b="b" l="l" r="r" t="t"/>
              <a:pathLst>
                <a:path extrusionOk="0" h="5261" w="5644">
                  <a:moveTo>
                    <a:pt x="3824" y="0"/>
                  </a:moveTo>
                  <a:cubicBezTo>
                    <a:pt x="3737" y="0"/>
                    <a:pt x="3649" y="16"/>
                    <a:pt x="3563" y="50"/>
                  </a:cubicBezTo>
                  <a:cubicBezTo>
                    <a:pt x="852" y="1104"/>
                    <a:pt x="1" y="3585"/>
                    <a:pt x="1" y="3585"/>
                  </a:cubicBezTo>
                  <a:cubicBezTo>
                    <a:pt x="694" y="4436"/>
                    <a:pt x="5045" y="5260"/>
                    <a:pt x="5045" y="5260"/>
                  </a:cubicBezTo>
                  <a:cubicBezTo>
                    <a:pt x="5644" y="2973"/>
                    <a:pt x="4905" y="1189"/>
                    <a:pt x="4446" y="361"/>
                  </a:cubicBezTo>
                  <a:cubicBezTo>
                    <a:pt x="4315" y="133"/>
                    <a:pt x="4076" y="0"/>
                    <a:pt x="382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0" name="Google Shape;2480;p41"/>
            <p:cNvSpPr/>
            <p:nvPr/>
          </p:nvSpPr>
          <p:spPr>
            <a:xfrm>
              <a:off x="4809193" y="2313980"/>
              <a:ext cx="229734" cy="215168"/>
            </a:xfrm>
            <a:custGeom>
              <a:rect b="b" l="l" r="r" t="t"/>
              <a:pathLst>
                <a:path extrusionOk="0" h="5687" w="6072">
                  <a:moveTo>
                    <a:pt x="4042" y="393"/>
                  </a:moveTo>
                  <a:cubicBezTo>
                    <a:pt x="4226" y="393"/>
                    <a:pt x="4404" y="490"/>
                    <a:pt x="4495" y="656"/>
                  </a:cubicBezTo>
                  <a:cubicBezTo>
                    <a:pt x="4950" y="1462"/>
                    <a:pt x="5616" y="3110"/>
                    <a:pt x="5121" y="5227"/>
                  </a:cubicBezTo>
                  <a:cubicBezTo>
                    <a:pt x="3869" y="4979"/>
                    <a:pt x="1126" y="4335"/>
                    <a:pt x="455" y="3736"/>
                  </a:cubicBezTo>
                  <a:cubicBezTo>
                    <a:pt x="653" y="3254"/>
                    <a:pt x="1581" y="1313"/>
                    <a:pt x="3860" y="426"/>
                  </a:cubicBezTo>
                  <a:cubicBezTo>
                    <a:pt x="3919" y="404"/>
                    <a:pt x="3981" y="393"/>
                    <a:pt x="4042" y="393"/>
                  </a:cubicBezTo>
                  <a:close/>
                  <a:moveTo>
                    <a:pt x="4047" y="0"/>
                  </a:moveTo>
                  <a:cubicBezTo>
                    <a:pt x="3937" y="0"/>
                    <a:pt x="3827" y="20"/>
                    <a:pt x="3720" y="61"/>
                  </a:cubicBezTo>
                  <a:cubicBezTo>
                    <a:pt x="951" y="1138"/>
                    <a:pt x="72" y="3610"/>
                    <a:pt x="36" y="3718"/>
                  </a:cubicBezTo>
                  <a:lnTo>
                    <a:pt x="0" y="3822"/>
                  </a:lnTo>
                  <a:lnTo>
                    <a:pt x="72" y="3907"/>
                  </a:lnTo>
                  <a:cubicBezTo>
                    <a:pt x="789" y="4790"/>
                    <a:pt x="4779" y="5565"/>
                    <a:pt x="5234" y="5650"/>
                  </a:cubicBezTo>
                  <a:lnTo>
                    <a:pt x="5414" y="5686"/>
                  </a:lnTo>
                  <a:lnTo>
                    <a:pt x="5459" y="5506"/>
                  </a:lnTo>
                  <a:cubicBezTo>
                    <a:pt x="6071" y="3169"/>
                    <a:pt x="5333" y="1340"/>
                    <a:pt x="4842" y="462"/>
                  </a:cubicBezTo>
                  <a:cubicBezTo>
                    <a:pt x="4677" y="170"/>
                    <a:pt x="4367" y="0"/>
                    <a:pt x="404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1" name="Google Shape;2481;p41"/>
            <p:cNvSpPr/>
            <p:nvPr/>
          </p:nvSpPr>
          <p:spPr>
            <a:xfrm>
              <a:off x="4924549" y="2366872"/>
              <a:ext cx="77562" cy="132574"/>
            </a:xfrm>
            <a:custGeom>
              <a:rect b="b" l="l" r="r" t="t"/>
              <a:pathLst>
                <a:path extrusionOk="0" h="3504" w="2050">
                  <a:moveTo>
                    <a:pt x="581" y="1"/>
                  </a:moveTo>
                  <a:cubicBezTo>
                    <a:pt x="581" y="1"/>
                    <a:pt x="0" y="852"/>
                    <a:pt x="329" y="1473"/>
                  </a:cubicBezTo>
                  <a:cubicBezTo>
                    <a:pt x="329" y="1473"/>
                    <a:pt x="1144" y="1757"/>
                    <a:pt x="1014" y="2050"/>
                  </a:cubicBezTo>
                  <a:cubicBezTo>
                    <a:pt x="887" y="2347"/>
                    <a:pt x="496" y="2730"/>
                    <a:pt x="496" y="2730"/>
                  </a:cubicBezTo>
                  <a:cubicBezTo>
                    <a:pt x="496" y="2730"/>
                    <a:pt x="1337" y="3503"/>
                    <a:pt x="1676" y="3503"/>
                  </a:cubicBezTo>
                  <a:cubicBezTo>
                    <a:pt x="1708" y="3503"/>
                    <a:pt x="1735" y="3496"/>
                    <a:pt x="1757" y="3482"/>
                  </a:cubicBezTo>
                  <a:cubicBezTo>
                    <a:pt x="1757" y="3482"/>
                    <a:pt x="2049" y="2334"/>
                    <a:pt x="1752" y="1316"/>
                  </a:cubicBezTo>
                  <a:cubicBezTo>
                    <a:pt x="1455" y="303"/>
                    <a:pt x="581" y="1"/>
                    <a:pt x="581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2" name="Google Shape;2482;p41"/>
            <p:cNvSpPr/>
            <p:nvPr/>
          </p:nvSpPr>
          <p:spPr>
            <a:xfrm>
              <a:off x="4916036" y="2345420"/>
              <a:ext cx="56071" cy="135147"/>
            </a:xfrm>
            <a:custGeom>
              <a:rect b="b" l="l" r="r" t="t"/>
              <a:pathLst>
                <a:path extrusionOk="0" h="3572" w="1482">
                  <a:moveTo>
                    <a:pt x="872" y="1"/>
                  </a:moveTo>
                  <a:cubicBezTo>
                    <a:pt x="809" y="1"/>
                    <a:pt x="748" y="30"/>
                    <a:pt x="712" y="86"/>
                  </a:cubicBezTo>
                  <a:cubicBezTo>
                    <a:pt x="680" y="126"/>
                    <a:pt x="0" y="1126"/>
                    <a:pt x="369" y="2112"/>
                  </a:cubicBezTo>
                  <a:cubicBezTo>
                    <a:pt x="392" y="2167"/>
                    <a:pt x="437" y="2212"/>
                    <a:pt x="496" y="2230"/>
                  </a:cubicBezTo>
                  <a:cubicBezTo>
                    <a:pt x="779" y="2324"/>
                    <a:pt x="1054" y="2509"/>
                    <a:pt x="1045" y="2594"/>
                  </a:cubicBezTo>
                  <a:cubicBezTo>
                    <a:pt x="1027" y="2756"/>
                    <a:pt x="676" y="3054"/>
                    <a:pt x="428" y="3207"/>
                  </a:cubicBezTo>
                  <a:cubicBezTo>
                    <a:pt x="338" y="3265"/>
                    <a:pt x="311" y="3387"/>
                    <a:pt x="369" y="3482"/>
                  </a:cubicBezTo>
                  <a:cubicBezTo>
                    <a:pt x="405" y="3540"/>
                    <a:pt x="468" y="3572"/>
                    <a:pt x="536" y="3572"/>
                  </a:cubicBezTo>
                  <a:cubicBezTo>
                    <a:pt x="572" y="3572"/>
                    <a:pt x="608" y="3563"/>
                    <a:pt x="640" y="3545"/>
                  </a:cubicBezTo>
                  <a:cubicBezTo>
                    <a:pt x="766" y="3464"/>
                    <a:pt x="1387" y="3054"/>
                    <a:pt x="1437" y="2639"/>
                  </a:cubicBezTo>
                  <a:cubicBezTo>
                    <a:pt x="1482" y="2234"/>
                    <a:pt x="955" y="1982"/>
                    <a:pt x="712" y="1887"/>
                  </a:cubicBezTo>
                  <a:cubicBezTo>
                    <a:pt x="482" y="1122"/>
                    <a:pt x="1027" y="320"/>
                    <a:pt x="1031" y="311"/>
                  </a:cubicBezTo>
                  <a:cubicBezTo>
                    <a:pt x="1094" y="221"/>
                    <a:pt x="1072" y="99"/>
                    <a:pt x="982" y="36"/>
                  </a:cubicBezTo>
                  <a:cubicBezTo>
                    <a:pt x="949" y="12"/>
                    <a:pt x="910" y="1"/>
                    <a:pt x="87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3" name="Google Shape;2483;p41"/>
            <p:cNvSpPr/>
            <p:nvPr/>
          </p:nvSpPr>
          <p:spPr>
            <a:xfrm>
              <a:off x="3991831" y="2648431"/>
              <a:ext cx="491741" cy="894495"/>
            </a:xfrm>
            <a:custGeom>
              <a:rect b="b" l="l" r="r" t="t"/>
              <a:pathLst>
                <a:path extrusionOk="0" h="23642" w="12997">
                  <a:moveTo>
                    <a:pt x="8115" y="0"/>
                  </a:moveTo>
                  <a:cubicBezTo>
                    <a:pt x="7392" y="0"/>
                    <a:pt x="6663" y="293"/>
                    <a:pt x="6130" y="890"/>
                  </a:cubicBezTo>
                  <a:cubicBezTo>
                    <a:pt x="5211" y="1922"/>
                    <a:pt x="5243" y="3484"/>
                    <a:pt x="6198" y="4484"/>
                  </a:cubicBezTo>
                  <a:cubicBezTo>
                    <a:pt x="7589" y="5934"/>
                    <a:pt x="8386" y="8303"/>
                    <a:pt x="5946" y="9501"/>
                  </a:cubicBezTo>
                  <a:cubicBezTo>
                    <a:pt x="2293" y="11298"/>
                    <a:pt x="1" y="16126"/>
                    <a:pt x="2104" y="20089"/>
                  </a:cubicBezTo>
                  <a:cubicBezTo>
                    <a:pt x="3834" y="23338"/>
                    <a:pt x="6895" y="23629"/>
                    <a:pt x="7938" y="23629"/>
                  </a:cubicBezTo>
                  <a:cubicBezTo>
                    <a:pt x="8165" y="23629"/>
                    <a:pt x="8296" y="23615"/>
                    <a:pt x="8296" y="23615"/>
                  </a:cubicBezTo>
                  <a:cubicBezTo>
                    <a:pt x="8450" y="23633"/>
                    <a:pt x="8608" y="23642"/>
                    <a:pt x="8768" y="23642"/>
                  </a:cubicBezTo>
                  <a:cubicBezTo>
                    <a:pt x="10791" y="23642"/>
                    <a:pt x="12996" y="22273"/>
                    <a:pt x="8233" y="21760"/>
                  </a:cubicBezTo>
                  <a:cubicBezTo>
                    <a:pt x="3095" y="21201"/>
                    <a:pt x="3158" y="16743"/>
                    <a:pt x="4829" y="14144"/>
                  </a:cubicBezTo>
                  <a:cubicBezTo>
                    <a:pt x="6585" y="11415"/>
                    <a:pt x="10895" y="11609"/>
                    <a:pt x="11701" y="6902"/>
                  </a:cubicBezTo>
                  <a:cubicBezTo>
                    <a:pt x="12088" y="4637"/>
                    <a:pt x="11269" y="2642"/>
                    <a:pt x="10314" y="1183"/>
                  </a:cubicBezTo>
                  <a:cubicBezTo>
                    <a:pt x="9802" y="401"/>
                    <a:pt x="8962" y="0"/>
                    <a:pt x="811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4" name="Google Shape;2484;p41"/>
            <p:cNvSpPr/>
            <p:nvPr/>
          </p:nvSpPr>
          <p:spPr>
            <a:xfrm>
              <a:off x="4024217" y="2640940"/>
              <a:ext cx="430297" cy="909516"/>
            </a:xfrm>
            <a:custGeom>
              <a:rect b="b" l="l" r="r" t="t"/>
              <a:pathLst>
                <a:path extrusionOk="0" h="24039" w="11373">
                  <a:moveTo>
                    <a:pt x="7254" y="396"/>
                  </a:moveTo>
                  <a:cubicBezTo>
                    <a:pt x="7317" y="396"/>
                    <a:pt x="7381" y="399"/>
                    <a:pt x="7445" y="404"/>
                  </a:cubicBezTo>
                  <a:cubicBezTo>
                    <a:pt x="8202" y="458"/>
                    <a:pt x="8877" y="854"/>
                    <a:pt x="9291" y="1489"/>
                  </a:cubicBezTo>
                  <a:cubicBezTo>
                    <a:pt x="10507" y="3345"/>
                    <a:pt x="10967" y="5223"/>
                    <a:pt x="10651" y="7069"/>
                  </a:cubicBezTo>
                  <a:cubicBezTo>
                    <a:pt x="10174" y="9852"/>
                    <a:pt x="8418" y="10870"/>
                    <a:pt x="6724" y="11852"/>
                  </a:cubicBezTo>
                  <a:cubicBezTo>
                    <a:pt x="5639" y="12482"/>
                    <a:pt x="4518" y="13135"/>
                    <a:pt x="3806" y="14239"/>
                  </a:cubicBezTo>
                  <a:cubicBezTo>
                    <a:pt x="2959" y="15558"/>
                    <a:pt x="2288" y="17765"/>
                    <a:pt x="3185" y="19647"/>
                  </a:cubicBezTo>
                  <a:cubicBezTo>
                    <a:pt x="3657" y="20634"/>
                    <a:pt x="4765" y="21872"/>
                    <a:pt x="7355" y="22151"/>
                  </a:cubicBezTo>
                  <a:cubicBezTo>
                    <a:pt x="9688" y="22403"/>
                    <a:pt x="9985" y="22827"/>
                    <a:pt x="10021" y="22908"/>
                  </a:cubicBezTo>
                  <a:cubicBezTo>
                    <a:pt x="10030" y="22930"/>
                    <a:pt x="10043" y="22966"/>
                    <a:pt x="9989" y="23038"/>
                  </a:cubicBezTo>
                  <a:cubicBezTo>
                    <a:pt x="9761" y="23348"/>
                    <a:pt x="8827" y="23644"/>
                    <a:pt x="7909" y="23644"/>
                  </a:cubicBezTo>
                  <a:cubicBezTo>
                    <a:pt x="7759" y="23644"/>
                    <a:pt x="7609" y="23636"/>
                    <a:pt x="7463" y="23619"/>
                  </a:cubicBezTo>
                  <a:cubicBezTo>
                    <a:pt x="7454" y="23615"/>
                    <a:pt x="7449" y="23615"/>
                    <a:pt x="7440" y="23615"/>
                  </a:cubicBezTo>
                  <a:lnTo>
                    <a:pt x="7418" y="23615"/>
                  </a:lnTo>
                  <a:cubicBezTo>
                    <a:pt x="7415" y="23616"/>
                    <a:pt x="7293" y="23629"/>
                    <a:pt x="7084" y="23629"/>
                  </a:cubicBezTo>
                  <a:cubicBezTo>
                    <a:pt x="6689" y="23629"/>
                    <a:pt x="5982" y="23585"/>
                    <a:pt x="5175" y="23340"/>
                  </a:cubicBezTo>
                  <a:cubicBezTo>
                    <a:pt x="3531" y="22840"/>
                    <a:pt x="2270" y="21782"/>
                    <a:pt x="1424" y="20192"/>
                  </a:cubicBezTo>
                  <a:cubicBezTo>
                    <a:pt x="554" y="18557"/>
                    <a:pt x="410" y="16625"/>
                    <a:pt x="1014" y="14752"/>
                  </a:cubicBezTo>
                  <a:cubicBezTo>
                    <a:pt x="1694" y="12644"/>
                    <a:pt x="3252" y="10825"/>
                    <a:pt x="5175" y="9879"/>
                  </a:cubicBezTo>
                  <a:cubicBezTo>
                    <a:pt x="6116" y="9415"/>
                    <a:pt x="6670" y="8758"/>
                    <a:pt x="6819" y="7920"/>
                  </a:cubicBezTo>
                  <a:cubicBezTo>
                    <a:pt x="7004" y="6875"/>
                    <a:pt x="6504" y="5610"/>
                    <a:pt x="5481" y="4547"/>
                  </a:cubicBezTo>
                  <a:cubicBezTo>
                    <a:pt x="4603" y="3628"/>
                    <a:pt x="4576" y="2165"/>
                    <a:pt x="5423" y="1219"/>
                  </a:cubicBezTo>
                  <a:cubicBezTo>
                    <a:pt x="5894" y="690"/>
                    <a:pt x="6554" y="396"/>
                    <a:pt x="7254" y="396"/>
                  </a:cubicBezTo>
                  <a:close/>
                  <a:moveTo>
                    <a:pt x="7263" y="0"/>
                  </a:moveTo>
                  <a:cubicBezTo>
                    <a:pt x="6448" y="0"/>
                    <a:pt x="5678" y="339"/>
                    <a:pt x="5130" y="958"/>
                  </a:cubicBezTo>
                  <a:cubicBezTo>
                    <a:pt x="4148" y="2057"/>
                    <a:pt x="4180" y="3754"/>
                    <a:pt x="5198" y="4817"/>
                  </a:cubicBezTo>
                  <a:cubicBezTo>
                    <a:pt x="5918" y="5569"/>
                    <a:pt x="6621" y="6763"/>
                    <a:pt x="6432" y="7853"/>
                  </a:cubicBezTo>
                  <a:cubicBezTo>
                    <a:pt x="6306" y="8555"/>
                    <a:pt x="5824" y="9118"/>
                    <a:pt x="4999" y="9523"/>
                  </a:cubicBezTo>
                  <a:cubicBezTo>
                    <a:pt x="2982" y="10514"/>
                    <a:pt x="1352" y="12424"/>
                    <a:pt x="640" y="14630"/>
                  </a:cubicBezTo>
                  <a:cubicBezTo>
                    <a:pt x="1" y="16603"/>
                    <a:pt x="154" y="18643"/>
                    <a:pt x="1077" y="20377"/>
                  </a:cubicBezTo>
                  <a:cubicBezTo>
                    <a:pt x="2194" y="22484"/>
                    <a:pt x="3869" y="23358"/>
                    <a:pt x="5076" y="23723"/>
                  </a:cubicBezTo>
                  <a:cubicBezTo>
                    <a:pt x="5925" y="23978"/>
                    <a:pt x="6661" y="24024"/>
                    <a:pt x="7082" y="24024"/>
                  </a:cubicBezTo>
                  <a:cubicBezTo>
                    <a:pt x="7264" y="24024"/>
                    <a:pt x="7387" y="24015"/>
                    <a:pt x="7436" y="24011"/>
                  </a:cubicBezTo>
                  <a:cubicBezTo>
                    <a:pt x="7594" y="24029"/>
                    <a:pt x="7756" y="24038"/>
                    <a:pt x="7918" y="24038"/>
                  </a:cubicBezTo>
                  <a:cubicBezTo>
                    <a:pt x="8922" y="24038"/>
                    <a:pt x="9980" y="23714"/>
                    <a:pt x="10309" y="23273"/>
                  </a:cubicBezTo>
                  <a:cubicBezTo>
                    <a:pt x="10431" y="23106"/>
                    <a:pt x="10458" y="22921"/>
                    <a:pt x="10381" y="22750"/>
                  </a:cubicBezTo>
                  <a:cubicBezTo>
                    <a:pt x="10174" y="22282"/>
                    <a:pt x="9197" y="21958"/>
                    <a:pt x="7400" y="21759"/>
                  </a:cubicBezTo>
                  <a:cubicBezTo>
                    <a:pt x="5490" y="21552"/>
                    <a:pt x="4157" y="20764"/>
                    <a:pt x="3540" y="19476"/>
                  </a:cubicBezTo>
                  <a:cubicBezTo>
                    <a:pt x="2766" y="17855"/>
                    <a:pt x="3284" y="15783"/>
                    <a:pt x="4139" y="14450"/>
                  </a:cubicBezTo>
                  <a:cubicBezTo>
                    <a:pt x="4797" y="13428"/>
                    <a:pt x="5828" y="12829"/>
                    <a:pt x="6923" y="12194"/>
                  </a:cubicBezTo>
                  <a:cubicBezTo>
                    <a:pt x="8697" y="11167"/>
                    <a:pt x="10530" y="10100"/>
                    <a:pt x="11039" y="7136"/>
                  </a:cubicBezTo>
                  <a:cubicBezTo>
                    <a:pt x="11372" y="5191"/>
                    <a:pt x="10895" y="3218"/>
                    <a:pt x="9620" y="1273"/>
                  </a:cubicBezTo>
                  <a:cubicBezTo>
                    <a:pt x="9138" y="534"/>
                    <a:pt x="8355" y="75"/>
                    <a:pt x="7472" y="7"/>
                  </a:cubicBezTo>
                  <a:cubicBezTo>
                    <a:pt x="7402" y="2"/>
                    <a:pt x="7332" y="0"/>
                    <a:pt x="7263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5" name="Google Shape;2485;p41"/>
            <p:cNvSpPr/>
            <p:nvPr/>
          </p:nvSpPr>
          <p:spPr>
            <a:xfrm>
              <a:off x="4114867" y="3349681"/>
              <a:ext cx="182176" cy="192580"/>
            </a:xfrm>
            <a:custGeom>
              <a:rect b="b" l="l" r="r" t="t"/>
              <a:pathLst>
                <a:path extrusionOk="0" h="5090" w="4815">
                  <a:moveTo>
                    <a:pt x="717" y="0"/>
                  </a:moveTo>
                  <a:cubicBezTo>
                    <a:pt x="1018" y="1756"/>
                    <a:pt x="0" y="3270"/>
                    <a:pt x="0" y="3270"/>
                  </a:cubicBezTo>
                  <a:cubicBezTo>
                    <a:pt x="662" y="4675"/>
                    <a:pt x="4319" y="5089"/>
                    <a:pt x="4319" y="5089"/>
                  </a:cubicBezTo>
                  <a:cubicBezTo>
                    <a:pt x="4319" y="5089"/>
                    <a:pt x="4815" y="2995"/>
                    <a:pt x="3085" y="2693"/>
                  </a:cubicBezTo>
                  <a:cubicBezTo>
                    <a:pt x="1352" y="2391"/>
                    <a:pt x="717" y="1"/>
                    <a:pt x="717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6" name="Google Shape;2486;p41"/>
            <p:cNvSpPr/>
            <p:nvPr/>
          </p:nvSpPr>
          <p:spPr>
            <a:xfrm>
              <a:off x="4100377" y="2818078"/>
              <a:ext cx="223264" cy="299918"/>
            </a:xfrm>
            <a:custGeom>
              <a:rect b="b" l="l" r="r" t="t"/>
              <a:pathLst>
                <a:path extrusionOk="0" h="7927" w="5901">
                  <a:moveTo>
                    <a:pt x="3329" y="0"/>
                  </a:moveTo>
                  <a:lnTo>
                    <a:pt x="3329" y="0"/>
                  </a:lnTo>
                  <a:cubicBezTo>
                    <a:pt x="4797" y="1275"/>
                    <a:pt x="4828" y="3968"/>
                    <a:pt x="3797" y="4504"/>
                  </a:cubicBezTo>
                  <a:cubicBezTo>
                    <a:pt x="2766" y="5040"/>
                    <a:pt x="1" y="7926"/>
                    <a:pt x="1" y="7926"/>
                  </a:cubicBezTo>
                  <a:cubicBezTo>
                    <a:pt x="2437" y="5742"/>
                    <a:pt x="5738" y="5949"/>
                    <a:pt x="5819" y="3594"/>
                  </a:cubicBezTo>
                  <a:cubicBezTo>
                    <a:pt x="5900" y="1243"/>
                    <a:pt x="3329" y="0"/>
                    <a:pt x="3329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7" name="Google Shape;2487;p41"/>
            <p:cNvSpPr/>
            <p:nvPr/>
          </p:nvSpPr>
          <p:spPr>
            <a:xfrm>
              <a:off x="4246567" y="2672039"/>
              <a:ext cx="113883" cy="85394"/>
            </a:xfrm>
            <a:custGeom>
              <a:rect b="b" l="l" r="r" t="t"/>
              <a:pathLst>
                <a:path extrusionOk="0" h="2257" w="3010">
                  <a:moveTo>
                    <a:pt x="1505" y="1"/>
                  </a:moveTo>
                  <a:cubicBezTo>
                    <a:pt x="672" y="1"/>
                    <a:pt x="1" y="505"/>
                    <a:pt x="1" y="1131"/>
                  </a:cubicBezTo>
                  <a:cubicBezTo>
                    <a:pt x="1" y="1752"/>
                    <a:pt x="672" y="2257"/>
                    <a:pt x="1505" y="2257"/>
                  </a:cubicBezTo>
                  <a:cubicBezTo>
                    <a:pt x="2338" y="2257"/>
                    <a:pt x="3009" y="1752"/>
                    <a:pt x="3009" y="1131"/>
                  </a:cubicBezTo>
                  <a:cubicBezTo>
                    <a:pt x="3009" y="505"/>
                    <a:pt x="2338" y="1"/>
                    <a:pt x="150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8" name="Google Shape;2488;p41"/>
            <p:cNvSpPr/>
            <p:nvPr/>
          </p:nvSpPr>
          <p:spPr>
            <a:xfrm>
              <a:off x="4544584" y="3169592"/>
              <a:ext cx="444940" cy="379296"/>
            </a:xfrm>
            <a:custGeom>
              <a:rect b="b" l="l" r="r" t="t"/>
              <a:pathLst>
                <a:path extrusionOk="0" h="10025" w="11760">
                  <a:moveTo>
                    <a:pt x="3548" y="0"/>
                  </a:moveTo>
                  <a:cubicBezTo>
                    <a:pt x="1683" y="0"/>
                    <a:pt x="0" y="1049"/>
                    <a:pt x="0" y="1049"/>
                  </a:cubicBezTo>
                  <a:lnTo>
                    <a:pt x="4234" y="10025"/>
                  </a:lnTo>
                  <a:lnTo>
                    <a:pt x="11165" y="10025"/>
                  </a:lnTo>
                  <a:cubicBezTo>
                    <a:pt x="11493" y="10025"/>
                    <a:pt x="11759" y="9759"/>
                    <a:pt x="11759" y="9430"/>
                  </a:cubicBezTo>
                  <a:cubicBezTo>
                    <a:pt x="11759" y="8804"/>
                    <a:pt x="11250" y="8291"/>
                    <a:pt x="10620" y="8291"/>
                  </a:cubicBezTo>
                  <a:lnTo>
                    <a:pt x="5382" y="8291"/>
                  </a:lnTo>
                  <a:cubicBezTo>
                    <a:pt x="5382" y="8291"/>
                    <a:pt x="9219" y="4702"/>
                    <a:pt x="6747" y="1545"/>
                  </a:cubicBezTo>
                  <a:cubicBezTo>
                    <a:pt x="5825" y="369"/>
                    <a:pt x="4654" y="0"/>
                    <a:pt x="354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9" name="Google Shape;2489;p41"/>
            <p:cNvSpPr/>
            <p:nvPr/>
          </p:nvSpPr>
          <p:spPr>
            <a:xfrm>
              <a:off x="4536071" y="3162214"/>
              <a:ext cx="460944" cy="394165"/>
            </a:xfrm>
            <a:custGeom>
              <a:rect b="b" l="l" r="r" t="t"/>
              <a:pathLst>
                <a:path extrusionOk="0" h="10418" w="12183">
                  <a:moveTo>
                    <a:pt x="3770" y="1"/>
                  </a:moveTo>
                  <a:cubicBezTo>
                    <a:pt x="3405" y="1"/>
                    <a:pt x="3025" y="40"/>
                    <a:pt x="2630" y="118"/>
                  </a:cubicBezTo>
                  <a:cubicBezTo>
                    <a:pt x="1234" y="393"/>
                    <a:pt x="162" y="1050"/>
                    <a:pt x="117" y="1078"/>
                  </a:cubicBezTo>
                  <a:cubicBezTo>
                    <a:pt x="27" y="1136"/>
                    <a:pt x="0" y="1258"/>
                    <a:pt x="54" y="1352"/>
                  </a:cubicBezTo>
                  <a:cubicBezTo>
                    <a:pt x="93" y="1411"/>
                    <a:pt x="158" y="1443"/>
                    <a:pt x="225" y="1443"/>
                  </a:cubicBezTo>
                  <a:cubicBezTo>
                    <a:pt x="260" y="1443"/>
                    <a:pt x="296" y="1434"/>
                    <a:pt x="329" y="1415"/>
                  </a:cubicBezTo>
                  <a:cubicBezTo>
                    <a:pt x="338" y="1406"/>
                    <a:pt x="1387" y="758"/>
                    <a:pt x="2716" y="501"/>
                  </a:cubicBezTo>
                  <a:cubicBezTo>
                    <a:pt x="3088" y="429"/>
                    <a:pt x="3444" y="393"/>
                    <a:pt x="3783" y="393"/>
                  </a:cubicBezTo>
                  <a:cubicBezTo>
                    <a:pt x="5032" y="393"/>
                    <a:pt x="6049" y="883"/>
                    <a:pt x="6814" y="1861"/>
                  </a:cubicBezTo>
                  <a:cubicBezTo>
                    <a:pt x="7787" y="3104"/>
                    <a:pt x="7868" y="4563"/>
                    <a:pt x="7048" y="6203"/>
                  </a:cubicBezTo>
                  <a:cubicBezTo>
                    <a:pt x="6422" y="7450"/>
                    <a:pt x="5481" y="8337"/>
                    <a:pt x="5472" y="8342"/>
                  </a:cubicBezTo>
                  <a:cubicBezTo>
                    <a:pt x="5413" y="8400"/>
                    <a:pt x="5395" y="8486"/>
                    <a:pt x="5427" y="8558"/>
                  </a:cubicBezTo>
                  <a:cubicBezTo>
                    <a:pt x="5454" y="8634"/>
                    <a:pt x="5526" y="8684"/>
                    <a:pt x="5607" y="8684"/>
                  </a:cubicBezTo>
                  <a:lnTo>
                    <a:pt x="10845" y="8684"/>
                  </a:lnTo>
                  <a:cubicBezTo>
                    <a:pt x="11363" y="8684"/>
                    <a:pt x="11786" y="9107"/>
                    <a:pt x="11786" y="9625"/>
                  </a:cubicBezTo>
                  <a:cubicBezTo>
                    <a:pt x="11786" y="9846"/>
                    <a:pt x="11610" y="10022"/>
                    <a:pt x="11390" y="10022"/>
                  </a:cubicBezTo>
                  <a:lnTo>
                    <a:pt x="4459" y="10022"/>
                  </a:lnTo>
                  <a:cubicBezTo>
                    <a:pt x="4346" y="10022"/>
                    <a:pt x="4261" y="10112"/>
                    <a:pt x="4261" y="10220"/>
                  </a:cubicBezTo>
                  <a:cubicBezTo>
                    <a:pt x="4261" y="10328"/>
                    <a:pt x="4346" y="10418"/>
                    <a:pt x="4459" y="10418"/>
                  </a:cubicBezTo>
                  <a:lnTo>
                    <a:pt x="11390" y="10418"/>
                  </a:lnTo>
                  <a:cubicBezTo>
                    <a:pt x="11827" y="10418"/>
                    <a:pt x="12182" y="10062"/>
                    <a:pt x="12182" y="9625"/>
                  </a:cubicBezTo>
                  <a:cubicBezTo>
                    <a:pt x="12182" y="8891"/>
                    <a:pt x="11583" y="8292"/>
                    <a:pt x="10845" y="8292"/>
                  </a:cubicBezTo>
                  <a:lnTo>
                    <a:pt x="6071" y="8292"/>
                  </a:lnTo>
                  <a:cubicBezTo>
                    <a:pt x="6418" y="7909"/>
                    <a:pt x="6967" y="7234"/>
                    <a:pt x="7395" y="6387"/>
                  </a:cubicBezTo>
                  <a:cubicBezTo>
                    <a:pt x="8282" y="4622"/>
                    <a:pt x="8188" y="2974"/>
                    <a:pt x="7125" y="1618"/>
                  </a:cubicBezTo>
                  <a:cubicBezTo>
                    <a:pt x="6285" y="551"/>
                    <a:pt x="5140" y="1"/>
                    <a:pt x="377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0" name="Google Shape;2490;p41"/>
            <p:cNvSpPr/>
            <p:nvPr/>
          </p:nvSpPr>
          <p:spPr>
            <a:xfrm>
              <a:off x="4198026" y="2696594"/>
              <a:ext cx="735588" cy="850115"/>
            </a:xfrm>
            <a:custGeom>
              <a:rect b="b" l="l" r="r" t="t"/>
              <a:pathLst>
                <a:path extrusionOk="0" h="22469" w="19442">
                  <a:moveTo>
                    <a:pt x="19442" y="0"/>
                  </a:moveTo>
                  <a:lnTo>
                    <a:pt x="10394" y="1671"/>
                  </a:lnTo>
                  <a:lnTo>
                    <a:pt x="2261" y="14326"/>
                  </a:lnTo>
                  <a:cubicBezTo>
                    <a:pt x="0" y="17843"/>
                    <a:pt x="743" y="21603"/>
                    <a:pt x="2599" y="22468"/>
                  </a:cubicBezTo>
                  <a:lnTo>
                    <a:pt x="7832" y="22468"/>
                  </a:lnTo>
                  <a:cubicBezTo>
                    <a:pt x="14245" y="22468"/>
                    <a:pt x="19442" y="17271"/>
                    <a:pt x="19442" y="10858"/>
                  </a:cubicBezTo>
                  <a:lnTo>
                    <a:pt x="1944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1" name="Google Shape;2491;p41"/>
            <p:cNvSpPr/>
            <p:nvPr/>
          </p:nvSpPr>
          <p:spPr>
            <a:xfrm>
              <a:off x="4444551" y="3032936"/>
              <a:ext cx="238777" cy="260834"/>
            </a:xfrm>
            <a:custGeom>
              <a:rect b="b" l="l" r="r" t="t"/>
              <a:pathLst>
                <a:path extrusionOk="0" h="6894" w="6311">
                  <a:moveTo>
                    <a:pt x="6292" y="0"/>
                  </a:moveTo>
                  <a:cubicBezTo>
                    <a:pt x="6292" y="0"/>
                    <a:pt x="6277" y="263"/>
                    <a:pt x="6253" y="686"/>
                  </a:cubicBezTo>
                  <a:lnTo>
                    <a:pt x="6253" y="686"/>
                  </a:lnTo>
                  <a:cubicBezTo>
                    <a:pt x="6311" y="290"/>
                    <a:pt x="6292" y="0"/>
                    <a:pt x="6292" y="0"/>
                  </a:cubicBezTo>
                  <a:close/>
                  <a:moveTo>
                    <a:pt x="6253" y="686"/>
                  </a:moveTo>
                  <a:lnTo>
                    <a:pt x="6253" y="686"/>
                  </a:lnTo>
                  <a:cubicBezTo>
                    <a:pt x="6138" y="1473"/>
                    <a:pt x="5720" y="2683"/>
                    <a:pt x="4252" y="2887"/>
                  </a:cubicBezTo>
                  <a:cubicBezTo>
                    <a:pt x="2045" y="3198"/>
                    <a:pt x="1" y="3715"/>
                    <a:pt x="1" y="3715"/>
                  </a:cubicBezTo>
                  <a:cubicBezTo>
                    <a:pt x="1" y="3715"/>
                    <a:pt x="679" y="3552"/>
                    <a:pt x="1537" y="3552"/>
                  </a:cubicBezTo>
                  <a:cubicBezTo>
                    <a:pt x="2455" y="3552"/>
                    <a:pt x="3578" y="3739"/>
                    <a:pt x="4293" y="4517"/>
                  </a:cubicBezTo>
                  <a:cubicBezTo>
                    <a:pt x="5631" y="5977"/>
                    <a:pt x="5885" y="6893"/>
                    <a:pt x="5900" y="6893"/>
                  </a:cubicBezTo>
                  <a:cubicBezTo>
                    <a:pt x="5900" y="6893"/>
                    <a:pt x="5900" y="6892"/>
                    <a:pt x="5900" y="6890"/>
                  </a:cubicBezTo>
                  <a:cubicBezTo>
                    <a:pt x="5900" y="6840"/>
                    <a:pt x="6154" y="2419"/>
                    <a:pt x="6253" y="686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2" name="Google Shape;2492;p41"/>
            <p:cNvSpPr/>
            <p:nvPr/>
          </p:nvSpPr>
          <p:spPr>
            <a:xfrm>
              <a:off x="4840368" y="2843275"/>
              <a:ext cx="95306" cy="232950"/>
            </a:xfrm>
            <a:custGeom>
              <a:rect b="b" l="l" r="r" t="t"/>
              <a:pathLst>
                <a:path extrusionOk="0" h="6157" w="2519">
                  <a:moveTo>
                    <a:pt x="2311" y="1"/>
                  </a:moveTo>
                  <a:cubicBezTo>
                    <a:pt x="2311" y="1"/>
                    <a:pt x="1" y="618"/>
                    <a:pt x="289" y="1032"/>
                  </a:cubicBezTo>
                  <a:cubicBezTo>
                    <a:pt x="577" y="1446"/>
                    <a:pt x="2351" y="1527"/>
                    <a:pt x="2351" y="1527"/>
                  </a:cubicBezTo>
                  <a:cubicBezTo>
                    <a:pt x="2351" y="1527"/>
                    <a:pt x="208" y="2311"/>
                    <a:pt x="370" y="2806"/>
                  </a:cubicBezTo>
                  <a:cubicBezTo>
                    <a:pt x="515" y="3237"/>
                    <a:pt x="2034" y="3355"/>
                    <a:pt x="2426" y="3378"/>
                  </a:cubicBezTo>
                  <a:lnTo>
                    <a:pt x="2426" y="3378"/>
                  </a:lnTo>
                  <a:lnTo>
                    <a:pt x="2311" y="1"/>
                  </a:lnTo>
                  <a:close/>
                  <a:moveTo>
                    <a:pt x="2426" y="3378"/>
                  </a:moveTo>
                  <a:lnTo>
                    <a:pt x="2428" y="3424"/>
                  </a:lnTo>
                  <a:lnTo>
                    <a:pt x="2428" y="3424"/>
                  </a:lnTo>
                  <a:cubicBezTo>
                    <a:pt x="2485" y="3397"/>
                    <a:pt x="2518" y="3383"/>
                    <a:pt x="2518" y="3383"/>
                  </a:cubicBezTo>
                  <a:cubicBezTo>
                    <a:pt x="2518" y="3383"/>
                    <a:pt x="2485" y="3381"/>
                    <a:pt x="2426" y="3378"/>
                  </a:cubicBezTo>
                  <a:close/>
                  <a:moveTo>
                    <a:pt x="2428" y="3424"/>
                  </a:moveTo>
                  <a:lnTo>
                    <a:pt x="2428" y="3424"/>
                  </a:lnTo>
                  <a:cubicBezTo>
                    <a:pt x="2056" y="3594"/>
                    <a:pt x="669" y="4251"/>
                    <a:pt x="744" y="4540"/>
                  </a:cubicBezTo>
                  <a:cubicBezTo>
                    <a:pt x="825" y="4869"/>
                    <a:pt x="2392" y="4950"/>
                    <a:pt x="2392" y="4950"/>
                  </a:cubicBezTo>
                  <a:cubicBezTo>
                    <a:pt x="2392" y="4950"/>
                    <a:pt x="1239" y="5445"/>
                    <a:pt x="1361" y="5900"/>
                  </a:cubicBezTo>
                  <a:cubicBezTo>
                    <a:pt x="1416" y="6101"/>
                    <a:pt x="1648" y="6157"/>
                    <a:pt x="1890" y="6157"/>
                  </a:cubicBezTo>
                  <a:cubicBezTo>
                    <a:pt x="2196" y="6157"/>
                    <a:pt x="2518" y="6067"/>
                    <a:pt x="2518" y="6067"/>
                  </a:cubicBezTo>
                  <a:lnTo>
                    <a:pt x="2428" y="3424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3" name="Google Shape;2493;p41"/>
            <p:cNvSpPr/>
            <p:nvPr/>
          </p:nvSpPr>
          <p:spPr>
            <a:xfrm>
              <a:off x="4350156" y="2851107"/>
              <a:ext cx="298253" cy="294999"/>
            </a:xfrm>
            <a:custGeom>
              <a:rect b="b" l="l" r="r" t="t"/>
              <a:pathLst>
                <a:path extrusionOk="0" h="7797" w="7883">
                  <a:moveTo>
                    <a:pt x="5243" y="1"/>
                  </a:moveTo>
                  <a:cubicBezTo>
                    <a:pt x="4581" y="289"/>
                    <a:pt x="1" y="7796"/>
                    <a:pt x="1" y="7796"/>
                  </a:cubicBezTo>
                  <a:cubicBezTo>
                    <a:pt x="1" y="7796"/>
                    <a:pt x="3342" y="7634"/>
                    <a:pt x="3757" y="7220"/>
                  </a:cubicBezTo>
                  <a:cubicBezTo>
                    <a:pt x="4167" y="6806"/>
                    <a:pt x="1321" y="5734"/>
                    <a:pt x="1320" y="5734"/>
                  </a:cubicBezTo>
                  <a:lnTo>
                    <a:pt x="1320" y="5734"/>
                  </a:lnTo>
                  <a:cubicBezTo>
                    <a:pt x="1321" y="5734"/>
                    <a:pt x="2341" y="5862"/>
                    <a:pt x="3296" y="5862"/>
                  </a:cubicBezTo>
                  <a:cubicBezTo>
                    <a:pt x="4059" y="5862"/>
                    <a:pt x="4782" y="5780"/>
                    <a:pt x="4910" y="5486"/>
                  </a:cubicBezTo>
                  <a:cubicBezTo>
                    <a:pt x="5198" y="4829"/>
                    <a:pt x="2681" y="3712"/>
                    <a:pt x="2680" y="3712"/>
                  </a:cubicBezTo>
                  <a:lnTo>
                    <a:pt x="2680" y="3712"/>
                  </a:lnTo>
                  <a:cubicBezTo>
                    <a:pt x="2681" y="3712"/>
                    <a:pt x="4289" y="3908"/>
                    <a:pt x="5370" y="3908"/>
                  </a:cubicBezTo>
                  <a:cubicBezTo>
                    <a:pt x="5857" y="3908"/>
                    <a:pt x="6238" y="3868"/>
                    <a:pt x="6315" y="3752"/>
                  </a:cubicBezTo>
                  <a:cubicBezTo>
                    <a:pt x="6563" y="3383"/>
                    <a:pt x="4126" y="1528"/>
                    <a:pt x="4126" y="1527"/>
                  </a:cubicBezTo>
                  <a:lnTo>
                    <a:pt x="4126" y="1527"/>
                  </a:lnTo>
                  <a:cubicBezTo>
                    <a:pt x="4126" y="1527"/>
                    <a:pt x="5685" y="1728"/>
                    <a:pt x="6761" y="1728"/>
                  </a:cubicBezTo>
                  <a:cubicBezTo>
                    <a:pt x="7299" y="1728"/>
                    <a:pt x="7715" y="1678"/>
                    <a:pt x="7756" y="1527"/>
                  </a:cubicBezTo>
                  <a:cubicBezTo>
                    <a:pt x="7882" y="1073"/>
                    <a:pt x="5243" y="1"/>
                    <a:pt x="524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4" name="Google Shape;2494;p41"/>
            <p:cNvSpPr/>
            <p:nvPr/>
          </p:nvSpPr>
          <p:spPr>
            <a:xfrm>
              <a:off x="4554647" y="3129829"/>
              <a:ext cx="310663" cy="366091"/>
            </a:xfrm>
            <a:custGeom>
              <a:rect b="b" l="l" r="r" t="t"/>
              <a:pathLst>
                <a:path extrusionOk="0" h="9676" w="8211">
                  <a:moveTo>
                    <a:pt x="6826" y="1"/>
                  </a:moveTo>
                  <a:cubicBezTo>
                    <a:pt x="6312" y="1"/>
                    <a:pt x="5859" y="474"/>
                    <a:pt x="5859" y="474"/>
                  </a:cubicBezTo>
                  <a:lnTo>
                    <a:pt x="0" y="9508"/>
                  </a:lnTo>
                  <a:cubicBezTo>
                    <a:pt x="0" y="9508"/>
                    <a:pt x="3342" y="9635"/>
                    <a:pt x="3589" y="9675"/>
                  </a:cubicBezTo>
                  <a:cubicBezTo>
                    <a:pt x="3593" y="9676"/>
                    <a:pt x="3596" y="9676"/>
                    <a:pt x="3600" y="9676"/>
                  </a:cubicBezTo>
                  <a:cubicBezTo>
                    <a:pt x="3894" y="9676"/>
                    <a:pt x="6080" y="8133"/>
                    <a:pt x="7138" y="6950"/>
                  </a:cubicBezTo>
                  <a:cubicBezTo>
                    <a:pt x="8210" y="5753"/>
                    <a:pt x="8129" y="965"/>
                    <a:pt x="7426" y="267"/>
                  </a:cubicBezTo>
                  <a:cubicBezTo>
                    <a:pt x="7232" y="72"/>
                    <a:pt x="7024" y="1"/>
                    <a:pt x="6826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5" name="Google Shape;2495;p41"/>
            <p:cNvSpPr/>
            <p:nvPr/>
          </p:nvSpPr>
          <p:spPr>
            <a:xfrm>
              <a:off x="4213500" y="2691372"/>
              <a:ext cx="727643" cy="865022"/>
            </a:xfrm>
            <a:custGeom>
              <a:rect b="b" l="l" r="r" t="t"/>
              <a:pathLst>
                <a:path extrusionOk="0" h="22863" w="19232">
                  <a:moveTo>
                    <a:pt x="18839" y="435"/>
                  </a:moveTo>
                  <a:lnTo>
                    <a:pt x="18839" y="11464"/>
                  </a:lnTo>
                  <a:cubicBezTo>
                    <a:pt x="18839" y="17535"/>
                    <a:pt x="13903" y="22467"/>
                    <a:pt x="7833" y="22467"/>
                  </a:cubicBezTo>
                  <a:lnTo>
                    <a:pt x="2838" y="22467"/>
                  </a:lnTo>
                  <a:cubicBezTo>
                    <a:pt x="2293" y="22467"/>
                    <a:pt x="1775" y="22210"/>
                    <a:pt x="1456" y="21782"/>
                  </a:cubicBezTo>
                  <a:cubicBezTo>
                    <a:pt x="451" y="20444"/>
                    <a:pt x="1" y="17769"/>
                    <a:pt x="2019" y="14630"/>
                  </a:cubicBezTo>
                  <a:lnTo>
                    <a:pt x="10107" y="2048"/>
                  </a:lnTo>
                  <a:lnTo>
                    <a:pt x="18839" y="435"/>
                  </a:lnTo>
                  <a:close/>
                  <a:moveTo>
                    <a:pt x="19031" y="0"/>
                  </a:moveTo>
                  <a:cubicBezTo>
                    <a:pt x="19020" y="0"/>
                    <a:pt x="19008" y="1"/>
                    <a:pt x="18997" y="3"/>
                  </a:cubicBezTo>
                  <a:lnTo>
                    <a:pt x="9954" y="1674"/>
                  </a:lnTo>
                  <a:cubicBezTo>
                    <a:pt x="9900" y="1687"/>
                    <a:pt x="9850" y="1719"/>
                    <a:pt x="9823" y="1764"/>
                  </a:cubicBezTo>
                  <a:lnTo>
                    <a:pt x="1690" y="14414"/>
                  </a:lnTo>
                  <a:cubicBezTo>
                    <a:pt x="776" y="15833"/>
                    <a:pt x="267" y="17319"/>
                    <a:pt x="208" y="18711"/>
                  </a:cubicBezTo>
                  <a:cubicBezTo>
                    <a:pt x="159" y="19976"/>
                    <a:pt x="487" y="21147"/>
                    <a:pt x="1140" y="22021"/>
                  </a:cubicBezTo>
                  <a:cubicBezTo>
                    <a:pt x="1537" y="22548"/>
                    <a:pt x="2172" y="22863"/>
                    <a:pt x="2838" y="22863"/>
                  </a:cubicBezTo>
                  <a:lnTo>
                    <a:pt x="7833" y="22863"/>
                  </a:lnTo>
                  <a:cubicBezTo>
                    <a:pt x="14120" y="22863"/>
                    <a:pt x="19231" y="17751"/>
                    <a:pt x="19231" y="11464"/>
                  </a:cubicBezTo>
                  <a:lnTo>
                    <a:pt x="19231" y="197"/>
                  </a:lnTo>
                  <a:cubicBezTo>
                    <a:pt x="19231" y="138"/>
                    <a:pt x="19204" y="84"/>
                    <a:pt x="19159" y="48"/>
                  </a:cubicBezTo>
                  <a:cubicBezTo>
                    <a:pt x="19123" y="15"/>
                    <a:pt x="19078" y="0"/>
                    <a:pt x="1903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6" name="Google Shape;2496;p41"/>
            <p:cNvSpPr/>
            <p:nvPr/>
          </p:nvSpPr>
          <p:spPr>
            <a:xfrm>
              <a:off x="4658388" y="3015533"/>
              <a:ext cx="224967" cy="533890"/>
            </a:xfrm>
            <a:custGeom>
              <a:rect b="b" l="l" r="r" t="t"/>
              <a:pathLst>
                <a:path extrusionOk="0" h="14111" w="5946">
                  <a:moveTo>
                    <a:pt x="766" y="1"/>
                  </a:moveTo>
                  <a:cubicBezTo>
                    <a:pt x="766" y="1"/>
                    <a:pt x="1" y="6252"/>
                    <a:pt x="559" y="8170"/>
                  </a:cubicBezTo>
                  <a:cubicBezTo>
                    <a:pt x="983" y="9620"/>
                    <a:pt x="2325" y="12277"/>
                    <a:pt x="2951" y="13484"/>
                  </a:cubicBezTo>
                  <a:cubicBezTo>
                    <a:pt x="3153" y="13871"/>
                    <a:pt x="3550" y="14110"/>
                    <a:pt x="3986" y="14110"/>
                  </a:cubicBezTo>
                  <a:lnTo>
                    <a:pt x="4964" y="14110"/>
                  </a:lnTo>
                  <a:cubicBezTo>
                    <a:pt x="5581" y="14110"/>
                    <a:pt x="5945" y="13417"/>
                    <a:pt x="5594" y="12908"/>
                  </a:cubicBezTo>
                  <a:cubicBezTo>
                    <a:pt x="4572" y="11422"/>
                    <a:pt x="3000" y="8918"/>
                    <a:pt x="2933" y="7490"/>
                  </a:cubicBezTo>
                  <a:cubicBezTo>
                    <a:pt x="2815" y="5076"/>
                    <a:pt x="3243" y="1937"/>
                    <a:pt x="3243" y="1937"/>
                  </a:cubicBezTo>
                  <a:lnTo>
                    <a:pt x="76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7" name="Google Shape;2497;p41"/>
            <p:cNvSpPr/>
            <p:nvPr/>
          </p:nvSpPr>
          <p:spPr>
            <a:xfrm>
              <a:off x="4651086" y="3007966"/>
              <a:ext cx="233782" cy="548948"/>
            </a:xfrm>
            <a:custGeom>
              <a:rect b="b" l="l" r="r" t="t"/>
              <a:pathLst>
                <a:path extrusionOk="0" h="14509" w="6179">
                  <a:moveTo>
                    <a:pt x="957" y="1"/>
                  </a:moveTo>
                  <a:cubicBezTo>
                    <a:pt x="859" y="1"/>
                    <a:pt x="774" y="74"/>
                    <a:pt x="766" y="174"/>
                  </a:cubicBezTo>
                  <a:cubicBezTo>
                    <a:pt x="734" y="435"/>
                    <a:pt x="0" y="6488"/>
                    <a:pt x="563" y="8424"/>
                  </a:cubicBezTo>
                  <a:cubicBezTo>
                    <a:pt x="977" y="9856"/>
                    <a:pt x="2252" y="12392"/>
                    <a:pt x="2972" y="13774"/>
                  </a:cubicBezTo>
                  <a:cubicBezTo>
                    <a:pt x="3207" y="14229"/>
                    <a:pt x="3670" y="14508"/>
                    <a:pt x="4179" y="14508"/>
                  </a:cubicBezTo>
                  <a:lnTo>
                    <a:pt x="5157" y="14508"/>
                  </a:lnTo>
                  <a:cubicBezTo>
                    <a:pt x="5517" y="14508"/>
                    <a:pt x="5841" y="14310"/>
                    <a:pt x="6012" y="13990"/>
                  </a:cubicBezTo>
                  <a:cubicBezTo>
                    <a:pt x="6179" y="13675"/>
                    <a:pt x="6156" y="13292"/>
                    <a:pt x="5949" y="12995"/>
                  </a:cubicBezTo>
                  <a:cubicBezTo>
                    <a:pt x="4999" y="11608"/>
                    <a:pt x="3391" y="9077"/>
                    <a:pt x="3324" y="7681"/>
                  </a:cubicBezTo>
                  <a:cubicBezTo>
                    <a:pt x="3207" y="5312"/>
                    <a:pt x="3625" y="2196"/>
                    <a:pt x="3630" y="2164"/>
                  </a:cubicBezTo>
                  <a:cubicBezTo>
                    <a:pt x="3643" y="2056"/>
                    <a:pt x="3571" y="1957"/>
                    <a:pt x="3463" y="1944"/>
                  </a:cubicBezTo>
                  <a:cubicBezTo>
                    <a:pt x="3455" y="1942"/>
                    <a:pt x="3446" y="1942"/>
                    <a:pt x="3438" y="1942"/>
                  </a:cubicBezTo>
                  <a:cubicBezTo>
                    <a:pt x="3337" y="1942"/>
                    <a:pt x="3255" y="2015"/>
                    <a:pt x="3238" y="2115"/>
                  </a:cubicBezTo>
                  <a:cubicBezTo>
                    <a:pt x="3234" y="2146"/>
                    <a:pt x="2810" y="5294"/>
                    <a:pt x="2927" y="7699"/>
                  </a:cubicBezTo>
                  <a:cubicBezTo>
                    <a:pt x="2999" y="9118"/>
                    <a:pt x="4432" y="11482"/>
                    <a:pt x="5625" y="13216"/>
                  </a:cubicBezTo>
                  <a:cubicBezTo>
                    <a:pt x="5751" y="13396"/>
                    <a:pt x="5765" y="13617"/>
                    <a:pt x="5661" y="13810"/>
                  </a:cubicBezTo>
                  <a:cubicBezTo>
                    <a:pt x="5562" y="13999"/>
                    <a:pt x="5373" y="14117"/>
                    <a:pt x="5157" y="14117"/>
                  </a:cubicBezTo>
                  <a:lnTo>
                    <a:pt x="4179" y="14117"/>
                  </a:lnTo>
                  <a:cubicBezTo>
                    <a:pt x="3815" y="14117"/>
                    <a:pt x="3486" y="13914"/>
                    <a:pt x="3319" y="13594"/>
                  </a:cubicBezTo>
                  <a:cubicBezTo>
                    <a:pt x="2747" y="12491"/>
                    <a:pt x="1365" y="9766"/>
                    <a:pt x="941" y="8316"/>
                  </a:cubicBezTo>
                  <a:cubicBezTo>
                    <a:pt x="401" y="6456"/>
                    <a:pt x="1149" y="286"/>
                    <a:pt x="1153" y="223"/>
                  </a:cubicBezTo>
                  <a:cubicBezTo>
                    <a:pt x="1167" y="115"/>
                    <a:pt x="1090" y="16"/>
                    <a:pt x="982" y="2"/>
                  </a:cubicBezTo>
                  <a:cubicBezTo>
                    <a:pt x="974" y="1"/>
                    <a:pt x="965" y="1"/>
                    <a:pt x="957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8" name="Google Shape;2498;p41"/>
            <p:cNvSpPr/>
            <p:nvPr/>
          </p:nvSpPr>
          <p:spPr>
            <a:xfrm>
              <a:off x="4650897" y="3111290"/>
              <a:ext cx="221713" cy="435292"/>
            </a:xfrm>
            <a:custGeom>
              <a:rect b="b" l="l" r="r" t="t"/>
              <a:pathLst>
                <a:path extrusionOk="0" h="11505" w="5860">
                  <a:moveTo>
                    <a:pt x="690" y="1"/>
                  </a:moveTo>
                  <a:lnTo>
                    <a:pt x="690" y="1"/>
                  </a:lnTo>
                  <a:cubicBezTo>
                    <a:pt x="690" y="1"/>
                    <a:pt x="1" y="3739"/>
                    <a:pt x="757" y="5639"/>
                  </a:cubicBezTo>
                  <a:cubicBezTo>
                    <a:pt x="1514" y="7535"/>
                    <a:pt x="3149" y="10953"/>
                    <a:pt x="3149" y="10953"/>
                  </a:cubicBezTo>
                  <a:cubicBezTo>
                    <a:pt x="3149" y="10953"/>
                    <a:pt x="4344" y="11505"/>
                    <a:pt x="5152" y="11505"/>
                  </a:cubicBezTo>
                  <a:cubicBezTo>
                    <a:pt x="5510" y="11505"/>
                    <a:pt x="5792" y="11396"/>
                    <a:pt x="5860" y="11084"/>
                  </a:cubicBezTo>
                  <a:lnTo>
                    <a:pt x="5364" y="9904"/>
                  </a:lnTo>
                  <a:cubicBezTo>
                    <a:pt x="5364" y="9904"/>
                    <a:pt x="3522" y="9706"/>
                    <a:pt x="2338" y="7427"/>
                  </a:cubicBezTo>
                  <a:cubicBezTo>
                    <a:pt x="883" y="4621"/>
                    <a:pt x="690" y="1"/>
                    <a:pt x="690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9" name="Google Shape;2499;p41"/>
            <p:cNvSpPr/>
            <p:nvPr/>
          </p:nvSpPr>
          <p:spPr>
            <a:xfrm>
              <a:off x="4822473" y="3088817"/>
              <a:ext cx="224778" cy="460603"/>
            </a:xfrm>
            <a:custGeom>
              <a:rect b="b" l="l" r="r" t="t"/>
              <a:pathLst>
                <a:path extrusionOk="0" h="12174" w="5941">
                  <a:moveTo>
                    <a:pt x="2928" y="0"/>
                  </a:moveTo>
                  <a:lnTo>
                    <a:pt x="474" y="45"/>
                  </a:lnTo>
                  <a:cubicBezTo>
                    <a:pt x="474" y="45"/>
                    <a:pt x="1" y="4315"/>
                    <a:pt x="555" y="6233"/>
                  </a:cubicBezTo>
                  <a:cubicBezTo>
                    <a:pt x="978" y="7683"/>
                    <a:pt x="2320" y="10340"/>
                    <a:pt x="2950" y="11547"/>
                  </a:cubicBezTo>
                  <a:cubicBezTo>
                    <a:pt x="3149" y="11934"/>
                    <a:pt x="3549" y="12173"/>
                    <a:pt x="3982" y="12173"/>
                  </a:cubicBezTo>
                  <a:lnTo>
                    <a:pt x="4959" y="12173"/>
                  </a:lnTo>
                  <a:cubicBezTo>
                    <a:pt x="5576" y="12173"/>
                    <a:pt x="5941" y="11480"/>
                    <a:pt x="5590" y="10971"/>
                  </a:cubicBezTo>
                  <a:cubicBezTo>
                    <a:pt x="4567" y="9485"/>
                    <a:pt x="2996" y="6981"/>
                    <a:pt x="2928" y="5553"/>
                  </a:cubicBezTo>
                  <a:cubicBezTo>
                    <a:pt x="2811" y="3139"/>
                    <a:pt x="2928" y="0"/>
                    <a:pt x="29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0" name="Google Shape;2500;p41"/>
            <p:cNvSpPr/>
            <p:nvPr/>
          </p:nvSpPr>
          <p:spPr>
            <a:xfrm>
              <a:off x="4814982" y="3081439"/>
              <a:ext cx="233820" cy="475472"/>
            </a:xfrm>
            <a:custGeom>
              <a:rect b="b" l="l" r="r" t="t"/>
              <a:pathLst>
                <a:path extrusionOk="0" h="12567" w="6180">
                  <a:moveTo>
                    <a:pt x="3120" y="1"/>
                  </a:moveTo>
                  <a:cubicBezTo>
                    <a:pt x="3018" y="1"/>
                    <a:pt x="2932" y="88"/>
                    <a:pt x="2928" y="191"/>
                  </a:cubicBezTo>
                  <a:cubicBezTo>
                    <a:pt x="2928" y="222"/>
                    <a:pt x="2815" y="3361"/>
                    <a:pt x="2928" y="5757"/>
                  </a:cubicBezTo>
                  <a:cubicBezTo>
                    <a:pt x="3000" y="7176"/>
                    <a:pt x="4437" y="9540"/>
                    <a:pt x="5625" y="11274"/>
                  </a:cubicBezTo>
                  <a:cubicBezTo>
                    <a:pt x="5752" y="11454"/>
                    <a:pt x="5765" y="11675"/>
                    <a:pt x="5661" y="11868"/>
                  </a:cubicBezTo>
                  <a:cubicBezTo>
                    <a:pt x="5562" y="12057"/>
                    <a:pt x="5373" y="12175"/>
                    <a:pt x="5157" y="12175"/>
                  </a:cubicBezTo>
                  <a:lnTo>
                    <a:pt x="4180" y="12175"/>
                  </a:lnTo>
                  <a:cubicBezTo>
                    <a:pt x="3820" y="12175"/>
                    <a:pt x="3486" y="11972"/>
                    <a:pt x="3320" y="11652"/>
                  </a:cubicBezTo>
                  <a:cubicBezTo>
                    <a:pt x="2748" y="10549"/>
                    <a:pt x="1365" y="7824"/>
                    <a:pt x="942" y="6374"/>
                  </a:cubicBezTo>
                  <a:cubicBezTo>
                    <a:pt x="401" y="4514"/>
                    <a:pt x="861" y="303"/>
                    <a:pt x="865" y="258"/>
                  </a:cubicBezTo>
                  <a:cubicBezTo>
                    <a:pt x="879" y="150"/>
                    <a:pt x="802" y="56"/>
                    <a:pt x="694" y="42"/>
                  </a:cubicBezTo>
                  <a:cubicBezTo>
                    <a:pt x="686" y="41"/>
                    <a:pt x="678" y="41"/>
                    <a:pt x="670" y="41"/>
                  </a:cubicBezTo>
                  <a:cubicBezTo>
                    <a:pt x="572" y="41"/>
                    <a:pt x="486" y="118"/>
                    <a:pt x="473" y="218"/>
                  </a:cubicBezTo>
                  <a:cubicBezTo>
                    <a:pt x="455" y="393"/>
                    <a:pt x="1" y="4550"/>
                    <a:pt x="563" y="6482"/>
                  </a:cubicBezTo>
                  <a:cubicBezTo>
                    <a:pt x="982" y="7914"/>
                    <a:pt x="2252" y="10450"/>
                    <a:pt x="2973" y="11832"/>
                  </a:cubicBezTo>
                  <a:cubicBezTo>
                    <a:pt x="3207" y="12287"/>
                    <a:pt x="3671" y="12566"/>
                    <a:pt x="4180" y="12566"/>
                  </a:cubicBezTo>
                  <a:lnTo>
                    <a:pt x="5157" y="12566"/>
                  </a:lnTo>
                  <a:cubicBezTo>
                    <a:pt x="5517" y="12566"/>
                    <a:pt x="5842" y="12368"/>
                    <a:pt x="6013" y="12048"/>
                  </a:cubicBezTo>
                  <a:cubicBezTo>
                    <a:pt x="6179" y="11733"/>
                    <a:pt x="6157" y="11350"/>
                    <a:pt x="5950" y="11053"/>
                  </a:cubicBezTo>
                  <a:cubicBezTo>
                    <a:pt x="4999" y="9666"/>
                    <a:pt x="3392" y="7135"/>
                    <a:pt x="3324" y="5739"/>
                  </a:cubicBezTo>
                  <a:cubicBezTo>
                    <a:pt x="3207" y="3361"/>
                    <a:pt x="3324" y="236"/>
                    <a:pt x="3324" y="204"/>
                  </a:cubicBezTo>
                  <a:cubicBezTo>
                    <a:pt x="3329" y="96"/>
                    <a:pt x="3243" y="6"/>
                    <a:pt x="3135" y="2"/>
                  </a:cubicBezTo>
                  <a:cubicBezTo>
                    <a:pt x="3130" y="1"/>
                    <a:pt x="3125" y="1"/>
                    <a:pt x="312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1" name="Google Shape;2501;p41"/>
            <p:cNvSpPr/>
            <p:nvPr/>
          </p:nvSpPr>
          <p:spPr>
            <a:xfrm>
              <a:off x="4830986" y="3123737"/>
              <a:ext cx="212368" cy="429200"/>
            </a:xfrm>
            <a:custGeom>
              <a:rect b="b" l="l" r="r" t="t"/>
              <a:pathLst>
                <a:path extrusionOk="0" h="11344" w="5613">
                  <a:moveTo>
                    <a:pt x="276" y="0"/>
                  </a:moveTo>
                  <a:cubicBezTo>
                    <a:pt x="276" y="0"/>
                    <a:pt x="1" y="2284"/>
                    <a:pt x="82" y="3905"/>
                  </a:cubicBezTo>
                  <a:cubicBezTo>
                    <a:pt x="167" y="5531"/>
                    <a:pt x="2203" y="9516"/>
                    <a:pt x="2203" y="9516"/>
                  </a:cubicBezTo>
                  <a:cubicBezTo>
                    <a:pt x="2203" y="9516"/>
                    <a:pt x="2753" y="10894"/>
                    <a:pt x="3595" y="11237"/>
                  </a:cubicBezTo>
                  <a:cubicBezTo>
                    <a:pt x="3777" y="11312"/>
                    <a:pt x="3960" y="11343"/>
                    <a:pt x="4136" y="11343"/>
                  </a:cubicBezTo>
                  <a:cubicBezTo>
                    <a:pt x="4772" y="11343"/>
                    <a:pt x="5319" y="10931"/>
                    <a:pt x="5446" y="10674"/>
                  </a:cubicBezTo>
                  <a:cubicBezTo>
                    <a:pt x="5612" y="10345"/>
                    <a:pt x="4788" y="9408"/>
                    <a:pt x="4788" y="9408"/>
                  </a:cubicBezTo>
                  <a:cubicBezTo>
                    <a:pt x="4699" y="9424"/>
                    <a:pt x="4606" y="9434"/>
                    <a:pt x="4508" y="9434"/>
                  </a:cubicBezTo>
                  <a:cubicBezTo>
                    <a:pt x="3766" y="9434"/>
                    <a:pt x="2796" y="8882"/>
                    <a:pt x="1681" y="6548"/>
                  </a:cubicBezTo>
                  <a:cubicBezTo>
                    <a:pt x="415" y="3905"/>
                    <a:pt x="276" y="0"/>
                    <a:pt x="276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2" name="Google Shape;2502;p41"/>
            <p:cNvSpPr/>
            <p:nvPr/>
          </p:nvSpPr>
          <p:spPr>
            <a:xfrm>
              <a:off x="4375883" y="3176743"/>
              <a:ext cx="444940" cy="379296"/>
            </a:xfrm>
            <a:custGeom>
              <a:rect b="b" l="l" r="r" t="t"/>
              <a:pathLst>
                <a:path extrusionOk="0" h="10025" w="11760">
                  <a:moveTo>
                    <a:pt x="3548" y="1"/>
                  </a:moveTo>
                  <a:cubicBezTo>
                    <a:pt x="1683" y="1"/>
                    <a:pt x="1" y="1049"/>
                    <a:pt x="1" y="1049"/>
                  </a:cubicBezTo>
                  <a:lnTo>
                    <a:pt x="4234" y="10025"/>
                  </a:lnTo>
                  <a:lnTo>
                    <a:pt x="11165" y="10025"/>
                  </a:lnTo>
                  <a:cubicBezTo>
                    <a:pt x="11494" y="10025"/>
                    <a:pt x="11760" y="9759"/>
                    <a:pt x="11760" y="9430"/>
                  </a:cubicBezTo>
                  <a:cubicBezTo>
                    <a:pt x="11760" y="8804"/>
                    <a:pt x="11251" y="8291"/>
                    <a:pt x="10625" y="8291"/>
                  </a:cubicBezTo>
                  <a:lnTo>
                    <a:pt x="5387" y="8291"/>
                  </a:lnTo>
                  <a:cubicBezTo>
                    <a:pt x="5387" y="8291"/>
                    <a:pt x="9224" y="4702"/>
                    <a:pt x="6747" y="1545"/>
                  </a:cubicBezTo>
                  <a:cubicBezTo>
                    <a:pt x="5825" y="369"/>
                    <a:pt x="4655" y="1"/>
                    <a:pt x="354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3" name="Google Shape;2503;p41"/>
            <p:cNvSpPr/>
            <p:nvPr/>
          </p:nvSpPr>
          <p:spPr>
            <a:xfrm>
              <a:off x="4440654" y="3171257"/>
              <a:ext cx="245209" cy="212671"/>
            </a:xfrm>
            <a:custGeom>
              <a:rect b="b" l="l" r="r" t="t"/>
              <a:pathLst>
                <a:path extrusionOk="0" h="5621" w="6481">
                  <a:moveTo>
                    <a:pt x="1850" y="0"/>
                  </a:moveTo>
                  <a:cubicBezTo>
                    <a:pt x="1339" y="0"/>
                    <a:pt x="991" y="77"/>
                    <a:pt x="991" y="77"/>
                  </a:cubicBezTo>
                  <a:cubicBezTo>
                    <a:pt x="991" y="77"/>
                    <a:pt x="0" y="2018"/>
                    <a:pt x="743" y="2059"/>
                  </a:cubicBezTo>
                  <a:cubicBezTo>
                    <a:pt x="753" y="2059"/>
                    <a:pt x="763" y="2060"/>
                    <a:pt x="773" y="2060"/>
                  </a:cubicBezTo>
                  <a:cubicBezTo>
                    <a:pt x="1545" y="2060"/>
                    <a:pt x="3796" y="532"/>
                    <a:pt x="3797" y="532"/>
                  </a:cubicBezTo>
                  <a:lnTo>
                    <a:pt x="3797" y="532"/>
                  </a:lnTo>
                  <a:cubicBezTo>
                    <a:pt x="3797" y="532"/>
                    <a:pt x="2356" y="2843"/>
                    <a:pt x="2851" y="3419"/>
                  </a:cubicBezTo>
                  <a:cubicBezTo>
                    <a:pt x="2949" y="3536"/>
                    <a:pt x="3121" y="3582"/>
                    <a:pt x="3333" y="3582"/>
                  </a:cubicBezTo>
                  <a:cubicBezTo>
                    <a:pt x="4177" y="3582"/>
                    <a:pt x="5656" y="2843"/>
                    <a:pt x="5657" y="2843"/>
                  </a:cubicBezTo>
                  <a:lnTo>
                    <a:pt x="5657" y="2843"/>
                  </a:lnTo>
                  <a:cubicBezTo>
                    <a:pt x="5656" y="2843"/>
                    <a:pt x="3342" y="4658"/>
                    <a:pt x="3923" y="5238"/>
                  </a:cubicBezTo>
                  <a:cubicBezTo>
                    <a:pt x="4233" y="5548"/>
                    <a:pt x="4615" y="5620"/>
                    <a:pt x="4901" y="5620"/>
                  </a:cubicBezTo>
                  <a:cubicBezTo>
                    <a:pt x="5147" y="5620"/>
                    <a:pt x="5323" y="5567"/>
                    <a:pt x="5323" y="5567"/>
                  </a:cubicBezTo>
                  <a:cubicBezTo>
                    <a:pt x="5323" y="5567"/>
                    <a:pt x="6481" y="3505"/>
                    <a:pt x="5035" y="1501"/>
                  </a:cubicBezTo>
                  <a:cubicBezTo>
                    <a:pt x="4118" y="232"/>
                    <a:pt x="2737" y="0"/>
                    <a:pt x="185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4" name="Google Shape;2504;p41"/>
            <p:cNvSpPr/>
            <p:nvPr/>
          </p:nvSpPr>
          <p:spPr>
            <a:xfrm>
              <a:off x="4213500" y="3213177"/>
              <a:ext cx="620608" cy="337337"/>
            </a:xfrm>
            <a:custGeom>
              <a:rect b="b" l="l" r="r" t="t"/>
              <a:pathLst>
                <a:path extrusionOk="0" h="8916" w="16403">
                  <a:moveTo>
                    <a:pt x="2397" y="1"/>
                  </a:moveTo>
                  <a:cubicBezTo>
                    <a:pt x="1" y="2933"/>
                    <a:pt x="289" y="6089"/>
                    <a:pt x="888" y="7490"/>
                  </a:cubicBezTo>
                  <a:cubicBezTo>
                    <a:pt x="1454" y="8819"/>
                    <a:pt x="3015" y="8855"/>
                    <a:pt x="3237" y="8855"/>
                  </a:cubicBezTo>
                  <a:cubicBezTo>
                    <a:pt x="3250" y="8855"/>
                    <a:pt x="3258" y="8855"/>
                    <a:pt x="3262" y="8855"/>
                  </a:cubicBezTo>
                  <a:cubicBezTo>
                    <a:pt x="3310" y="8855"/>
                    <a:pt x="9383" y="8916"/>
                    <a:pt x="12838" y="8916"/>
                  </a:cubicBezTo>
                  <a:cubicBezTo>
                    <a:pt x="13889" y="8916"/>
                    <a:pt x="14698" y="8910"/>
                    <a:pt x="15020" y="8895"/>
                  </a:cubicBezTo>
                  <a:cubicBezTo>
                    <a:pt x="16403" y="8832"/>
                    <a:pt x="15971" y="7864"/>
                    <a:pt x="15971" y="7864"/>
                  </a:cubicBezTo>
                  <a:lnTo>
                    <a:pt x="15971" y="7864"/>
                  </a:lnTo>
                  <a:cubicBezTo>
                    <a:pt x="15767" y="8270"/>
                    <a:pt x="14134" y="8416"/>
                    <a:pt x="12562" y="8416"/>
                  </a:cubicBezTo>
                  <a:cubicBezTo>
                    <a:pt x="11101" y="8416"/>
                    <a:pt x="9693" y="8290"/>
                    <a:pt x="9535" y="8130"/>
                  </a:cubicBezTo>
                  <a:cubicBezTo>
                    <a:pt x="9202" y="7801"/>
                    <a:pt x="9904" y="6936"/>
                    <a:pt x="9904" y="6936"/>
                  </a:cubicBezTo>
                  <a:cubicBezTo>
                    <a:pt x="12548" y="4005"/>
                    <a:pt x="11598" y="1384"/>
                    <a:pt x="11598" y="1383"/>
                  </a:cubicBezTo>
                  <a:lnTo>
                    <a:pt x="11598" y="1383"/>
                  </a:lnTo>
                  <a:cubicBezTo>
                    <a:pt x="11719" y="3899"/>
                    <a:pt x="7008" y="7224"/>
                    <a:pt x="4176" y="7224"/>
                  </a:cubicBezTo>
                  <a:cubicBezTo>
                    <a:pt x="3635" y="7224"/>
                    <a:pt x="3164" y="7103"/>
                    <a:pt x="2807" y="6833"/>
                  </a:cubicBezTo>
                  <a:cubicBezTo>
                    <a:pt x="578" y="5139"/>
                    <a:pt x="2397" y="1"/>
                    <a:pt x="239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5" name="Google Shape;2505;p41"/>
            <p:cNvSpPr/>
            <p:nvPr/>
          </p:nvSpPr>
          <p:spPr>
            <a:xfrm>
              <a:off x="4367370" y="3162290"/>
              <a:ext cx="460944" cy="394089"/>
            </a:xfrm>
            <a:custGeom>
              <a:rect b="b" l="l" r="r" t="t"/>
              <a:pathLst>
                <a:path extrusionOk="0" h="10416" w="12183">
                  <a:moveTo>
                    <a:pt x="3769" y="0"/>
                  </a:moveTo>
                  <a:cubicBezTo>
                    <a:pt x="3405" y="0"/>
                    <a:pt x="3025" y="39"/>
                    <a:pt x="2631" y="116"/>
                  </a:cubicBezTo>
                  <a:cubicBezTo>
                    <a:pt x="1235" y="391"/>
                    <a:pt x="167" y="1048"/>
                    <a:pt x="122" y="1076"/>
                  </a:cubicBezTo>
                  <a:cubicBezTo>
                    <a:pt x="28" y="1134"/>
                    <a:pt x="1" y="1256"/>
                    <a:pt x="59" y="1350"/>
                  </a:cubicBezTo>
                  <a:cubicBezTo>
                    <a:pt x="97" y="1409"/>
                    <a:pt x="163" y="1441"/>
                    <a:pt x="228" y="1441"/>
                  </a:cubicBezTo>
                  <a:cubicBezTo>
                    <a:pt x="263" y="1441"/>
                    <a:pt x="298" y="1432"/>
                    <a:pt x="329" y="1413"/>
                  </a:cubicBezTo>
                  <a:cubicBezTo>
                    <a:pt x="343" y="1404"/>
                    <a:pt x="1392" y="756"/>
                    <a:pt x="2721" y="499"/>
                  </a:cubicBezTo>
                  <a:cubicBezTo>
                    <a:pt x="3092" y="427"/>
                    <a:pt x="3447" y="391"/>
                    <a:pt x="3785" y="391"/>
                  </a:cubicBezTo>
                  <a:cubicBezTo>
                    <a:pt x="5033" y="391"/>
                    <a:pt x="6050" y="881"/>
                    <a:pt x="6819" y="1859"/>
                  </a:cubicBezTo>
                  <a:cubicBezTo>
                    <a:pt x="7792" y="3102"/>
                    <a:pt x="7868" y="4561"/>
                    <a:pt x="7049" y="6201"/>
                  </a:cubicBezTo>
                  <a:cubicBezTo>
                    <a:pt x="6423" y="7448"/>
                    <a:pt x="5486" y="8335"/>
                    <a:pt x="5477" y="8340"/>
                  </a:cubicBezTo>
                  <a:cubicBezTo>
                    <a:pt x="5418" y="8398"/>
                    <a:pt x="5396" y="8484"/>
                    <a:pt x="5427" y="8556"/>
                  </a:cubicBezTo>
                  <a:cubicBezTo>
                    <a:pt x="5459" y="8632"/>
                    <a:pt x="5531" y="8682"/>
                    <a:pt x="5612" y="8682"/>
                  </a:cubicBezTo>
                  <a:lnTo>
                    <a:pt x="10850" y="8682"/>
                  </a:lnTo>
                  <a:cubicBezTo>
                    <a:pt x="11368" y="8682"/>
                    <a:pt x="11791" y="9105"/>
                    <a:pt x="11791" y="9623"/>
                  </a:cubicBezTo>
                  <a:cubicBezTo>
                    <a:pt x="11791" y="9844"/>
                    <a:pt x="11611" y="10020"/>
                    <a:pt x="11390" y="10020"/>
                  </a:cubicBezTo>
                  <a:lnTo>
                    <a:pt x="3113" y="10020"/>
                  </a:lnTo>
                  <a:cubicBezTo>
                    <a:pt x="3005" y="10020"/>
                    <a:pt x="2919" y="10110"/>
                    <a:pt x="2919" y="10218"/>
                  </a:cubicBezTo>
                  <a:cubicBezTo>
                    <a:pt x="2919" y="10326"/>
                    <a:pt x="3005" y="10416"/>
                    <a:pt x="3113" y="10416"/>
                  </a:cubicBezTo>
                  <a:lnTo>
                    <a:pt x="11390" y="10416"/>
                  </a:lnTo>
                  <a:cubicBezTo>
                    <a:pt x="11827" y="10416"/>
                    <a:pt x="12183" y="10060"/>
                    <a:pt x="12183" y="9623"/>
                  </a:cubicBezTo>
                  <a:cubicBezTo>
                    <a:pt x="12183" y="8889"/>
                    <a:pt x="11584" y="8290"/>
                    <a:pt x="10850" y="8290"/>
                  </a:cubicBezTo>
                  <a:lnTo>
                    <a:pt x="6076" y="8290"/>
                  </a:lnTo>
                  <a:cubicBezTo>
                    <a:pt x="6423" y="7907"/>
                    <a:pt x="6972" y="7232"/>
                    <a:pt x="7396" y="6385"/>
                  </a:cubicBezTo>
                  <a:cubicBezTo>
                    <a:pt x="8283" y="4620"/>
                    <a:pt x="8193" y="2972"/>
                    <a:pt x="7130" y="1616"/>
                  </a:cubicBezTo>
                  <a:cubicBezTo>
                    <a:pt x="6290" y="548"/>
                    <a:pt x="5143" y="0"/>
                    <a:pt x="3769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6" name="Google Shape;2506;p41"/>
            <p:cNvSpPr/>
            <p:nvPr/>
          </p:nvSpPr>
          <p:spPr>
            <a:xfrm>
              <a:off x="4783126" y="3512896"/>
              <a:ext cx="11464" cy="27620"/>
            </a:xfrm>
            <a:custGeom>
              <a:rect b="b" l="l" r="r" t="t"/>
              <a:pathLst>
                <a:path extrusionOk="0" h="730" w="303">
                  <a:moveTo>
                    <a:pt x="0" y="0"/>
                  </a:moveTo>
                  <a:lnTo>
                    <a:pt x="302" y="730"/>
                  </a:lnTo>
                  <a:cubicBezTo>
                    <a:pt x="275" y="347"/>
                    <a:pt x="0" y="1"/>
                    <a:pt x="0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7" name="Google Shape;2507;p41"/>
            <p:cNvSpPr/>
            <p:nvPr/>
          </p:nvSpPr>
          <p:spPr>
            <a:xfrm>
              <a:off x="4774765" y="3505481"/>
              <a:ext cx="27468" cy="42564"/>
            </a:xfrm>
            <a:custGeom>
              <a:rect b="b" l="l" r="r" t="t"/>
              <a:pathLst>
                <a:path extrusionOk="0" h="1125" w="726">
                  <a:moveTo>
                    <a:pt x="222" y="0"/>
                  </a:moveTo>
                  <a:cubicBezTo>
                    <a:pt x="179" y="0"/>
                    <a:pt x="136" y="14"/>
                    <a:pt x="100" y="43"/>
                  </a:cubicBezTo>
                  <a:cubicBezTo>
                    <a:pt x="14" y="111"/>
                    <a:pt x="1" y="237"/>
                    <a:pt x="68" y="323"/>
                  </a:cubicBezTo>
                  <a:cubicBezTo>
                    <a:pt x="68" y="323"/>
                    <a:pt x="302" y="624"/>
                    <a:pt x="325" y="939"/>
                  </a:cubicBezTo>
                  <a:cubicBezTo>
                    <a:pt x="334" y="1048"/>
                    <a:pt x="420" y="1124"/>
                    <a:pt x="523" y="1124"/>
                  </a:cubicBezTo>
                  <a:lnTo>
                    <a:pt x="537" y="1124"/>
                  </a:lnTo>
                  <a:cubicBezTo>
                    <a:pt x="645" y="1115"/>
                    <a:pt x="726" y="1021"/>
                    <a:pt x="721" y="912"/>
                  </a:cubicBezTo>
                  <a:cubicBezTo>
                    <a:pt x="690" y="471"/>
                    <a:pt x="388" y="93"/>
                    <a:pt x="374" y="75"/>
                  </a:cubicBezTo>
                  <a:cubicBezTo>
                    <a:pt x="336" y="26"/>
                    <a:pt x="279" y="0"/>
                    <a:pt x="22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8" name="Google Shape;2508;p41"/>
            <p:cNvSpPr/>
            <p:nvPr/>
          </p:nvSpPr>
          <p:spPr>
            <a:xfrm>
              <a:off x="4840368" y="3511875"/>
              <a:ext cx="11464" cy="27620"/>
            </a:xfrm>
            <a:custGeom>
              <a:rect b="b" l="l" r="r" t="t"/>
              <a:pathLst>
                <a:path extrusionOk="0" h="730" w="303">
                  <a:moveTo>
                    <a:pt x="1" y="0"/>
                  </a:moveTo>
                  <a:lnTo>
                    <a:pt x="302" y="730"/>
                  </a:lnTo>
                  <a:cubicBezTo>
                    <a:pt x="275" y="347"/>
                    <a:pt x="1" y="1"/>
                    <a:pt x="1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9" name="Google Shape;2509;p41"/>
            <p:cNvSpPr/>
            <p:nvPr/>
          </p:nvSpPr>
          <p:spPr>
            <a:xfrm>
              <a:off x="4832007" y="3504459"/>
              <a:ext cx="27468" cy="42564"/>
            </a:xfrm>
            <a:custGeom>
              <a:rect b="b" l="l" r="r" t="t"/>
              <a:pathLst>
                <a:path extrusionOk="0" h="1125" w="726">
                  <a:moveTo>
                    <a:pt x="222" y="0"/>
                  </a:moveTo>
                  <a:cubicBezTo>
                    <a:pt x="180" y="0"/>
                    <a:pt x="136" y="14"/>
                    <a:pt x="100" y="43"/>
                  </a:cubicBezTo>
                  <a:cubicBezTo>
                    <a:pt x="14" y="111"/>
                    <a:pt x="1" y="237"/>
                    <a:pt x="68" y="322"/>
                  </a:cubicBezTo>
                  <a:cubicBezTo>
                    <a:pt x="68" y="322"/>
                    <a:pt x="303" y="624"/>
                    <a:pt x="325" y="939"/>
                  </a:cubicBezTo>
                  <a:cubicBezTo>
                    <a:pt x="334" y="1043"/>
                    <a:pt x="420" y="1124"/>
                    <a:pt x="523" y="1124"/>
                  </a:cubicBezTo>
                  <a:lnTo>
                    <a:pt x="537" y="1124"/>
                  </a:lnTo>
                  <a:cubicBezTo>
                    <a:pt x="645" y="1115"/>
                    <a:pt x="726" y="1021"/>
                    <a:pt x="721" y="912"/>
                  </a:cubicBezTo>
                  <a:cubicBezTo>
                    <a:pt x="690" y="471"/>
                    <a:pt x="388" y="93"/>
                    <a:pt x="375" y="75"/>
                  </a:cubicBezTo>
                  <a:cubicBezTo>
                    <a:pt x="336" y="26"/>
                    <a:pt x="279" y="0"/>
                    <a:pt x="222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0" name="Google Shape;2510;p41"/>
            <p:cNvSpPr/>
            <p:nvPr/>
          </p:nvSpPr>
          <p:spPr>
            <a:xfrm>
              <a:off x="4967831" y="3515091"/>
              <a:ext cx="11426" cy="27657"/>
            </a:xfrm>
            <a:custGeom>
              <a:rect b="b" l="l" r="r" t="t"/>
              <a:pathLst>
                <a:path extrusionOk="0" h="731" w="302">
                  <a:moveTo>
                    <a:pt x="0" y="1"/>
                  </a:moveTo>
                  <a:lnTo>
                    <a:pt x="302" y="731"/>
                  </a:lnTo>
                  <a:cubicBezTo>
                    <a:pt x="275" y="343"/>
                    <a:pt x="0" y="1"/>
                    <a:pt x="0" y="1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1" name="Google Shape;2511;p41"/>
            <p:cNvSpPr/>
            <p:nvPr/>
          </p:nvSpPr>
          <p:spPr>
            <a:xfrm>
              <a:off x="4959469" y="3507600"/>
              <a:ext cx="27657" cy="42489"/>
            </a:xfrm>
            <a:custGeom>
              <a:rect b="b" l="l" r="r" t="t"/>
              <a:pathLst>
                <a:path extrusionOk="0" h="1123" w="731">
                  <a:moveTo>
                    <a:pt x="222" y="1"/>
                  </a:moveTo>
                  <a:cubicBezTo>
                    <a:pt x="179" y="1"/>
                    <a:pt x="136" y="15"/>
                    <a:pt x="100" y="46"/>
                  </a:cubicBezTo>
                  <a:cubicBezTo>
                    <a:pt x="14" y="113"/>
                    <a:pt x="1" y="235"/>
                    <a:pt x="68" y="321"/>
                  </a:cubicBezTo>
                  <a:cubicBezTo>
                    <a:pt x="68" y="325"/>
                    <a:pt x="307" y="622"/>
                    <a:pt x="329" y="942"/>
                  </a:cubicBezTo>
                  <a:cubicBezTo>
                    <a:pt x="334" y="1046"/>
                    <a:pt x="424" y="1122"/>
                    <a:pt x="523" y="1122"/>
                  </a:cubicBezTo>
                  <a:lnTo>
                    <a:pt x="536" y="1122"/>
                  </a:lnTo>
                  <a:cubicBezTo>
                    <a:pt x="649" y="1118"/>
                    <a:pt x="730" y="1023"/>
                    <a:pt x="721" y="911"/>
                  </a:cubicBezTo>
                  <a:cubicBezTo>
                    <a:pt x="690" y="469"/>
                    <a:pt x="388" y="91"/>
                    <a:pt x="374" y="73"/>
                  </a:cubicBezTo>
                  <a:cubicBezTo>
                    <a:pt x="336" y="26"/>
                    <a:pt x="279" y="1"/>
                    <a:pt x="222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2" name="Google Shape;2512;p41"/>
            <p:cNvSpPr/>
            <p:nvPr/>
          </p:nvSpPr>
          <p:spPr>
            <a:xfrm>
              <a:off x="4749719" y="3512896"/>
              <a:ext cx="11615" cy="27620"/>
            </a:xfrm>
            <a:custGeom>
              <a:rect b="b" l="l" r="r" t="t"/>
              <a:pathLst>
                <a:path extrusionOk="0" h="730" w="307">
                  <a:moveTo>
                    <a:pt x="1" y="0"/>
                  </a:moveTo>
                  <a:lnTo>
                    <a:pt x="307" y="730"/>
                  </a:lnTo>
                  <a:cubicBezTo>
                    <a:pt x="293" y="347"/>
                    <a:pt x="1" y="1"/>
                    <a:pt x="1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3" name="Google Shape;2513;p41"/>
            <p:cNvSpPr/>
            <p:nvPr/>
          </p:nvSpPr>
          <p:spPr>
            <a:xfrm>
              <a:off x="4741357" y="3505481"/>
              <a:ext cx="27506" cy="42564"/>
            </a:xfrm>
            <a:custGeom>
              <a:rect b="b" l="l" r="r" t="t"/>
              <a:pathLst>
                <a:path extrusionOk="0" h="1125" w="727">
                  <a:moveTo>
                    <a:pt x="223" y="1"/>
                  </a:moveTo>
                  <a:cubicBezTo>
                    <a:pt x="178" y="1"/>
                    <a:pt x="133" y="16"/>
                    <a:pt x="96" y="48"/>
                  </a:cubicBezTo>
                  <a:cubicBezTo>
                    <a:pt x="14" y="120"/>
                    <a:pt x="1" y="241"/>
                    <a:pt x="73" y="327"/>
                  </a:cubicBezTo>
                  <a:cubicBezTo>
                    <a:pt x="78" y="327"/>
                    <a:pt x="316" y="624"/>
                    <a:pt x="330" y="935"/>
                  </a:cubicBezTo>
                  <a:cubicBezTo>
                    <a:pt x="334" y="1043"/>
                    <a:pt x="420" y="1124"/>
                    <a:pt x="528" y="1124"/>
                  </a:cubicBezTo>
                  <a:lnTo>
                    <a:pt x="532" y="1124"/>
                  </a:lnTo>
                  <a:cubicBezTo>
                    <a:pt x="640" y="1120"/>
                    <a:pt x="726" y="1030"/>
                    <a:pt x="722" y="921"/>
                  </a:cubicBezTo>
                  <a:cubicBezTo>
                    <a:pt x="708" y="471"/>
                    <a:pt x="388" y="88"/>
                    <a:pt x="375" y="70"/>
                  </a:cubicBezTo>
                  <a:cubicBezTo>
                    <a:pt x="335" y="25"/>
                    <a:pt x="279" y="1"/>
                    <a:pt x="22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4" name="Google Shape;2514;p41"/>
            <p:cNvSpPr/>
            <p:nvPr/>
          </p:nvSpPr>
          <p:spPr>
            <a:xfrm>
              <a:off x="4478488" y="3210036"/>
              <a:ext cx="127996" cy="90918"/>
            </a:xfrm>
            <a:custGeom>
              <a:rect b="b" l="l" r="r" t="t"/>
              <a:pathLst>
                <a:path extrusionOk="0" h="2403" w="3383">
                  <a:moveTo>
                    <a:pt x="727" y="1"/>
                  </a:moveTo>
                  <a:cubicBezTo>
                    <a:pt x="548" y="1"/>
                    <a:pt x="374" y="90"/>
                    <a:pt x="270" y="246"/>
                  </a:cubicBezTo>
                  <a:lnTo>
                    <a:pt x="198" y="354"/>
                  </a:lnTo>
                  <a:cubicBezTo>
                    <a:pt x="0" y="651"/>
                    <a:pt x="140" y="1052"/>
                    <a:pt x="477" y="1174"/>
                  </a:cubicBezTo>
                  <a:cubicBezTo>
                    <a:pt x="1202" y="1430"/>
                    <a:pt x="2000" y="1980"/>
                    <a:pt x="2432" y="2295"/>
                  </a:cubicBezTo>
                  <a:cubicBezTo>
                    <a:pt x="2529" y="2366"/>
                    <a:pt x="2643" y="2403"/>
                    <a:pt x="2758" y="2403"/>
                  </a:cubicBezTo>
                  <a:cubicBezTo>
                    <a:pt x="2868" y="2403"/>
                    <a:pt x="2977" y="2370"/>
                    <a:pt x="3071" y="2304"/>
                  </a:cubicBezTo>
                  <a:cubicBezTo>
                    <a:pt x="3319" y="2128"/>
                    <a:pt x="3382" y="1782"/>
                    <a:pt x="3202" y="1538"/>
                  </a:cubicBezTo>
                  <a:cubicBezTo>
                    <a:pt x="2554" y="647"/>
                    <a:pt x="1468" y="210"/>
                    <a:pt x="887" y="25"/>
                  </a:cubicBezTo>
                  <a:cubicBezTo>
                    <a:pt x="834" y="9"/>
                    <a:pt x="780" y="1"/>
                    <a:pt x="727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5" name="Google Shape;2515;p41"/>
            <p:cNvSpPr/>
            <p:nvPr/>
          </p:nvSpPr>
          <p:spPr>
            <a:xfrm>
              <a:off x="5002751" y="3513577"/>
              <a:ext cx="11464" cy="27468"/>
            </a:xfrm>
            <a:custGeom>
              <a:rect b="b" l="l" r="r" t="t"/>
              <a:pathLst>
                <a:path extrusionOk="0" h="726" w="303">
                  <a:moveTo>
                    <a:pt x="0" y="0"/>
                  </a:moveTo>
                  <a:lnTo>
                    <a:pt x="302" y="725"/>
                  </a:lnTo>
                  <a:cubicBezTo>
                    <a:pt x="275" y="343"/>
                    <a:pt x="1" y="1"/>
                    <a:pt x="0" y="0"/>
                  </a:cubicBezTo>
                  <a:close/>
                </a:path>
              </a:pathLst>
            </a:custGeom>
            <a:solidFill>
              <a:srgbClr val="FFE5D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6" name="Google Shape;2516;p41"/>
            <p:cNvSpPr/>
            <p:nvPr/>
          </p:nvSpPr>
          <p:spPr>
            <a:xfrm>
              <a:off x="4994390" y="3505973"/>
              <a:ext cx="27468" cy="42564"/>
            </a:xfrm>
            <a:custGeom>
              <a:rect b="b" l="l" r="r" t="t"/>
              <a:pathLst>
                <a:path extrusionOk="0" h="1125" w="726">
                  <a:moveTo>
                    <a:pt x="220" y="1"/>
                  </a:moveTo>
                  <a:cubicBezTo>
                    <a:pt x="177" y="1"/>
                    <a:pt x="134" y="15"/>
                    <a:pt x="100" y="44"/>
                  </a:cubicBezTo>
                  <a:cubicBezTo>
                    <a:pt x="14" y="111"/>
                    <a:pt x="1" y="237"/>
                    <a:pt x="68" y="323"/>
                  </a:cubicBezTo>
                  <a:cubicBezTo>
                    <a:pt x="68" y="323"/>
                    <a:pt x="302" y="625"/>
                    <a:pt x="325" y="945"/>
                  </a:cubicBezTo>
                  <a:cubicBezTo>
                    <a:pt x="334" y="1048"/>
                    <a:pt x="420" y="1125"/>
                    <a:pt x="523" y="1125"/>
                  </a:cubicBezTo>
                  <a:lnTo>
                    <a:pt x="537" y="1125"/>
                  </a:lnTo>
                  <a:cubicBezTo>
                    <a:pt x="645" y="1116"/>
                    <a:pt x="726" y="1021"/>
                    <a:pt x="721" y="913"/>
                  </a:cubicBezTo>
                  <a:cubicBezTo>
                    <a:pt x="690" y="472"/>
                    <a:pt x="388" y="93"/>
                    <a:pt x="375" y="75"/>
                  </a:cubicBezTo>
                  <a:cubicBezTo>
                    <a:pt x="336" y="26"/>
                    <a:pt x="278" y="1"/>
                    <a:pt x="220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7" name="Google Shape;2517;p41"/>
            <p:cNvSpPr/>
            <p:nvPr/>
          </p:nvSpPr>
          <p:spPr>
            <a:xfrm>
              <a:off x="4445913" y="2432362"/>
              <a:ext cx="613305" cy="418758"/>
            </a:xfrm>
            <a:custGeom>
              <a:rect b="b" l="l" r="r" t="t"/>
              <a:pathLst>
                <a:path extrusionOk="0" h="11068" w="16210">
                  <a:moveTo>
                    <a:pt x="10692" y="0"/>
                  </a:moveTo>
                  <a:cubicBezTo>
                    <a:pt x="10469" y="0"/>
                    <a:pt x="10244" y="15"/>
                    <a:pt x="10017" y="44"/>
                  </a:cubicBezTo>
                  <a:lnTo>
                    <a:pt x="4860" y="715"/>
                  </a:lnTo>
                  <a:cubicBezTo>
                    <a:pt x="2009" y="1084"/>
                    <a:pt x="1" y="3692"/>
                    <a:pt x="370" y="6538"/>
                  </a:cubicBezTo>
                  <a:cubicBezTo>
                    <a:pt x="710" y="9158"/>
                    <a:pt x="2945" y="11067"/>
                    <a:pt x="5522" y="11067"/>
                  </a:cubicBezTo>
                  <a:cubicBezTo>
                    <a:pt x="5745" y="11067"/>
                    <a:pt x="5970" y="11053"/>
                    <a:pt x="6198" y="11024"/>
                  </a:cubicBezTo>
                  <a:lnTo>
                    <a:pt x="11350" y="10357"/>
                  </a:lnTo>
                  <a:cubicBezTo>
                    <a:pt x="14201" y="9988"/>
                    <a:pt x="16209" y="7380"/>
                    <a:pt x="15840" y="4534"/>
                  </a:cubicBezTo>
                  <a:cubicBezTo>
                    <a:pt x="15500" y="1911"/>
                    <a:pt x="13264" y="0"/>
                    <a:pt x="1069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8" name="Google Shape;2518;p41"/>
            <p:cNvSpPr/>
            <p:nvPr/>
          </p:nvSpPr>
          <p:spPr>
            <a:xfrm>
              <a:off x="4482385" y="2719899"/>
              <a:ext cx="162426" cy="129055"/>
            </a:xfrm>
            <a:custGeom>
              <a:rect b="b" l="l" r="r" t="t"/>
              <a:pathLst>
                <a:path extrusionOk="0" h="3411" w="4293">
                  <a:moveTo>
                    <a:pt x="1417" y="0"/>
                  </a:moveTo>
                  <a:cubicBezTo>
                    <a:pt x="878" y="0"/>
                    <a:pt x="1" y="523"/>
                    <a:pt x="1" y="523"/>
                  </a:cubicBezTo>
                  <a:cubicBezTo>
                    <a:pt x="304" y="1091"/>
                    <a:pt x="680" y="1553"/>
                    <a:pt x="1074" y="1926"/>
                  </a:cubicBezTo>
                  <a:lnTo>
                    <a:pt x="1074" y="1926"/>
                  </a:lnTo>
                  <a:cubicBezTo>
                    <a:pt x="1292" y="1595"/>
                    <a:pt x="2060" y="369"/>
                    <a:pt x="1703" y="82"/>
                  </a:cubicBezTo>
                  <a:cubicBezTo>
                    <a:pt x="1631" y="24"/>
                    <a:pt x="1531" y="0"/>
                    <a:pt x="1417" y="0"/>
                  </a:cubicBezTo>
                  <a:close/>
                  <a:moveTo>
                    <a:pt x="1074" y="1926"/>
                  </a:moveTo>
                  <a:cubicBezTo>
                    <a:pt x="1039" y="1979"/>
                    <a:pt x="1018" y="2010"/>
                    <a:pt x="1018" y="2010"/>
                  </a:cubicBezTo>
                  <a:cubicBezTo>
                    <a:pt x="1018" y="2010"/>
                    <a:pt x="1050" y="1989"/>
                    <a:pt x="1104" y="1955"/>
                  </a:cubicBezTo>
                  <a:lnTo>
                    <a:pt x="1104" y="1955"/>
                  </a:lnTo>
                  <a:cubicBezTo>
                    <a:pt x="1094" y="1945"/>
                    <a:pt x="1084" y="1936"/>
                    <a:pt x="1074" y="1926"/>
                  </a:cubicBezTo>
                  <a:close/>
                  <a:moveTo>
                    <a:pt x="2615" y="1240"/>
                  </a:moveTo>
                  <a:cubicBezTo>
                    <a:pt x="2260" y="1240"/>
                    <a:pt x="1382" y="1779"/>
                    <a:pt x="1104" y="1955"/>
                  </a:cubicBezTo>
                  <a:lnTo>
                    <a:pt x="1104" y="1955"/>
                  </a:lnTo>
                  <a:cubicBezTo>
                    <a:pt x="2345" y="3113"/>
                    <a:pt x="3766" y="3410"/>
                    <a:pt x="3766" y="3410"/>
                  </a:cubicBezTo>
                  <a:cubicBezTo>
                    <a:pt x="3766" y="3410"/>
                    <a:pt x="4292" y="2176"/>
                    <a:pt x="3905" y="1929"/>
                  </a:cubicBezTo>
                  <a:cubicBezTo>
                    <a:pt x="3868" y="1905"/>
                    <a:pt x="3823" y="1894"/>
                    <a:pt x="3773" y="1894"/>
                  </a:cubicBezTo>
                  <a:cubicBezTo>
                    <a:pt x="3305" y="1894"/>
                    <a:pt x="2365" y="2834"/>
                    <a:pt x="2365" y="2834"/>
                  </a:cubicBezTo>
                  <a:cubicBezTo>
                    <a:pt x="2365" y="2834"/>
                    <a:pt x="2995" y="1460"/>
                    <a:pt x="2721" y="1267"/>
                  </a:cubicBezTo>
                  <a:cubicBezTo>
                    <a:pt x="2695" y="1248"/>
                    <a:pt x="2659" y="1240"/>
                    <a:pt x="2615" y="124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9" name="Google Shape;2519;p41"/>
            <p:cNvSpPr/>
            <p:nvPr/>
          </p:nvSpPr>
          <p:spPr>
            <a:xfrm>
              <a:off x="4894736" y="2667991"/>
              <a:ext cx="146573" cy="144984"/>
            </a:xfrm>
            <a:custGeom>
              <a:rect b="b" l="l" r="r" t="t"/>
              <a:pathLst>
                <a:path extrusionOk="0" h="3832" w="3874">
                  <a:moveTo>
                    <a:pt x="2624" y="0"/>
                  </a:moveTo>
                  <a:cubicBezTo>
                    <a:pt x="2405" y="0"/>
                    <a:pt x="2215" y="42"/>
                    <a:pt x="2117" y="162"/>
                  </a:cubicBezTo>
                  <a:cubicBezTo>
                    <a:pt x="1822" y="511"/>
                    <a:pt x="2821" y="1556"/>
                    <a:pt x="3103" y="1838"/>
                  </a:cubicBezTo>
                  <a:lnTo>
                    <a:pt x="3103" y="1838"/>
                  </a:lnTo>
                  <a:cubicBezTo>
                    <a:pt x="3415" y="1394"/>
                    <a:pt x="3690" y="867"/>
                    <a:pt x="3873" y="252"/>
                  </a:cubicBezTo>
                  <a:cubicBezTo>
                    <a:pt x="3873" y="252"/>
                    <a:pt x="3160" y="0"/>
                    <a:pt x="2624" y="0"/>
                  </a:cubicBezTo>
                  <a:close/>
                  <a:moveTo>
                    <a:pt x="3103" y="1838"/>
                  </a:moveTo>
                  <a:cubicBezTo>
                    <a:pt x="3095" y="1849"/>
                    <a:pt x="3087" y="1861"/>
                    <a:pt x="3079" y="1872"/>
                  </a:cubicBezTo>
                  <a:lnTo>
                    <a:pt x="3079" y="1872"/>
                  </a:lnTo>
                  <a:cubicBezTo>
                    <a:pt x="3140" y="1895"/>
                    <a:pt x="3175" y="1909"/>
                    <a:pt x="3175" y="1909"/>
                  </a:cubicBezTo>
                  <a:cubicBezTo>
                    <a:pt x="3175" y="1909"/>
                    <a:pt x="3148" y="1883"/>
                    <a:pt x="3103" y="1838"/>
                  </a:cubicBezTo>
                  <a:close/>
                  <a:moveTo>
                    <a:pt x="1561" y="1466"/>
                  </a:moveTo>
                  <a:cubicBezTo>
                    <a:pt x="1466" y="1466"/>
                    <a:pt x="1393" y="1482"/>
                    <a:pt x="1356" y="1522"/>
                  </a:cubicBezTo>
                  <a:cubicBezTo>
                    <a:pt x="1122" y="1765"/>
                    <a:pt x="2018" y="2985"/>
                    <a:pt x="2018" y="2985"/>
                  </a:cubicBezTo>
                  <a:cubicBezTo>
                    <a:pt x="2018" y="2985"/>
                    <a:pt x="1034" y="2336"/>
                    <a:pt x="538" y="2336"/>
                  </a:cubicBezTo>
                  <a:cubicBezTo>
                    <a:pt x="450" y="2336"/>
                    <a:pt x="378" y="2356"/>
                    <a:pt x="329" y="2404"/>
                  </a:cubicBezTo>
                  <a:cubicBezTo>
                    <a:pt x="0" y="2724"/>
                    <a:pt x="757" y="3832"/>
                    <a:pt x="757" y="3832"/>
                  </a:cubicBezTo>
                  <a:cubicBezTo>
                    <a:pt x="757" y="3832"/>
                    <a:pt x="2093" y="3256"/>
                    <a:pt x="3079" y="1872"/>
                  </a:cubicBezTo>
                  <a:lnTo>
                    <a:pt x="3079" y="1872"/>
                  </a:lnTo>
                  <a:cubicBezTo>
                    <a:pt x="2798" y="1765"/>
                    <a:pt x="1970" y="1466"/>
                    <a:pt x="1561" y="146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0" name="Google Shape;2520;p41"/>
            <p:cNvSpPr/>
            <p:nvPr/>
          </p:nvSpPr>
          <p:spPr>
            <a:xfrm>
              <a:off x="4628234" y="2435729"/>
              <a:ext cx="223605" cy="99052"/>
            </a:xfrm>
            <a:custGeom>
              <a:rect b="b" l="l" r="r" t="t"/>
              <a:pathLst>
                <a:path extrusionOk="0" h="2618" w="5910">
                  <a:moveTo>
                    <a:pt x="4210" y="182"/>
                  </a:moveTo>
                  <a:lnTo>
                    <a:pt x="3986" y="194"/>
                  </a:lnTo>
                  <a:cubicBezTo>
                    <a:pt x="3986" y="194"/>
                    <a:pt x="3986" y="198"/>
                    <a:pt x="3986" y="205"/>
                  </a:cubicBezTo>
                  <a:lnTo>
                    <a:pt x="3986" y="205"/>
                  </a:lnTo>
                  <a:lnTo>
                    <a:pt x="4210" y="182"/>
                  </a:lnTo>
                  <a:close/>
                  <a:moveTo>
                    <a:pt x="5909" y="0"/>
                  </a:moveTo>
                  <a:lnTo>
                    <a:pt x="4210" y="182"/>
                  </a:lnTo>
                  <a:lnTo>
                    <a:pt x="4210" y="182"/>
                  </a:lnTo>
                  <a:lnTo>
                    <a:pt x="4477" y="167"/>
                  </a:lnTo>
                  <a:lnTo>
                    <a:pt x="4477" y="167"/>
                  </a:lnTo>
                  <a:cubicBezTo>
                    <a:pt x="4477" y="167"/>
                    <a:pt x="4450" y="1793"/>
                    <a:pt x="5085" y="1820"/>
                  </a:cubicBezTo>
                  <a:cubicBezTo>
                    <a:pt x="5090" y="1820"/>
                    <a:pt x="5094" y="1820"/>
                    <a:pt x="5099" y="1820"/>
                  </a:cubicBezTo>
                  <a:cubicBezTo>
                    <a:pt x="5718" y="1820"/>
                    <a:pt x="5909" y="0"/>
                    <a:pt x="5909" y="0"/>
                  </a:cubicBezTo>
                  <a:close/>
                  <a:moveTo>
                    <a:pt x="3986" y="205"/>
                  </a:moveTo>
                  <a:lnTo>
                    <a:pt x="1" y="631"/>
                  </a:lnTo>
                  <a:cubicBezTo>
                    <a:pt x="1" y="631"/>
                    <a:pt x="622" y="2618"/>
                    <a:pt x="1209" y="2618"/>
                  </a:cubicBezTo>
                  <a:cubicBezTo>
                    <a:pt x="1218" y="2618"/>
                    <a:pt x="1226" y="2618"/>
                    <a:pt x="1235" y="2617"/>
                  </a:cubicBezTo>
                  <a:cubicBezTo>
                    <a:pt x="1784" y="2563"/>
                    <a:pt x="1703" y="554"/>
                    <a:pt x="1703" y="554"/>
                  </a:cubicBezTo>
                  <a:lnTo>
                    <a:pt x="2059" y="469"/>
                  </a:lnTo>
                  <a:cubicBezTo>
                    <a:pt x="2059" y="469"/>
                    <a:pt x="2558" y="2232"/>
                    <a:pt x="3249" y="2232"/>
                  </a:cubicBezTo>
                  <a:cubicBezTo>
                    <a:pt x="3265" y="2232"/>
                    <a:pt x="3281" y="2231"/>
                    <a:pt x="3297" y="2229"/>
                  </a:cubicBezTo>
                  <a:cubicBezTo>
                    <a:pt x="3981" y="2152"/>
                    <a:pt x="3987" y="366"/>
                    <a:pt x="3986" y="2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1" name="Google Shape;2521;p41"/>
            <p:cNvSpPr/>
            <p:nvPr/>
          </p:nvSpPr>
          <p:spPr>
            <a:xfrm>
              <a:off x="4436568" y="2425136"/>
              <a:ext cx="621440" cy="433703"/>
            </a:xfrm>
            <a:custGeom>
              <a:rect b="b" l="l" r="r" t="t"/>
              <a:pathLst>
                <a:path extrusionOk="0" h="11463" w="16425">
                  <a:moveTo>
                    <a:pt x="10894" y="393"/>
                  </a:moveTo>
                  <a:cubicBezTo>
                    <a:pt x="13367" y="393"/>
                    <a:pt x="15524" y="2235"/>
                    <a:pt x="15848" y="4752"/>
                  </a:cubicBezTo>
                  <a:cubicBezTo>
                    <a:pt x="16019" y="6081"/>
                    <a:pt x="15668" y="7391"/>
                    <a:pt x="14853" y="8450"/>
                  </a:cubicBezTo>
                  <a:cubicBezTo>
                    <a:pt x="14038" y="9508"/>
                    <a:pt x="12858" y="10188"/>
                    <a:pt x="11534" y="10359"/>
                  </a:cubicBezTo>
                  <a:lnTo>
                    <a:pt x="6377" y="11026"/>
                  </a:lnTo>
                  <a:cubicBezTo>
                    <a:pt x="6158" y="11054"/>
                    <a:pt x="5940" y="11068"/>
                    <a:pt x="5722" y="11068"/>
                  </a:cubicBezTo>
                  <a:cubicBezTo>
                    <a:pt x="4625" y="11068"/>
                    <a:pt x="3563" y="10711"/>
                    <a:pt x="2680" y="10030"/>
                  </a:cubicBezTo>
                  <a:cubicBezTo>
                    <a:pt x="1621" y="9211"/>
                    <a:pt x="946" y="8035"/>
                    <a:pt x="775" y="6711"/>
                  </a:cubicBezTo>
                  <a:cubicBezTo>
                    <a:pt x="419" y="3973"/>
                    <a:pt x="2355" y="1460"/>
                    <a:pt x="5089" y="1104"/>
                  </a:cubicBezTo>
                  <a:lnTo>
                    <a:pt x="10246" y="438"/>
                  </a:lnTo>
                  <a:cubicBezTo>
                    <a:pt x="10462" y="411"/>
                    <a:pt x="10678" y="393"/>
                    <a:pt x="10894" y="393"/>
                  </a:cubicBezTo>
                  <a:close/>
                  <a:moveTo>
                    <a:pt x="10894" y="1"/>
                  </a:moveTo>
                  <a:cubicBezTo>
                    <a:pt x="10664" y="1"/>
                    <a:pt x="10431" y="16"/>
                    <a:pt x="10196" y="46"/>
                  </a:cubicBezTo>
                  <a:lnTo>
                    <a:pt x="5040" y="713"/>
                  </a:lnTo>
                  <a:cubicBezTo>
                    <a:pt x="2090" y="1095"/>
                    <a:pt x="0" y="3811"/>
                    <a:pt x="383" y="6761"/>
                  </a:cubicBezTo>
                  <a:cubicBezTo>
                    <a:pt x="734" y="9476"/>
                    <a:pt x="3058" y="11462"/>
                    <a:pt x="5729" y="11462"/>
                  </a:cubicBezTo>
                  <a:cubicBezTo>
                    <a:pt x="5958" y="11462"/>
                    <a:pt x="6193" y="11449"/>
                    <a:pt x="6427" y="11417"/>
                  </a:cubicBezTo>
                  <a:lnTo>
                    <a:pt x="11583" y="10751"/>
                  </a:lnTo>
                  <a:cubicBezTo>
                    <a:pt x="13011" y="10562"/>
                    <a:pt x="14285" y="9832"/>
                    <a:pt x="15164" y="8693"/>
                  </a:cubicBezTo>
                  <a:cubicBezTo>
                    <a:pt x="16042" y="7549"/>
                    <a:pt x="16425" y="6135"/>
                    <a:pt x="16240" y="4703"/>
                  </a:cubicBezTo>
                  <a:cubicBezTo>
                    <a:pt x="15888" y="1987"/>
                    <a:pt x="13562" y="1"/>
                    <a:pt x="10894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2" name="Google Shape;2522;p41"/>
            <p:cNvSpPr/>
            <p:nvPr/>
          </p:nvSpPr>
          <p:spPr>
            <a:xfrm>
              <a:off x="4734736" y="2540869"/>
              <a:ext cx="76011" cy="38478"/>
            </a:xfrm>
            <a:custGeom>
              <a:rect b="b" l="l" r="r" t="t"/>
              <a:pathLst>
                <a:path extrusionOk="0" h="1017" w="2009">
                  <a:moveTo>
                    <a:pt x="1544" y="1"/>
                  </a:moveTo>
                  <a:cubicBezTo>
                    <a:pt x="1525" y="1"/>
                    <a:pt x="1506" y="2"/>
                    <a:pt x="1487" y="4"/>
                  </a:cubicBezTo>
                  <a:lnTo>
                    <a:pt x="410" y="144"/>
                  </a:lnTo>
                  <a:cubicBezTo>
                    <a:pt x="167" y="175"/>
                    <a:pt x="0" y="396"/>
                    <a:pt x="32" y="635"/>
                  </a:cubicBezTo>
                  <a:cubicBezTo>
                    <a:pt x="57" y="854"/>
                    <a:pt x="246" y="1017"/>
                    <a:pt x="465" y="1017"/>
                  </a:cubicBezTo>
                  <a:cubicBezTo>
                    <a:pt x="484" y="1017"/>
                    <a:pt x="503" y="1016"/>
                    <a:pt x="523" y="1013"/>
                  </a:cubicBezTo>
                  <a:lnTo>
                    <a:pt x="1599" y="874"/>
                  </a:lnTo>
                  <a:cubicBezTo>
                    <a:pt x="1842" y="842"/>
                    <a:pt x="2009" y="621"/>
                    <a:pt x="1977" y="383"/>
                  </a:cubicBezTo>
                  <a:cubicBezTo>
                    <a:pt x="1948" y="163"/>
                    <a:pt x="1763" y="1"/>
                    <a:pt x="1544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3" name="Google Shape;2523;p41"/>
            <p:cNvSpPr/>
            <p:nvPr/>
          </p:nvSpPr>
          <p:spPr>
            <a:xfrm>
              <a:off x="4726716" y="2533378"/>
              <a:ext cx="91220" cy="53499"/>
            </a:xfrm>
            <a:custGeom>
              <a:rect b="b" l="l" r="r" t="t"/>
              <a:pathLst>
                <a:path extrusionOk="0" h="1414" w="2411">
                  <a:moveTo>
                    <a:pt x="1757" y="396"/>
                  </a:moveTo>
                  <a:cubicBezTo>
                    <a:pt x="1874" y="396"/>
                    <a:pt x="1982" y="486"/>
                    <a:pt x="1996" y="603"/>
                  </a:cubicBezTo>
                  <a:cubicBezTo>
                    <a:pt x="2005" y="671"/>
                    <a:pt x="1987" y="734"/>
                    <a:pt x="1946" y="783"/>
                  </a:cubicBezTo>
                  <a:cubicBezTo>
                    <a:pt x="1910" y="833"/>
                    <a:pt x="1852" y="869"/>
                    <a:pt x="1789" y="873"/>
                  </a:cubicBezTo>
                  <a:lnTo>
                    <a:pt x="708" y="1017"/>
                  </a:lnTo>
                  <a:cubicBezTo>
                    <a:pt x="700" y="1018"/>
                    <a:pt x="692" y="1018"/>
                    <a:pt x="685" y="1018"/>
                  </a:cubicBezTo>
                  <a:cubicBezTo>
                    <a:pt x="630" y="1018"/>
                    <a:pt x="575" y="1004"/>
                    <a:pt x="528" y="968"/>
                  </a:cubicBezTo>
                  <a:cubicBezTo>
                    <a:pt x="478" y="927"/>
                    <a:pt x="447" y="873"/>
                    <a:pt x="438" y="806"/>
                  </a:cubicBezTo>
                  <a:cubicBezTo>
                    <a:pt x="420" y="675"/>
                    <a:pt x="514" y="554"/>
                    <a:pt x="645" y="536"/>
                  </a:cubicBezTo>
                  <a:lnTo>
                    <a:pt x="1726" y="396"/>
                  </a:lnTo>
                  <a:close/>
                  <a:moveTo>
                    <a:pt x="1748" y="0"/>
                  </a:moveTo>
                  <a:cubicBezTo>
                    <a:pt x="1724" y="0"/>
                    <a:pt x="1700" y="2"/>
                    <a:pt x="1676" y="4"/>
                  </a:cubicBezTo>
                  <a:lnTo>
                    <a:pt x="595" y="148"/>
                  </a:lnTo>
                  <a:cubicBezTo>
                    <a:pt x="248" y="193"/>
                    <a:pt x="1" y="509"/>
                    <a:pt x="46" y="860"/>
                  </a:cubicBezTo>
                  <a:cubicBezTo>
                    <a:pt x="68" y="1027"/>
                    <a:pt x="154" y="1175"/>
                    <a:pt x="289" y="1279"/>
                  </a:cubicBezTo>
                  <a:cubicBezTo>
                    <a:pt x="401" y="1364"/>
                    <a:pt x="537" y="1414"/>
                    <a:pt x="676" y="1414"/>
                  </a:cubicBezTo>
                  <a:cubicBezTo>
                    <a:pt x="703" y="1414"/>
                    <a:pt x="730" y="1409"/>
                    <a:pt x="757" y="1405"/>
                  </a:cubicBezTo>
                  <a:lnTo>
                    <a:pt x="1838" y="1265"/>
                  </a:lnTo>
                  <a:cubicBezTo>
                    <a:pt x="2005" y="1243"/>
                    <a:pt x="2158" y="1157"/>
                    <a:pt x="2261" y="1022"/>
                  </a:cubicBezTo>
                  <a:cubicBezTo>
                    <a:pt x="2365" y="891"/>
                    <a:pt x="2410" y="725"/>
                    <a:pt x="2388" y="554"/>
                  </a:cubicBezTo>
                  <a:cubicBezTo>
                    <a:pt x="2365" y="387"/>
                    <a:pt x="2279" y="238"/>
                    <a:pt x="2144" y="135"/>
                  </a:cubicBezTo>
                  <a:cubicBezTo>
                    <a:pt x="2029" y="46"/>
                    <a:pt x="1890" y="0"/>
                    <a:pt x="1748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4" name="Google Shape;2524;p41"/>
            <p:cNvSpPr/>
            <p:nvPr/>
          </p:nvSpPr>
          <p:spPr>
            <a:xfrm>
              <a:off x="4681731" y="2561413"/>
              <a:ext cx="106354" cy="97198"/>
            </a:xfrm>
            <a:custGeom>
              <a:rect b="b" l="l" r="r" t="t"/>
              <a:pathLst>
                <a:path extrusionOk="0" h="2569" w="2811">
                  <a:moveTo>
                    <a:pt x="2405" y="0"/>
                  </a:moveTo>
                  <a:cubicBezTo>
                    <a:pt x="2396" y="0"/>
                    <a:pt x="2387" y="1"/>
                    <a:pt x="2379" y="2"/>
                  </a:cubicBezTo>
                  <a:cubicBezTo>
                    <a:pt x="2271" y="15"/>
                    <a:pt x="2194" y="114"/>
                    <a:pt x="2212" y="222"/>
                  </a:cubicBezTo>
                  <a:lnTo>
                    <a:pt x="2325" y="1119"/>
                  </a:lnTo>
                  <a:cubicBezTo>
                    <a:pt x="2392" y="1628"/>
                    <a:pt x="2032" y="2091"/>
                    <a:pt x="1527" y="2159"/>
                  </a:cubicBezTo>
                  <a:lnTo>
                    <a:pt x="1446" y="2168"/>
                  </a:lnTo>
                  <a:cubicBezTo>
                    <a:pt x="1405" y="2173"/>
                    <a:pt x="1364" y="2176"/>
                    <a:pt x="1324" y="2176"/>
                  </a:cubicBezTo>
                  <a:cubicBezTo>
                    <a:pt x="865" y="2176"/>
                    <a:pt x="468" y="1834"/>
                    <a:pt x="406" y="1371"/>
                  </a:cubicBezTo>
                  <a:cubicBezTo>
                    <a:pt x="394" y="1271"/>
                    <a:pt x="308" y="1198"/>
                    <a:pt x="210" y="1198"/>
                  </a:cubicBezTo>
                  <a:cubicBezTo>
                    <a:pt x="202" y="1198"/>
                    <a:pt x="194" y="1199"/>
                    <a:pt x="185" y="1200"/>
                  </a:cubicBezTo>
                  <a:cubicBezTo>
                    <a:pt x="77" y="1213"/>
                    <a:pt x="1" y="1312"/>
                    <a:pt x="14" y="1420"/>
                  </a:cubicBezTo>
                  <a:cubicBezTo>
                    <a:pt x="100" y="2082"/>
                    <a:pt x="672" y="2569"/>
                    <a:pt x="1325" y="2569"/>
                  </a:cubicBezTo>
                  <a:cubicBezTo>
                    <a:pt x="1383" y="2569"/>
                    <a:pt x="1437" y="2569"/>
                    <a:pt x="1496" y="2560"/>
                  </a:cubicBezTo>
                  <a:lnTo>
                    <a:pt x="1577" y="2551"/>
                  </a:lnTo>
                  <a:cubicBezTo>
                    <a:pt x="2298" y="2456"/>
                    <a:pt x="2811" y="1790"/>
                    <a:pt x="2716" y="1069"/>
                  </a:cubicBezTo>
                  <a:lnTo>
                    <a:pt x="2599" y="168"/>
                  </a:lnTo>
                  <a:cubicBezTo>
                    <a:pt x="2587" y="69"/>
                    <a:pt x="2502" y="0"/>
                    <a:pt x="2405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5" name="Google Shape;2525;p41"/>
            <p:cNvSpPr/>
            <p:nvPr/>
          </p:nvSpPr>
          <p:spPr>
            <a:xfrm>
              <a:off x="4764701" y="2561413"/>
              <a:ext cx="108927" cy="85961"/>
            </a:xfrm>
            <a:custGeom>
              <a:rect b="b" l="l" r="r" t="t"/>
              <a:pathLst>
                <a:path extrusionOk="0" h="2272" w="2879">
                  <a:moveTo>
                    <a:pt x="213" y="0"/>
                  </a:moveTo>
                  <a:cubicBezTo>
                    <a:pt x="204" y="0"/>
                    <a:pt x="195" y="1"/>
                    <a:pt x="186" y="2"/>
                  </a:cubicBezTo>
                  <a:cubicBezTo>
                    <a:pt x="78" y="15"/>
                    <a:pt x="1" y="114"/>
                    <a:pt x="19" y="222"/>
                  </a:cubicBezTo>
                  <a:lnTo>
                    <a:pt x="132" y="1119"/>
                  </a:lnTo>
                  <a:cubicBezTo>
                    <a:pt x="181" y="1470"/>
                    <a:pt x="357" y="1781"/>
                    <a:pt x="636" y="1997"/>
                  </a:cubicBezTo>
                  <a:cubicBezTo>
                    <a:pt x="870" y="2177"/>
                    <a:pt x="1149" y="2272"/>
                    <a:pt x="1442" y="2272"/>
                  </a:cubicBezTo>
                  <a:cubicBezTo>
                    <a:pt x="1496" y="2272"/>
                    <a:pt x="1555" y="2267"/>
                    <a:pt x="1613" y="2258"/>
                  </a:cubicBezTo>
                  <a:lnTo>
                    <a:pt x="1694" y="2249"/>
                  </a:lnTo>
                  <a:cubicBezTo>
                    <a:pt x="2046" y="2204"/>
                    <a:pt x="2356" y="2024"/>
                    <a:pt x="2572" y="1745"/>
                  </a:cubicBezTo>
                  <a:cubicBezTo>
                    <a:pt x="2789" y="1465"/>
                    <a:pt x="2879" y="1119"/>
                    <a:pt x="2834" y="767"/>
                  </a:cubicBezTo>
                  <a:cubicBezTo>
                    <a:pt x="2821" y="672"/>
                    <a:pt x="2736" y="599"/>
                    <a:pt x="2638" y="599"/>
                  </a:cubicBezTo>
                  <a:cubicBezTo>
                    <a:pt x="2630" y="599"/>
                    <a:pt x="2621" y="600"/>
                    <a:pt x="2613" y="601"/>
                  </a:cubicBezTo>
                  <a:cubicBezTo>
                    <a:pt x="2505" y="614"/>
                    <a:pt x="2428" y="713"/>
                    <a:pt x="2446" y="821"/>
                  </a:cubicBezTo>
                  <a:cubicBezTo>
                    <a:pt x="2509" y="1326"/>
                    <a:pt x="2149" y="1794"/>
                    <a:pt x="1645" y="1857"/>
                  </a:cubicBezTo>
                  <a:lnTo>
                    <a:pt x="1564" y="1871"/>
                  </a:lnTo>
                  <a:cubicBezTo>
                    <a:pt x="1524" y="1876"/>
                    <a:pt x="1484" y="1878"/>
                    <a:pt x="1444" y="1878"/>
                  </a:cubicBezTo>
                  <a:cubicBezTo>
                    <a:pt x="1239" y="1878"/>
                    <a:pt x="1042" y="1811"/>
                    <a:pt x="879" y="1686"/>
                  </a:cubicBezTo>
                  <a:cubicBezTo>
                    <a:pt x="681" y="1533"/>
                    <a:pt x="555" y="1317"/>
                    <a:pt x="523" y="1069"/>
                  </a:cubicBezTo>
                  <a:lnTo>
                    <a:pt x="406" y="168"/>
                  </a:lnTo>
                  <a:cubicBezTo>
                    <a:pt x="394" y="69"/>
                    <a:pt x="313" y="0"/>
                    <a:pt x="213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6" name="Google Shape;2526;p41"/>
            <p:cNvSpPr/>
            <p:nvPr/>
          </p:nvSpPr>
          <p:spPr>
            <a:xfrm>
              <a:off x="4773592" y="2543669"/>
              <a:ext cx="24744" cy="13280"/>
            </a:xfrm>
            <a:custGeom>
              <a:rect b="b" l="l" r="r" t="t"/>
              <a:pathLst>
                <a:path extrusionOk="0" h="351" w="654">
                  <a:moveTo>
                    <a:pt x="493" y="0"/>
                  </a:moveTo>
                  <a:cubicBezTo>
                    <a:pt x="485" y="0"/>
                    <a:pt x="477" y="1"/>
                    <a:pt x="469" y="2"/>
                  </a:cubicBezTo>
                  <a:lnTo>
                    <a:pt x="140" y="43"/>
                  </a:lnTo>
                  <a:cubicBezTo>
                    <a:pt x="59" y="52"/>
                    <a:pt x="0" y="133"/>
                    <a:pt x="9" y="214"/>
                  </a:cubicBezTo>
                  <a:cubicBezTo>
                    <a:pt x="18" y="294"/>
                    <a:pt x="89" y="350"/>
                    <a:pt x="164" y="350"/>
                  </a:cubicBezTo>
                  <a:cubicBezTo>
                    <a:pt x="169" y="350"/>
                    <a:pt x="175" y="350"/>
                    <a:pt x="180" y="349"/>
                  </a:cubicBezTo>
                  <a:lnTo>
                    <a:pt x="509" y="304"/>
                  </a:lnTo>
                  <a:cubicBezTo>
                    <a:pt x="595" y="295"/>
                    <a:pt x="653" y="219"/>
                    <a:pt x="644" y="133"/>
                  </a:cubicBezTo>
                  <a:cubicBezTo>
                    <a:pt x="632" y="56"/>
                    <a:pt x="568" y="0"/>
                    <a:pt x="49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7" name="Google Shape;2527;p41"/>
            <p:cNvSpPr/>
            <p:nvPr/>
          </p:nvSpPr>
          <p:spPr>
            <a:xfrm>
              <a:off x="4453064" y="2563683"/>
              <a:ext cx="590302" cy="287584"/>
            </a:xfrm>
            <a:custGeom>
              <a:rect b="b" l="l" r="r" t="t"/>
              <a:pathLst>
                <a:path extrusionOk="0" h="7601" w="15602">
                  <a:moveTo>
                    <a:pt x="690" y="0"/>
                  </a:moveTo>
                  <a:lnTo>
                    <a:pt x="690" y="0"/>
                  </a:lnTo>
                  <a:cubicBezTo>
                    <a:pt x="213" y="910"/>
                    <a:pt x="1" y="1973"/>
                    <a:pt x="145" y="3072"/>
                  </a:cubicBezTo>
                  <a:cubicBezTo>
                    <a:pt x="485" y="5691"/>
                    <a:pt x="2720" y="7601"/>
                    <a:pt x="5293" y="7601"/>
                  </a:cubicBezTo>
                  <a:cubicBezTo>
                    <a:pt x="5516" y="7601"/>
                    <a:pt x="5741" y="7587"/>
                    <a:pt x="5968" y="7557"/>
                  </a:cubicBezTo>
                  <a:lnTo>
                    <a:pt x="11125" y="6891"/>
                  </a:lnTo>
                  <a:cubicBezTo>
                    <a:pt x="13489" y="6584"/>
                    <a:pt x="15273" y="4738"/>
                    <a:pt x="15601" y="2486"/>
                  </a:cubicBezTo>
                  <a:lnTo>
                    <a:pt x="15601" y="2486"/>
                  </a:lnTo>
                  <a:cubicBezTo>
                    <a:pt x="14840" y="3941"/>
                    <a:pt x="13408" y="5013"/>
                    <a:pt x="11661" y="5242"/>
                  </a:cubicBezTo>
                  <a:lnTo>
                    <a:pt x="6504" y="5909"/>
                  </a:lnTo>
                  <a:cubicBezTo>
                    <a:pt x="6277" y="5938"/>
                    <a:pt x="6052" y="5953"/>
                    <a:pt x="5829" y="5953"/>
                  </a:cubicBezTo>
                  <a:cubicBezTo>
                    <a:pt x="3256" y="5953"/>
                    <a:pt x="1021" y="4043"/>
                    <a:pt x="681" y="1423"/>
                  </a:cubicBezTo>
                  <a:cubicBezTo>
                    <a:pt x="618" y="937"/>
                    <a:pt x="622" y="460"/>
                    <a:pt x="690" y="0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8" name="Google Shape;2528;p41"/>
            <p:cNvSpPr/>
            <p:nvPr/>
          </p:nvSpPr>
          <p:spPr>
            <a:xfrm>
              <a:off x="4522413" y="2646502"/>
              <a:ext cx="59363" cy="59477"/>
            </a:xfrm>
            <a:custGeom>
              <a:rect b="b" l="l" r="r" t="t"/>
              <a:pathLst>
                <a:path extrusionOk="0" h="1572" w="1569">
                  <a:moveTo>
                    <a:pt x="785" y="0"/>
                  </a:moveTo>
                  <a:cubicBezTo>
                    <a:pt x="352" y="0"/>
                    <a:pt x="1" y="351"/>
                    <a:pt x="1" y="784"/>
                  </a:cubicBezTo>
                  <a:cubicBezTo>
                    <a:pt x="1" y="1220"/>
                    <a:pt x="352" y="1572"/>
                    <a:pt x="785" y="1572"/>
                  </a:cubicBezTo>
                  <a:cubicBezTo>
                    <a:pt x="1217" y="1572"/>
                    <a:pt x="1568" y="1220"/>
                    <a:pt x="1568" y="784"/>
                  </a:cubicBezTo>
                  <a:cubicBezTo>
                    <a:pt x="1568" y="351"/>
                    <a:pt x="1217" y="0"/>
                    <a:pt x="785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9" name="Google Shape;2529;p41"/>
            <p:cNvSpPr/>
            <p:nvPr/>
          </p:nvSpPr>
          <p:spPr>
            <a:xfrm>
              <a:off x="4959469" y="2586157"/>
              <a:ext cx="59325" cy="59363"/>
            </a:xfrm>
            <a:custGeom>
              <a:rect b="b" l="l" r="r" t="t"/>
              <a:pathLst>
                <a:path extrusionOk="0" h="1569" w="1568">
                  <a:moveTo>
                    <a:pt x="784" y="1"/>
                  </a:moveTo>
                  <a:cubicBezTo>
                    <a:pt x="352" y="1"/>
                    <a:pt x="1" y="352"/>
                    <a:pt x="1" y="784"/>
                  </a:cubicBezTo>
                  <a:cubicBezTo>
                    <a:pt x="1" y="1217"/>
                    <a:pt x="352" y="1568"/>
                    <a:pt x="784" y="1568"/>
                  </a:cubicBezTo>
                  <a:cubicBezTo>
                    <a:pt x="1216" y="1568"/>
                    <a:pt x="1568" y="1217"/>
                    <a:pt x="1568" y="784"/>
                  </a:cubicBezTo>
                  <a:cubicBezTo>
                    <a:pt x="1568" y="352"/>
                    <a:pt x="1216" y="1"/>
                    <a:pt x="784" y="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0" name="Google Shape;2530;p41"/>
            <p:cNvSpPr/>
            <p:nvPr/>
          </p:nvSpPr>
          <p:spPr>
            <a:xfrm>
              <a:off x="4516624" y="2582411"/>
              <a:ext cx="137719" cy="60687"/>
            </a:xfrm>
            <a:custGeom>
              <a:rect b="b" l="l" r="r" t="t"/>
              <a:pathLst>
                <a:path extrusionOk="0" h="1604" w="3640">
                  <a:moveTo>
                    <a:pt x="3438" y="0"/>
                  </a:moveTo>
                  <a:cubicBezTo>
                    <a:pt x="3372" y="0"/>
                    <a:pt x="3309" y="32"/>
                    <a:pt x="3275" y="91"/>
                  </a:cubicBezTo>
                  <a:cubicBezTo>
                    <a:pt x="3268" y="101"/>
                    <a:pt x="2742" y="900"/>
                    <a:pt x="1467" y="900"/>
                  </a:cubicBezTo>
                  <a:cubicBezTo>
                    <a:pt x="1126" y="900"/>
                    <a:pt x="732" y="843"/>
                    <a:pt x="280" y="699"/>
                  </a:cubicBezTo>
                  <a:cubicBezTo>
                    <a:pt x="259" y="692"/>
                    <a:pt x="238" y="688"/>
                    <a:pt x="218" y="688"/>
                  </a:cubicBezTo>
                  <a:cubicBezTo>
                    <a:pt x="136" y="688"/>
                    <a:pt x="61" y="742"/>
                    <a:pt x="32" y="825"/>
                  </a:cubicBezTo>
                  <a:cubicBezTo>
                    <a:pt x="1" y="928"/>
                    <a:pt x="59" y="1037"/>
                    <a:pt x="163" y="1073"/>
                  </a:cubicBezTo>
                  <a:cubicBezTo>
                    <a:pt x="663" y="1234"/>
                    <a:pt x="1103" y="1298"/>
                    <a:pt x="1484" y="1298"/>
                  </a:cubicBezTo>
                  <a:cubicBezTo>
                    <a:pt x="2127" y="1298"/>
                    <a:pt x="2607" y="1117"/>
                    <a:pt x="2946" y="910"/>
                  </a:cubicBezTo>
                  <a:lnTo>
                    <a:pt x="2946" y="910"/>
                  </a:lnTo>
                  <a:cubicBezTo>
                    <a:pt x="2861" y="1023"/>
                    <a:pt x="2748" y="1140"/>
                    <a:pt x="2604" y="1248"/>
                  </a:cubicBezTo>
                  <a:cubicBezTo>
                    <a:pt x="2518" y="1316"/>
                    <a:pt x="2500" y="1442"/>
                    <a:pt x="2568" y="1527"/>
                  </a:cubicBezTo>
                  <a:cubicBezTo>
                    <a:pt x="2608" y="1577"/>
                    <a:pt x="2667" y="1604"/>
                    <a:pt x="2725" y="1604"/>
                  </a:cubicBezTo>
                  <a:cubicBezTo>
                    <a:pt x="2766" y="1604"/>
                    <a:pt x="2807" y="1590"/>
                    <a:pt x="2843" y="1563"/>
                  </a:cubicBezTo>
                  <a:cubicBezTo>
                    <a:pt x="3599" y="991"/>
                    <a:pt x="3635" y="235"/>
                    <a:pt x="3635" y="203"/>
                  </a:cubicBezTo>
                  <a:cubicBezTo>
                    <a:pt x="3640" y="113"/>
                    <a:pt x="3586" y="37"/>
                    <a:pt x="3500" y="10"/>
                  </a:cubicBezTo>
                  <a:cubicBezTo>
                    <a:pt x="3480" y="3"/>
                    <a:pt x="3459" y="0"/>
                    <a:pt x="3438" y="0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1" name="Google Shape;2531;p41"/>
            <p:cNvSpPr/>
            <p:nvPr/>
          </p:nvSpPr>
          <p:spPr>
            <a:xfrm>
              <a:off x="4876311" y="2530049"/>
              <a:ext cx="136547" cy="76086"/>
            </a:xfrm>
            <a:custGeom>
              <a:rect b="b" l="l" r="r" t="t"/>
              <a:pathLst>
                <a:path extrusionOk="0" h="2011" w="3609">
                  <a:moveTo>
                    <a:pt x="3396" y="1"/>
                  </a:moveTo>
                  <a:cubicBezTo>
                    <a:pt x="3344" y="1"/>
                    <a:pt x="3292" y="21"/>
                    <a:pt x="3252" y="61"/>
                  </a:cubicBezTo>
                  <a:cubicBezTo>
                    <a:pt x="2433" y="884"/>
                    <a:pt x="1688" y="1087"/>
                    <a:pt x="1152" y="1087"/>
                  </a:cubicBezTo>
                  <a:cubicBezTo>
                    <a:pt x="657" y="1087"/>
                    <a:pt x="342" y="913"/>
                    <a:pt x="316" y="898"/>
                  </a:cubicBezTo>
                  <a:cubicBezTo>
                    <a:pt x="286" y="880"/>
                    <a:pt x="252" y="872"/>
                    <a:pt x="218" y="872"/>
                  </a:cubicBezTo>
                  <a:cubicBezTo>
                    <a:pt x="167" y="872"/>
                    <a:pt x="115" y="892"/>
                    <a:pt x="77" y="930"/>
                  </a:cubicBezTo>
                  <a:cubicBezTo>
                    <a:pt x="14" y="993"/>
                    <a:pt x="1" y="1087"/>
                    <a:pt x="46" y="1169"/>
                  </a:cubicBezTo>
                  <a:cubicBezTo>
                    <a:pt x="64" y="1196"/>
                    <a:pt x="442" y="1849"/>
                    <a:pt x="1374" y="2006"/>
                  </a:cubicBezTo>
                  <a:cubicBezTo>
                    <a:pt x="1388" y="2011"/>
                    <a:pt x="1397" y="2011"/>
                    <a:pt x="1410" y="2011"/>
                  </a:cubicBezTo>
                  <a:cubicBezTo>
                    <a:pt x="1505" y="2011"/>
                    <a:pt x="1586" y="1943"/>
                    <a:pt x="1604" y="1849"/>
                  </a:cubicBezTo>
                  <a:cubicBezTo>
                    <a:pt x="1622" y="1740"/>
                    <a:pt x="1550" y="1637"/>
                    <a:pt x="1442" y="1619"/>
                  </a:cubicBezTo>
                  <a:cubicBezTo>
                    <a:pt x="1266" y="1587"/>
                    <a:pt x="1113" y="1538"/>
                    <a:pt x="983" y="1475"/>
                  </a:cubicBezTo>
                  <a:lnTo>
                    <a:pt x="983" y="1475"/>
                  </a:lnTo>
                  <a:cubicBezTo>
                    <a:pt x="1039" y="1479"/>
                    <a:pt x="1098" y="1481"/>
                    <a:pt x="1159" y="1481"/>
                  </a:cubicBezTo>
                  <a:cubicBezTo>
                    <a:pt x="1782" y="1481"/>
                    <a:pt x="2625" y="1250"/>
                    <a:pt x="3532" y="335"/>
                  </a:cubicBezTo>
                  <a:cubicBezTo>
                    <a:pt x="3608" y="259"/>
                    <a:pt x="3608" y="133"/>
                    <a:pt x="3532" y="56"/>
                  </a:cubicBezTo>
                  <a:cubicBezTo>
                    <a:pt x="3494" y="19"/>
                    <a:pt x="3446" y="1"/>
                    <a:pt x="3396" y="1"/>
                  </a:cubicBezTo>
                  <a:close/>
                </a:path>
              </a:pathLst>
            </a:custGeom>
            <a:solidFill>
              <a:srgbClr val="A01FC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32" name="Google Shape;2532;p41"/>
          <p:cNvGrpSpPr/>
          <p:nvPr/>
        </p:nvGrpSpPr>
        <p:grpSpPr>
          <a:xfrm rot="1032382">
            <a:off x="3991708" y="2250993"/>
            <a:ext cx="373070" cy="330100"/>
            <a:chOff x="2623136" y="5068885"/>
            <a:chExt cx="373088" cy="330116"/>
          </a:xfrm>
        </p:grpSpPr>
        <p:sp>
          <p:nvSpPr>
            <p:cNvPr id="2533" name="Google Shape;2533;p41"/>
            <p:cNvSpPr/>
            <p:nvPr/>
          </p:nvSpPr>
          <p:spPr>
            <a:xfrm flipH="1" rot="-1132595">
              <a:off x="2655820" y="5123848"/>
              <a:ext cx="311412" cy="230988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4" name="Google Shape;2534;p41"/>
            <p:cNvSpPr/>
            <p:nvPr/>
          </p:nvSpPr>
          <p:spPr>
            <a:xfrm flipH="1" rot="-1132595">
              <a:off x="2653974" y="5112742"/>
              <a:ext cx="311412" cy="242401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5" name="Google Shape;2535;p41"/>
            <p:cNvSpPr/>
            <p:nvPr/>
          </p:nvSpPr>
          <p:spPr>
            <a:xfrm flipH="1" rot="-1132595">
              <a:off x="2652107" y="5136357"/>
              <a:ext cx="232514" cy="149369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6" name="Google Shape;2536;p41"/>
            <p:cNvSpPr/>
            <p:nvPr/>
          </p:nvSpPr>
          <p:spPr>
            <a:xfrm flipH="1" rot="-1132595">
              <a:off x="2726462" y="5112105"/>
              <a:ext cx="238818" cy="230988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7" name="Google Shape;2537;p41"/>
            <p:cNvSpPr/>
            <p:nvPr/>
          </p:nvSpPr>
          <p:spPr>
            <a:xfrm flipH="1" rot="-1132595">
              <a:off x="2689019" y="5218875"/>
              <a:ext cx="56271" cy="58062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8" name="Google Shape;2538;p41"/>
            <p:cNvSpPr/>
            <p:nvPr/>
          </p:nvSpPr>
          <p:spPr>
            <a:xfrm flipH="1" rot="-1132595">
              <a:off x="2714538" y="5284836"/>
              <a:ext cx="46981" cy="41672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9" name="Google Shape;2539;p41"/>
            <p:cNvSpPr/>
            <p:nvPr/>
          </p:nvSpPr>
          <p:spPr>
            <a:xfrm flipH="1" rot="-1132595">
              <a:off x="2653974" y="5112742"/>
              <a:ext cx="311412" cy="242401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40" name="Google Shape;2540;p41"/>
          <p:cNvGrpSpPr/>
          <p:nvPr/>
        </p:nvGrpSpPr>
        <p:grpSpPr>
          <a:xfrm>
            <a:off x="3866337" y="2753561"/>
            <a:ext cx="267612" cy="236788"/>
            <a:chOff x="2623138" y="5068885"/>
            <a:chExt cx="373083" cy="330110"/>
          </a:xfrm>
        </p:grpSpPr>
        <p:sp>
          <p:nvSpPr>
            <p:cNvPr id="2541" name="Google Shape;2541;p41"/>
            <p:cNvSpPr/>
            <p:nvPr/>
          </p:nvSpPr>
          <p:spPr>
            <a:xfrm flipH="1" rot="-1132556">
              <a:off x="2655821" y="5123847"/>
              <a:ext cx="311409" cy="230985"/>
            </a:xfrm>
            <a:custGeom>
              <a:rect b="b" l="l" r="r" t="t"/>
              <a:pathLst>
                <a:path extrusionOk="0" h="3481" w="4693">
                  <a:moveTo>
                    <a:pt x="1394" y="0"/>
                  </a:moveTo>
                  <a:cubicBezTo>
                    <a:pt x="1178" y="0"/>
                    <a:pt x="960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3369" y="3080"/>
                    <a:pt x="3927" y="2742"/>
                  </a:cubicBezTo>
                  <a:cubicBezTo>
                    <a:pt x="4508" y="2391"/>
                    <a:pt x="4693" y="1639"/>
                    <a:pt x="4346" y="1062"/>
                  </a:cubicBezTo>
                  <a:cubicBezTo>
                    <a:pt x="4115" y="683"/>
                    <a:pt x="3710" y="471"/>
                    <a:pt x="3295" y="471"/>
                  </a:cubicBezTo>
                  <a:cubicBezTo>
                    <a:pt x="3081" y="471"/>
                    <a:pt x="2863" y="528"/>
                    <a:pt x="2666" y="648"/>
                  </a:cubicBezTo>
                  <a:lnTo>
                    <a:pt x="2527" y="729"/>
                  </a:lnTo>
                  <a:lnTo>
                    <a:pt x="2441" y="589"/>
                  </a:lnTo>
                  <a:cubicBezTo>
                    <a:pt x="2213" y="210"/>
                    <a:pt x="1809" y="0"/>
                    <a:pt x="1394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2" name="Google Shape;2542;p41"/>
            <p:cNvSpPr/>
            <p:nvPr/>
          </p:nvSpPr>
          <p:spPr>
            <a:xfrm flipH="1" rot="-1132556">
              <a:off x="2653974" y="5112740"/>
              <a:ext cx="311409" cy="242399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9800">
              <a:solidFill>
                <a:srgbClr val="A01FC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3" name="Google Shape;2543;p41"/>
            <p:cNvSpPr/>
            <p:nvPr/>
          </p:nvSpPr>
          <p:spPr>
            <a:xfrm flipH="1" rot="-1132556">
              <a:off x="2652108" y="5136356"/>
              <a:ext cx="232512" cy="149367"/>
            </a:xfrm>
            <a:custGeom>
              <a:rect b="b" l="l" r="r" t="t"/>
              <a:pathLst>
                <a:path extrusionOk="0" h="2251" w="3504">
                  <a:moveTo>
                    <a:pt x="323" y="1"/>
                  </a:moveTo>
                  <a:cubicBezTo>
                    <a:pt x="215" y="1"/>
                    <a:pt x="107" y="15"/>
                    <a:pt x="0" y="43"/>
                  </a:cubicBezTo>
                  <a:cubicBezTo>
                    <a:pt x="239" y="66"/>
                    <a:pt x="914" y="170"/>
                    <a:pt x="1284" y="868"/>
                  </a:cubicBezTo>
                  <a:cubicBezTo>
                    <a:pt x="1329" y="950"/>
                    <a:pt x="1414" y="995"/>
                    <a:pt x="1500" y="995"/>
                  </a:cubicBezTo>
                  <a:cubicBezTo>
                    <a:pt x="1541" y="995"/>
                    <a:pt x="1583" y="984"/>
                    <a:pt x="1621" y="962"/>
                  </a:cubicBezTo>
                  <a:cubicBezTo>
                    <a:pt x="1782" y="869"/>
                    <a:pt x="2019" y="768"/>
                    <a:pt x="2294" y="768"/>
                  </a:cubicBezTo>
                  <a:cubicBezTo>
                    <a:pt x="2366" y="768"/>
                    <a:pt x="2441" y="775"/>
                    <a:pt x="2518" y="791"/>
                  </a:cubicBezTo>
                  <a:cubicBezTo>
                    <a:pt x="3153" y="922"/>
                    <a:pt x="3450" y="1521"/>
                    <a:pt x="3328" y="2129"/>
                  </a:cubicBezTo>
                  <a:cubicBezTo>
                    <a:pt x="3315" y="2174"/>
                    <a:pt x="3315" y="2214"/>
                    <a:pt x="3315" y="2250"/>
                  </a:cubicBezTo>
                  <a:cubicBezTo>
                    <a:pt x="3504" y="1881"/>
                    <a:pt x="3499" y="1422"/>
                    <a:pt x="3261" y="1043"/>
                  </a:cubicBezTo>
                  <a:cubicBezTo>
                    <a:pt x="3030" y="675"/>
                    <a:pt x="2632" y="476"/>
                    <a:pt x="2224" y="476"/>
                  </a:cubicBezTo>
                  <a:cubicBezTo>
                    <a:pt x="2003" y="476"/>
                    <a:pt x="1779" y="534"/>
                    <a:pt x="1576" y="656"/>
                  </a:cubicBezTo>
                  <a:lnTo>
                    <a:pt x="1455" y="728"/>
                  </a:lnTo>
                  <a:lnTo>
                    <a:pt x="1369" y="588"/>
                  </a:lnTo>
                  <a:cubicBezTo>
                    <a:pt x="1140" y="209"/>
                    <a:pt x="738" y="1"/>
                    <a:pt x="323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4" name="Google Shape;2544;p41"/>
            <p:cNvSpPr/>
            <p:nvPr/>
          </p:nvSpPr>
          <p:spPr>
            <a:xfrm flipH="1" rot="-1132556">
              <a:off x="2726462" y="5112104"/>
              <a:ext cx="238815" cy="230985"/>
            </a:xfrm>
            <a:custGeom>
              <a:rect b="b" l="l" r="r" t="t"/>
              <a:pathLst>
                <a:path extrusionOk="0" h="3481" w="3599">
                  <a:moveTo>
                    <a:pt x="1387" y="1"/>
                  </a:moveTo>
                  <a:cubicBezTo>
                    <a:pt x="1173" y="1"/>
                    <a:pt x="959" y="57"/>
                    <a:pt x="761" y="175"/>
                  </a:cubicBezTo>
                  <a:cubicBezTo>
                    <a:pt x="185" y="526"/>
                    <a:pt x="0" y="1278"/>
                    <a:pt x="347" y="1855"/>
                  </a:cubicBezTo>
                  <a:cubicBezTo>
                    <a:pt x="685" y="2413"/>
                    <a:pt x="1847" y="3481"/>
                    <a:pt x="1847" y="3481"/>
                  </a:cubicBezTo>
                  <a:cubicBezTo>
                    <a:pt x="1847" y="3481"/>
                    <a:pt x="2923" y="3197"/>
                    <a:pt x="3599" y="2904"/>
                  </a:cubicBezTo>
                  <a:lnTo>
                    <a:pt x="3599" y="2904"/>
                  </a:lnTo>
                  <a:cubicBezTo>
                    <a:pt x="3556" y="2910"/>
                    <a:pt x="3500" y="2913"/>
                    <a:pt x="3434" y="2913"/>
                  </a:cubicBezTo>
                  <a:cubicBezTo>
                    <a:pt x="2864" y="2913"/>
                    <a:pt x="1526" y="2663"/>
                    <a:pt x="1171" y="1441"/>
                  </a:cubicBezTo>
                  <a:cubicBezTo>
                    <a:pt x="910" y="553"/>
                    <a:pt x="1203" y="171"/>
                    <a:pt x="1477" y="4"/>
                  </a:cubicBezTo>
                  <a:cubicBezTo>
                    <a:pt x="1447" y="2"/>
                    <a:pt x="1417" y="1"/>
                    <a:pt x="1387" y="1"/>
                  </a:cubicBezTo>
                  <a:close/>
                </a:path>
              </a:pathLst>
            </a:custGeom>
            <a:solidFill>
              <a:srgbClr val="313130">
                <a:alpha val="1397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5" name="Google Shape;2545;p41"/>
            <p:cNvSpPr/>
            <p:nvPr/>
          </p:nvSpPr>
          <p:spPr>
            <a:xfrm flipH="1" rot="-1132556">
              <a:off x="2689019" y="5218875"/>
              <a:ext cx="56270" cy="58062"/>
            </a:xfrm>
            <a:custGeom>
              <a:rect b="b" l="l" r="r" t="t"/>
              <a:pathLst>
                <a:path extrusionOk="0" h="875" w="848">
                  <a:moveTo>
                    <a:pt x="283" y="0"/>
                  </a:moveTo>
                  <a:cubicBezTo>
                    <a:pt x="175" y="0"/>
                    <a:pt x="71" y="68"/>
                    <a:pt x="32" y="183"/>
                  </a:cubicBezTo>
                  <a:cubicBezTo>
                    <a:pt x="0" y="277"/>
                    <a:pt x="32" y="386"/>
                    <a:pt x="108" y="453"/>
                  </a:cubicBezTo>
                  <a:cubicBezTo>
                    <a:pt x="194" y="534"/>
                    <a:pt x="248" y="633"/>
                    <a:pt x="280" y="714"/>
                  </a:cubicBezTo>
                  <a:cubicBezTo>
                    <a:pt x="316" y="800"/>
                    <a:pt x="392" y="858"/>
                    <a:pt x="487" y="867"/>
                  </a:cubicBezTo>
                  <a:lnTo>
                    <a:pt x="509" y="872"/>
                  </a:lnTo>
                  <a:cubicBezTo>
                    <a:pt x="522" y="874"/>
                    <a:pt x="534" y="874"/>
                    <a:pt x="545" y="874"/>
                  </a:cubicBezTo>
                  <a:cubicBezTo>
                    <a:pt x="717" y="874"/>
                    <a:pt x="847" y="698"/>
                    <a:pt x="784" y="525"/>
                  </a:cubicBezTo>
                  <a:cubicBezTo>
                    <a:pt x="698" y="300"/>
                    <a:pt x="563" y="151"/>
                    <a:pt x="437" y="52"/>
                  </a:cubicBezTo>
                  <a:cubicBezTo>
                    <a:pt x="390" y="17"/>
                    <a:pt x="336" y="0"/>
                    <a:pt x="283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6" name="Google Shape;2546;p41"/>
            <p:cNvSpPr/>
            <p:nvPr/>
          </p:nvSpPr>
          <p:spPr>
            <a:xfrm flipH="1" rot="-1132556">
              <a:off x="2714538" y="5284836"/>
              <a:ext cx="46980" cy="41672"/>
            </a:xfrm>
            <a:custGeom>
              <a:rect b="b" l="l" r="r" t="t"/>
              <a:pathLst>
                <a:path extrusionOk="0" h="628" w="708">
                  <a:moveTo>
                    <a:pt x="445" y="1"/>
                  </a:moveTo>
                  <a:cubicBezTo>
                    <a:pt x="383" y="1"/>
                    <a:pt x="322" y="30"/>
                    <a:pt x="284" y="84"/>
                  </a:cubicBezTo>
                  <a:cubicBezTo>
                    <a:pt x="226" y="170"/>
                    <a:pt x="158" y="228"/>
                    <a:pt x="99" y="269"/>
                  </a:cubicBezTo>
                  <a:cubicBezTo>
                    <a:pt x="32" y="323"/>
                    <a:pt x="0" y="417"/>
                    <a:pt x="32" y="498"/>
                  </a:cubicBezTo>
                  <a:cubicBezTo>
                    <a:pt x="62" y="581"/>
                    <a:pt x="138" y="627"/>
                    <a:pt x="216" y="627"/>
                  </a:cubicBezTo>
                  <a:cubicBezTo>
                    <a:pt x="257" y="627"/>
                    <a:pt x="298" y="615"/>
                    <a:pt x="334" y="588"/>
                  </a:cubicBezTo>
                  <a:cubicBezTo>
                    <a:pt x="437" y="516"/>
                    <a:pt x="532" y="426"/>
                    <a:pt x="613" y="350"/>
                  </a:cubicBezTo>
                  <a:cubicBezTo>
                    <a:pt x="707" y="251"/>
                    <a:pt x="676" y="84"/>
                    <a:pt x="550" y="30"/>
                  </a:cubicBezTo>
                  <a:lnTo>
                    <a:pt x="523" y="17"/>
                  </a:lnTo>
                  <a:cubicBezTo>
                    <a:pt x="498" y="6"/>
                    <a:pt x="471" y="1"/>
                    <a:pt x="445" y="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7" name="Google Shape;2547;p41"/>
            <p:cNvSpPr/>
            <p:nvPr/>
          </p:nvSpPr>
          <p:spPr>
            <a:xfrm flipH="1" rot="-1132556">
              <a:off x="2653974" y="5112740"/>
              <a:ext cx="311409" cy="242399"/>
            </a:xfrm>
            <a:custGeom>
              <a:rect b="b" l="l" r="r" t="t"/>
              <a:pathLst>
                <a:path extrusionOk="0" fill="none" h="3653" w="4693">
                  <a:moveTo>
                    <a:pt x="1847" y="3653"/>
                  </a:moveTo>
                  <a:cubicBezTo>
                    <a:pt x="1847" y="3653"/>
                    <a:pt x="685" y="2585"/>
                    <a:pt x="347" y="2027"/>
                  </a:cubicBezTo>
                  <a:cubicBezTo>
                    <a:pt x="0" y="1450"/>
                    <a:pt x="185" y="698"/>
                    <a:pt x="761" y="347"/>
                  </a:cubicBezTo>
                  <a:cubicBezTo>
                    <a:pt x="1342" y="0"/>
                    <a:pt x="2094" y="185"/>
                    <a:pt x="2441" y="761"/>
                  </a:cubicBezTo>
                  <a:lnTo>
                    <a:pt x="2527" y="901"/>
                  </a:lnTo>
                  <a:lnTo>
                    <a:pt x="2666" y="820"/>
                  </a:lnTo>
                  <a:cubicBezTo>
                    <a:pt x="3243" y="469"/>
                    <a:pt x="3995" y="658"/>
                    <a:pt x="4346" y="1234"/>
                  </a:cubicBezTo>
                  <a:cubicBezTo>
                    <a:pt x="4693" y="1811"/>
                    <a:pt x="4508" y="2563"/>
                    <a:pt x="3927" y="2914"/>
                  </a:cubicBezTo>
                  <a:cubicBezTo>
                    <a:pt x="3369" y="3252"/>
                    <a:pt x="1847" y="3653"/>
                    <a:pt x="1847" y="3653"/>
                  </a:cubicBezTo>
                  <a:close/>
                </a:path>
              </a:pathLst>
            </a:custGeom>
            <a:noFill/>
            <a:ln cap="rnd" cmpd="sng" w="1905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cxnSp>
        <p:nvCxnSpPr>
          <p:cNvPr id="2548" name="Google Shape;2548;p41"/>
          <p:cNvCxnSpPr>
            <a:endCxn id="2456" idx="1"/>
          </p:cNvCxnSpPr>
          <p:nvPr/>
        </p:nvCxnSpPr>
        <p:spPr>
          <a:xfrm>
            <a:off x="5613300" y="2269874"/>
            <a:ext cx="787500" cy="5100"/>
          </a:xfrm>
          <a:prstGeom prst="straightConnector1">
            <a:avLst/>
          </a:prstGeom>
          <a:noFill/>
          <a:ln cap="flat" cmpd="sng" w="19050">
            <a:solidFill>
              <a:schemeClr val="accent2"/>
            </a:solidFill>
            <a:prstDash val="solid"/>
            <a:round/>
            <a:headEnd len="med" w="med" type="oval"/>
            <a:tailEnd len="med" w="med" type="oval"/>
          </a:ln>
        </p:spPr>
      </p:cxn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52" name="Shape 25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3" name="Google Shape;2553;p42"/>
          <p:cNvSpPr txBox="1"/>
          <p:nvPr>
            <p:ph type="title"/>
          </p:nvPr>
        </p:nvSpPr>
        <p:spPr>
          <a:xfrm>
            <a:off x="1282275" y="419774"/>
            <a:ext cx="6579300" cy="6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Dating Apps Infographics</a:t>
            </a:r>
            <a:endParaRPr/>
          </a:p>
        </p:txBody>
      </p:sp>
      <p:grpSp>
        <p:nvGrpSpPr>
          <p:cNvPr id="2554" name="Google Shape;2554;p42"/>
          <p:cNvGrpSpPr/>
          <p:nvPr/>
        </p:nvGrpSpPr>
        <p:grpSpPr>
          <a:xfrm>
            <a:off x="690275" y="1484250"/>
            <a:ext cx="1726500" cy="1749200"/>
            <a:chOff x="690275" y="1484250"/>
            <a:chExt cx="1726500" cy="1749200"/>
          </a:xfrm>
        </p:grpSpPr>
        <p:grpSp>
          <p:nvGrpSpPr>
            <p:cNvPr id="2555" name="Google Shape;2555;p42"/>
            <p:cNvGrpSpPr/>
            <p:nvPr/>
          </p:nvGrpSpPr>
          <p:grpSpPr>
            <a:xfrm>
              <a:off x="690275" y="1484250"/>
              <a:ext cx="1726500" cy="1749200"/>
              <a:chOff x="690275" y="1439750"/>
              <a:chExt cx="1726500" cy="1749200"/>
            </a:xfrm>
          </p:grpSpPr>
          <p:sp>
            <p:nvSpPr>
              <p:cNvPr id="2556" name="Google Shape;2556;p42"/>
              <p:cNvSpPr/>
              <p:nvPr/>
            </p:nvSpPr>
            <p:spPr>
              <a:xfrm>
                <a:off x="690275" y="1439750"/>
                <a:ext cx="1726500" cy="1522800"/>
              </a:xfrm>
              <a:prstGeom prst="roundRect">
                <a:avLst>
                  <a:gd fmla="val 16667" name="adj"/>
                </a:avLst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57" name="Google Shape;2557;p42"/>
              <p:cNvSpPr/>
              <p:nvPr/>
            </p:nvSpPr>
            <p:spPr>
              <a:xfrm rot="10800000">
                <a:off x="1378725" y="2948950"/>
                <a:ext cx="349500" cy="240000"/>
              </a:xfrm>
              <a:prstGeom prst="triangle">
                <a:avLst>
                  <a:gd fmla="val 50000" name="adj"/>
                </a:avLst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558" name="Google Shape;2558;p42"/>
            <p:cNvSpPr txBox="1"/>
            <p:nvPr/>
          </p:nvSpPr>
          <p:spPr>
            <a:xfrm flipH="1">
              <a:off x="844575" y="166925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dk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Saturn</a:t>
              </a:r>
              <a:endParaRPr b="1" sz="1800">
                <a:solidFill>
                  <a:schemeClr val="dk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559" name="Google Shape;2559;p42"/>
            <p:cNvSpPr txBox="1"/>
            <p:nvPr/>
          </p:nvSpPr>
          <p:spPr>
            <a:xfrm flipH="1">
              <a:off x="844575" y="1953955"/>
              <a:ext cx="1417800" cy="97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Planet Saturn is composed of hydrogen and helium gas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560" name="Google Shape;2560;p42"/>
          <p:cNvGrpSpPr/>
          <p:nvPr/>
        </p:nvGrpSpPr>
        <p:grpSpPr>
          <a:xfrm>
            <a:off x="4715375" y="1484250"/>
            <a:ext cx="1726500" cy="1749200"/>
            <a:chOff x="4715375" y="1484250"/>
            <a:chExt cx="1726500" cy="1749200"/>
          </a:xfrm>
        </p:grpSpPr>
        <p:grpSp>
          <p:nvGrpSpPr>
            <p:cNvPr id="2561" name="Google Shape;2561;p42"/>
            <p:cNvGrpSpPr/>
            <p:nvPr/>
          </p:nvGrpSpPr>
          <p:grpSpPr>
            <a:xfrm>
              <a:off x="4715375" y="1484250"/>
              <a:ext cx="1726500" cy="1749200"/>
              <a:chOff x="4715375" y="1439750"/>
              <a:chExt cx="1726500" cy="1749200"/>
            </a:xfrm>
          </p:grpSpPr>
          <p:sp>
            <p:nvSpPr>
              <p:cNvPr id="2562" name="Google Shape;2562;p42"/>
              <p:cNvSpPr/>
              <p:nvPr/>
            </p:nvSpPr>
            <p:spPr>
              <a:xfrm>
                <a:off x="4715375" y="1439750"/>
                <a:ext cx="1726500" cy="1522800"/>
              </a:xfrm>
              <a:prstGeom prst="roundRect">
                <a:avLst>
                  <a:gd fmla="val 16667" name="adj"/>
                </a:avLst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63" name="Google Shape;2563;p42"/>
              <p:cNvSpPr/>
              <p:nvPr/>
            </p:nvSpPr>
            <p:spPr>
              <a:xfrm rot="10800000">
                <a:off x="5403925" y="2948950"/>
                <a:ext cx="349500" cy="240000"/>
              </a:xfrm>
              <a:prstGeom prst="triangle">
                <a:avLst>
                  <a:gd fmla="val 50000" name="adj"/>
                </a:avLst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564" name="Google Shape;2564;p42"/>
            <p:cNvSpPr txBox="1"/>
            <p:nvPr/>
          </p:nvSpPr>
          <p:spPr>
            <a:xfrm flipH="1">
              <a:off x="4873289" y="166926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Mercury</a:t>
              </a:r>
              <a:endParaRPr b="1" sz="1800">
                <a:solidFill>
                  <a:schemeClr val="accen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565" name="Google Shape;2565;p42"/>
            <p:cNvSpPr txBox="1"/>
            <p:nvPr/>
          </p:nvSpPr>
          <p:spPr>
            <a:xfrm flipH="1">
              <a:off x="4873300" y="1953951"/>
              <a:ext cx="1417800" cy="97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Mercury is the closest planet to the Sun and the smallest one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566" name="Google Shape;2566;p42"/>
          <p:cNvGrpSpPr/>
          <p:nvPr/>
        </p:nvGrpSpPr>
        <p:grpSpPr>
          <a:xfrm>
            <a:off x="6727075" y="1484250"/>
            <a:ext cx="1726500" cy="1749200"/>
            <a:chOff x="6727075" y="1484250"/>
            <a:chExt cx="1726500" cy="1749200"/>
          </a:xfrm>
        </p:grpSpPr>
        <p:grpSp>
          <p:nvGrpSpPr>
            <p:cNvPr id="2567" name="Google Shape;2567;p42"/>
            <p:cNvGrpSpPr/>
            <p:nvPr/>
          </p:nvGrpSpPr>
          <p:grpSpPr>
            <a:xfrm>
              <a:off x="6727075" y="1484250"/>
              <a:ext cx="1726500" cy="1749200"/>
              <a:chOff x="6727075" y="1439750"/>
              <a:chExt cx="1726500" cy="1749200"/>
            </a:xfrm>
          </p:grpSpPr>
          <p:sp>
            <p:nvSpPr>
              <p:cNvPr id="2568" name="Google Shape;2568;p42"/>
              <p:cNvSpPr/>
              <p:nvPr/>
            </p:nvSpPr>
            <p:spPr>
              <a:xfrm>
                <a:off x="6727075" y="1439750"/>
                <a:ext cx="1726500" cy="1522800"/>
              </a:xfrm>
              <a:prstGeom prst="roundRect">
                <a:avLst>
                  <a:gd fmla="val 16667" name="adj"/>
                </a:avLst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69" name="Google Shape;2569;p42"/>
              <p:cNvSpPr/>
              <p:nvPr/>
            </p:nvSpPr>
            <p:spPr>
              <a:xfrm rot="10800000">
                <a:off x="7416425" y="2948950"/>
                <a:ext cx="349500" cy="240000"/>
              </a:xfrm>
              <a:prstGeom prst="triangle">
                <a:avLst>
                  <a:gd fmla="val 50000" name="adj"/>
                </a:avLst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570" name="Google Shape;2570;p42"/>
            <p:cNvSpPr txBox="1"/>
            <p:nvPr/>
          </p:nvSpPr>
          <p:spPr>
            <a:xfrm flipH="1">
              <a:off x="6884069" y="1669260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lt2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Mars</a:t>
              </a:r>
              <a:endParaRPr b="1" sz="1800">
                <a:solidFill>
                  <a:schemeClr val="lt2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571" name="Google Shape;2571;p42"/>
            <p:cNvSpPr txBox="1"/>
            <p:nvPr/>
          </p:nvSpPr>
          <p:spPr>
            <a:xfrm flipH="1">
              <a:off x="6884075" y="1953950"/>
              <a:ext cx="1417800" cy="97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Despite being red, this planet, Mars, is a big very cold place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572" name="Google Shape;2572;p42"/>
          <p:cNvGrpSpPr/>
          <p:nvPr/>
        </p:nvGrpSpPr>
        <p:grpSpPr>
          <a:xfrm>
            <a:off x="2703675" y="1484250"/>
            <a:ext cx="1726500" cy="1749200"/>
            <a:chOff x="2703675" y="1484250"/>
            <a:chExt cx="1726500" cy="1749200"/>
          </a:xfrm>
        </p:grpSpPr>
        <p:grpSp>
          <p:nvGrpSpPr>
            <p:cNvPr id="2573" name="Google Shape;2573;p42"/>
            <p:cNvGrpSpPr/>
            <p:nvPr/>
          </p:nvGrpSpPr>
          <p:grpSpPr>
            <a:xfrm>
              <a:off x="2703675" y="1484250"/>
              <a:ext cx="1726500" cy="1749200"/>
              <a:chOff x="2703675" y="1439750"/>
              <a:chExt cx="1726500" cy="1749200"/>
            </a:xfrm>
          </p:grpSpPr>
          <p:sp>
            <p:nvSpPr>
              <p:cNvPr id="2574" name="Google Shape;2574;p42"/>
              <p:cNvSpPr/>
              <p:nvPr/>
            </p:nvSpPr>
            <p:spPr>
              <a:xfrm>
                <a:off x="2703675" y="1439750"/>
                <a:ext cx="1726500" cy="1522800"/>
              </a:xfrm>
              <a:prstGeom prst="roundRect">
                <a:avLst>
                  <a:gd fmla="val 16667" name="adj"/>
                </a:avLst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75" name="Google Shape;2575;p42"/>
              <p:cNvSpPr/>
              <p:nvPr/>
            </p:nvSpPr>
            <p:spPr>
              <a:xfrm rot="10800000">
                <a:off x="3391325" y="2948950"/>
                <a:ext cx="349500" cy="240000"/>
              </a:xfrm>
              <a:prstGeom prst="triangle">
                <a:avLst>
                  <a:gd fmla="val 50000" name="adj"/>
                </a:avLst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576" name="Google Shape;2576;p42"/>
            <p:cNvSpPr txBox="1"/>
            <p:nvPr/>
          </p:nvSpPr>
          <p:spPr>
            <a:xfrm flipH="1">
              <a:off x="2855350" y="1669259"/>
              <a:ext cx="1417800" cy="34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1800">
                  <a:solidFill>
                    <a:schemeClr val="accent6"/>
                  </a:solidFill>
                  <a:latin typeface="Fira Sans Extra Condensed"/>
                  <a:ea typeface="Fira Sans Extra Condensed"/>
                  <a:cs typeface="Fira Sans Extra Condensed"/>
                  <a:sym typeface="Fira Sans Extra Condensed"/>
                </a:rPr>
                <a:t>Jupiter</a:t>
              </a:r>
              <a:endParaRPr b="1" sz="1800">
                <a:solidFill>
                  <a:schemeClr val="accent6"/>
                </a:solidFill>
                <a:latin typeface="Fira Sans Extra Condensed"/>
                <a:ea typeface="Fira Sans Extra Condensed"/>
                <a:cs typeface="Fira Sans Extra Condensed"/>
                <a:sym typeface="Fira Sans Extra Condensed"/>
              </a:endParaRPr>
            </a:p>
          </p:txBody>
        </p:sp>
        <p:sp>
          <p:nvSpPr>
            <p:cNvPr id="2577" name="Google Shape;2577;p42"/>
            <p:cNvSpPr txBox="1"/>
            <p:nvPr/>
          </p:nvSpPr>
          <p:spPr>
            <a:xfrm flipH="1">
              <a:off x="2855350" y="1953955"/>
              <a:ext cx="1417800" cy="978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latin typeface="Roboto"/>
                  <a:ea typeface="Roboto"/>
                  <a:cs typeface="Roboto"/>
                  <a:sym typeface="Roboto"/>
                </a:rPr>
                <a:t>Jupiter is a gas giant and the biggest object in the Solar System</a:t>
              </a:r>
              <a:endParaRPr sz="1200"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cxnSp>
        <p:nvCxnSpPr>
          <p:cNvPr id="2578" name="Google Shape;2578;p42"/>
          <p:cNvCxnSpPr>
            <a:stCxn id="2579" idx="6"/>
            <a:endCxn id="2580" idx="2"/>
          </p:cNvCxnSpPr>
          <p:nvPr/>
        </p:nvCxnSpPr>
        <p:spPr>
          <a:xfrm>
            <a:off x="1617275" y="3532163"/>
            <a:ext cx="18858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581" name="Google Shape;2581;p42"/>
          <p:cNvSpPr/>
          <p:nvPr/>
        </p:nvSpPr>
        <p:spPr>
          <a:xfrm>
            <a:off x="3100275" y="3830887"/>
            <a:ext cx="933300" cy="9333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582" name="Google Shape;2582;p42"/>
          <p:cNvSpPr/>
          <p:nvPr/>
        </p:nvSpPr>
        <p:spPr>
          <a:xfrm>
            <a:off x="5113675" y="3830887"/>
            <a:ext cx="933300" cy="933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583" name="Google Shape;2583;p42"/>
          <p:cNvSpPr/>
          <p:nvPr/>
        </p:nvSpPr>
        <p:spPr>
          <a:xfrm>
            <a:off x="7127075" y="3830887"/>
            <a:ext cx="933300" cy="9333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584" name="Google Shape;2584;p42"/>
          <p:cNvSpPr/>
          <p:nvPr/>
        </p:nvSpPr>
        <p:spPr>
          <a:xfrm>
            <a:off x="1086875" y="3830887"/>
            <a:ext cx="933300" cy="9333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2"/>
              </a:solidFill>
            </a:endParaRPr>
          </a:p>
        </p:txBody>
      </p:sp>
      <p:grpSp>
        <p:nvGrpSpPr>
          <p:cNvPr id="2585" name="Google Shape;2585;p42"/>
          <p:cNvGrpSpPr/>
          <p:nvPr/>
        </p:nvGrpSpPr>
        <p:grpSpPr>
          <a:xfrm rot="-526257">
            <a:off x="1371861" y="4043634"/>
            <a:ext cx="363198" cy="507491"/>
            <a:chOff x="-2375475" y="3525575"/>
            <a:chExt cx="189600" cy="264925"/>
          </a:xfrm>
        </p:grpSpPr>
        <p:sp>
          <p:nvSpPr>
            <p:cNvPr id="2586" name="Google Shape;2586;p42"/>
            <p:cNvSpPr/>
            <p:nvPr/>
          </p:nvSpPr>
          <p:spPr>
            <a:xfrm>
              <a:off x="-2351375" y="3631225"/>
              <a:ext cx="36150" cy="80325"/>
            </a:xfrm>
            <a:custGeom>
              <a:rect b="b" l="l" r="r" t="t"/>
              <a:pathLst>
                <a:path extrusionOk="0" h="3213" w="1446">
                  <a:moveTo>
                    <a:pt x="0" y="1"/>
                  </a:moveTo>
                  <a:lnTo>
                    <a:pt x="714" y="3212"/>
                  </a:lnTo>
                  <a:lnTo>
                    <a:pt x="1446" y="3212"/>
                  </a:lnTo>
                  <a:lnTo>
                    <a:pt x="946" y="946"/>
                  </a:lnTo>
                  <a:cubicBezTo>
                    <a:pt x="571" y="643"/>
                    <a:pt x="250" y="322"/>
                    <a:pt x="0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7" name="Google Shape;2587;p42"/>
            <p:cNvSpPr/>
            <p:nvPr/>
          </p:nvSpPr>
          <p:spPr>
            <a:xfrm>
              <a:off x="-2246550" y="3631225"/>
              <a:ext cx="36150" cy="80325"/>
            </a:xfrm>
            <a:custGeom>
              <a:rect b="b" l="l" r="r" t="t"/>
              <a:pathLst>
                <a:path extrusionOk="0" h="3213" w="1446">
                  <a:moveTo>
                    <a:pt x="1446" y="1"/>
                  </a:moveTo>
                  <a:lnTo>
                    <a:pt x="1446" y="1"/>
                  </a:lnTo>
                  <a:cubicBezTo>
                    <a:pt x="1196" y="322"/>
                    <a:pt x="875" y="643"/>
                    <a:pt x="500" y="946"/>
                  </a:cubicBezTo>
                  <a:lnTo>
                    <a:pt x="0" y="3212"/>
                  </a:lnTo>
                  <a:lnTo>
                    <a:pt x="750" y="3212"/>
                  </a:lnTo>
                  <a:lnTo>
                    <a:pt x="1446" y="1"/>
                  </a:ln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8" name="Google Shape;2588;p42"/>
            <p:cNvSpPr/>
            <p:nvPr/>
          </p:nvSpPr>
          <p:spPr>
            <a:xfrm>
              <a:off x="-2336225" y="3740950"/>
              <a:ext cx="111100" cy="45525"/>
            </a:xfrm>
            <a:custGeom>
              <a:rect b="b" l="l" r="r" t="t"/>
              <a:pathLst>
                <a:path extrusionOk="0" h="1821" w="4444">
                  <a:moveTo>
                    <a:pt x="1" y="1"/>
                  </a:moveTo>
                  <a:lnTo>
                    <a:pt x="179" y="1018"/>
                  </a:lnTo>
                  <a:cubicBezTo>
                    <a:pt x="269" y="1482"/>
                    <a:pt x="661" y="1821"/>
                    <a:pt x="1125" y="1821"/>
                  </a:cubicBezTo>
                  <a:lnTo>
                    <a:pt x="3302" y="1821"/>
                  </a:lnTo>
                  <a:cubicBezTo>
                    <a:pt x="3784" y="1821"/>
                    <a:pt x="4176" y="1482"/>
                    <a:pt x="4265" y="1018"/>
                  </a:cubicBezTo>
                  <a:lnTo>
                    <a:pt x="4444" y="1"/>
                  </a:ln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9" name="Google Shape;2589;p42"/>
            <p:cNvSpPr/>
            <p:nvPr/>
          </p:nvSpPr>
          <p:spPr>
            <a:xfrm>
              <a:off x="-2352275" y="3711525"/>
              <a:ext cx="143225" cy="29450"/>
            </a:xfrm>
            <a:custGeom>
              <a:rect b="b" l="l" r="r" t="t"/>
              <a:pathLst>
                <a:path extrusionOk="0" h="1178" w="5729">
                  <a:moveTo>
                    <a:pt x="625" y="0"/>
                  </a:moveTo>
                  <a:cubicBezTo>
                    <a:pt x="340" y="0"/>
                    <a:pt x="72" y="214"/>
                    <a:pt x="36" y="500"/>
                  </a:cubicBezTo>
                  <a:cubicBezTo>
                    <a:pt x="1" y="875"/>
                    <a:pt x="268" y="1178"/>
                    <a:pt x="625" y="1178"/>
                  </a:cubicBezTo>
                  <a:lnTo>
                    <a:pt x="5086" y="1178"/>
                  </a:lnTo>
                  <a:cubicBezTo>
                    <a:pt x="5389" y="1178"/>
                    <a:pt x="5639" y="946"/>
                    <a:pt x="5675" y="661"/>
                  </a:cubicBezTo>
                  <a:cubicBezTo>
                    <a:pt x="5728" y="304"/>
                    <a:pt x="5443" y="0"/>
                    <a:pt x="5086" y="0"/>
                  </a:cubicBezTo>
                  <a:close/>
                </a:path>
              </a:pathLst>
            </a:custGeom>
            <a:solidFill>
              <a:srgbClr val="FFE4D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0" name="Google Shape;2590;p42"/>
            <p:cNvSpPr/>
            <p:nvPr/>
          </p:nvSpPr>
          <p:spPr>
            <a:xfrm>
              <a:off x="-2331750" y="3652550"/>
              <a:ext cx="20550" cy="61300"/>
            </a:xfrm>
            <a:custGeom>
              <a:rect b="b" l="l" r="r" t="t"/>
              <a:pathLst>
                <a:path extrusionOk="0" h="2452" w="822">
                  <a:moveTo>
                    <a:pt x="177" y="1"/>
                  </a:moveTo>
                  <a:cubicBezTo>
                    <a:pt x="166" y="1"/>
                    <a:pt x="155" y="2"/>
                    <a:pt x="143" y="4"/>
                  </a:cubicBezTo>
                  <a:cubicBezTo>
                    <a:pt x="54" y="22"/>
                    <a:pt x="0" y="111"/>
                    <a:pt x="18" y="200"/>
                  </a:cubicBezTo>
                  <a:lnTo>
                    <a:pt x="500" y="2324"/>
                  </a:lnTo>
                  <a:cubicBezTo>
                    <a:pt x="515" y="2401"/>
                    <a:pt x="585" y="2452"/>
                    <a:pt x="650" y="2452"/>
                  </a:cubicBezTo>
                  <a:cubicBezTo>
                    <a:pt x="660" y="2452"/>
                    <a:pt x="669" y="2451"/>
                    <a:pt x="678" y="2449"/>
                  </a:cubicBezTo>
                  <a:cubicBezTo>
                    <a:pt x="768" y="2431"/>
                    <a:pt x="821" y="2342"/>
                    <a:pt x="803" y="2252"/>
                  </a:cubicBezTo>
                  <a:lnTo>
                    <a:pt x="322" y="129"/>
                  </a:lnTo>
                  <a:cubicBezTo>
                    <a:pt x="306" y="51"/>
                    <a:pt x="250" y="1"/>
                    <a:pt x="177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1" name="Google Shape;2591;p42"/>
            <p:cNvSpPr/>
            <p:nvPr/>
          </p:nvSpPr>
          <p:spPr>
            <a:xfrm>
              <a:off x="-2354950" y="3630250"/>
              <a:ext cx="25450" cy="83625"/>
            </a:xfrm>
            <a:custGeom>
              <a:rect b="b" l="l" r="r" t="t"/>
              <a:pathLst>
                <a:path extrusionOk="0" h="3345" w="1018">
                  <a:moveTo>
                    <a:pt x="160" y="1"/>
                  </a:moveTo>
                  <a:cubicBezTo>
                    <a:pt x="148" y="1"/>
                    <a:pt x="137" y="2"/>
                    <a:pt x="125" y="4"/>
                  </a:cubicBezTo>
                  <a:cubicBezTo>
                    <a:pt x="54" y="22"/>
                    <a:pt x="1" y="111"/>
                    <a:pt x="18" y="200"/>
                  </a:cubicBezTo>
                  <a:lnTo>
                    <a:pt x="679" y="3234"/>
                  </a:lnTo>
                  <a:cubicBezTo>
                    <a:pt x="710" y="3296"/>
                    <a:pt x="767" y="3344"/>
                    <a:pt x="841" y="3344"/>
                  </a:cubicBezTo>
                  <a:cubicBezTo>
                    <a:pt x="852" y="3344"/>
                    <a:pt x="863" y="3343"/>
                    <a:pt x="875" y="3341"/>
                  </a:cubicBezTo>
                  <a:cubicBezTo>
                    <a:pt x="964" y="3323"/>
                    <a:pt x="1018" y="3251"/>
                    <a:pt x="982" y="3162"/>
                  </a:cubicBezTo>
                  <a:lnTo>
                    <a:pt x="322" y="129"/>
                  </a:lnTo>
                  <a:cubicBezTo>
                    <a:pt x="306" y="51"/>
                    <a:pt x="237" y="1"/>
                    <a:pt x="160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2" name="Google Shape;2592;p42"/>
            <p:cNvSpPr/>
            <p:nvPr/>
          </p:nvSpPr>
          <p:spPr>
            <a:xfrm>
              <a:off x="-2231825" y="3629800"/>
              <a:ext cx="25450" cy="84050"/>
            </a:xfrm>
            <a:custGeom>
              <a:rect b="b" l="l" r="r" t="t"/>
              <a:pathLst>
                <a:path extrusionOk="0" h="3362" w="1018">
                  <a:moveTo>
                    <a:pt x="846" y="1"/>
                  </a:moveTo>
                  <a:cubicBezTo>
                    <a:pt x="781" y="1"/>
                    <a:pt x="711" y="49"/>
                    <a:pt x="696" y="111"/>
                  </a:cubicBezTo>
                  <a:lnTo>
                    <a:pt x="18" y="3162"/>
                  </a:lnTo>
                  <a:cubicBezTo>
                    <a:pt x="0" y="3252"/>
                    <a:pt x="54" y="3341"/>
                    <a:pt x="143" y="3359"/>
                  </a:cubicBezTo>
                  <a:cubicBezTo>
                    <a:pt x="152" y="3361"/>
                    <a:pt x="162" y="3362"/>
                    <a:pt x="171" y="3362"/>
                  </a:cubicBezTo>
                  <a:cubicBezTo>
                    <a:pt x="236" y="3362"/>
                    <a:pt x="306" y="3311"/>
                    <a:pt x="321" y="3234"/>
                  </a:cubicBezTo>
                  <a:lnTo>
                    <a:pt x="999" y="183"/>
                  </a:lnTo>
                  <a:cubicBezTo>
                    <a:pt x="1017" y="93"/>
                    <a:pt x="964" y="22"/>
                    <a:pt x="874" y="4"/>
                  </a:cubicBezTo>
                  <a:cubicBezTo>
                    <a:pt x="865" y="2"/>
                    <a:pt x="855" y="1"/>
                    <a:pt x="846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3" name="Google Shape;2593;p42"/>
            <p:cNvSpPr/>
            <p:nvPr/>
          </p:nvSpPr>
          <p:spPr>
            <a:xfrm>
              <a:off x="-2250125" y="3652550"/>
              <a:ext cx="20100" cy="61300"/>
            </a:xfrm>
            <a:custGeom>
              <a:rect b="b" l="l" r="r" t="t"/>
              <a:pathLst>
                <a:path extrusionOk="0" h="2452" w="804">
                  <a:moveTo>
                    <a:pt x="632" y="1"/>
                  </a:moveTo>
                  <a:cubicBezTo>
                    <a:pt x="568" y="1"/>
                    <a:pt x="498" y="51"/>
                    <a:pt x="482" y="129"/>
                  </a:cubicBezTo>
                  <a:lnTo>
                    <a:pt x="18" y="2252"/>
                  </a:lnTo>
                  <a:cubicBezTo>
                    <a:pt x="1" y="2342"/>
                    <a:pt x="36" y="2431"/>
                    <a:pt x="125" y="2449"/>
                  </a:cubicBezTo>
                  <a:cubicBezTo>
                    <a:pt x="137" y="2451"/>
                    <a:pt x="149" y="2452"/>
                    <a:pt x="160" y="2452"/>
                  </a:cubicBezTo>
                  <a:cubicBezTo>
                    <a:pt x="237" y="2452"/>
                    <a:pt x="306" y="2401"/>
                    <a:pt x="322" y="2324"/>
                  </a:cubicBezTo>
                  <a:lnTo>
                    <a:pt x="786" y="200"/>
                  </a:lnTo>
                  <a:cubicBezTo>
                    <a:pt x="803" y="111"/>
                    <a:pt x="750" y="22"/>
                    <a:pt x="661" y="4"/>
                  </a:cubicBezTo>
                  <a:cubicBezTo>
                    <a:pt x="652" y="2"/>
                    <a:pt x="642" y="1"/>
                    <a:pt x="632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4" name="Google Shape;2594;p42"/>
            <p:cNvSpPr/>
            <p:nvPr/>
          </p:nvSpPr>
          <p:spPr>
            <a:xfrm>
              <a:off x="-2355400" y="3707500"/>
              <a:ext cx="149025" cy="83000"/>
            </a:xfrm>
            <a:custGeom>
              <a:rect b="b" l="l" r="r" t="t"/>
              <a:pathLst>
                <a:path extrusionOk="0" h="3320" w="5961">
                  <a:moveTo>
                    <a:pt x="5211" y="322"/>
                  </a:moveTo>
                  <a:cubicBezTo>
                    <a:pt x="5425" y="322"/>
                    <a:pt x="5603" y="465"/>
                    <a:pt x="5639" y="661"/>
                  </a:cubicBezTo>
                  <a:cubicBezTo>
                    <a:pt x="5710" y="946"/>
                    <a:pt x="5496" y="1196"/>
                    <a:pt x="5229" y="1196"/>
                  </a:cubicBezTo>
                  <a:lnTo>
                    <a:pt x="750" y="1196"/>
                  </a:lnTo>
                  <a:cubicBezTo>
                    <a:pt x="554" y="1196"/>
                    <a:pt x="358" y="1054"/>
                    <a:pt x="322" y="839"/>
                  </a:cubicBezTo>
                  <a:cubicBezTo>
                    <a:pt x="268" y="572"/>
                    <a:pt x="482" y="322"/>
                    <a:pt x="750" y="322"/>
                  </a:cubicBezTo>
                  <a:close/>
                  <a:moveTo>
                    <a:pt x="5014" y="1500"/>
                  </a:moveTo>
                  <a:lnTo>
                    <a:pt x="4872" y="2338"/>
                  </a:lnTo>
                  <a:cubicBezTo>
                    <a:pt x="4800" y="2731"/>
                    <a:pt x="4461" y="3016"/>
                    <a:pt x="4069" y="3016"/>
                  </a:cubicBezTo>
                  <a:lnTo>
                    <a:pt x="1892" y="3016"/>
                  </a:lnTo>
                  <a:cubicBezTo>
                    <a:pt x="1499" y="3016"/>
                    <a:pt x="1160" y="2731"/>
                    <a:pt x="1107" y="2338"/>
                  </a:cubicBezTo>
                  <a:lnTo>
                    <a:pt x="946" y="1500"/>
                  </a:lnTo>
                  <a:close/>
                  <a:moveTo>
                    <a:pt x="768" y="1"/>
                  </a:moveTo>
                  <a:cubicBezTo>
                    <a:pt x="375" y="1"/>
                    <a:pt x="36" y="322"/>
                    <a:pt x="19" y="714"/>
                  </a:cubicBezTo>
                  <a:cubicBezTo>
                    <a:pt x="1" y="1089"/>
                    <a:pt x="268" y="1410"/>
                    <a:pt x="625" y="1482"/>
                  </a:cubicBezTo>
                  <a:lnTo>
                    <a:pt x="786" y="2392"/>
                  </a:lnTo>
                  <a:cubicBezTo>
                    <a:pt x="875" y="2927"/>
                    <a:pt x="1339" y="3320"/>
                    <a:pt x="1892" y="3320"/>
                  </a:cubicBezTo>
                  <a:lnTo>
                    <a:pt x="4087" y="3320"/>
                  </a:lnTo>
                  <a:cubicBezTo>
                    <a:pt x="4622" y="3320"/>
                    <a:pt x="5086" y="2927"/>
                    <a:pt x="5175" y="2392"/>
                  </a:cubicBezTo>
                  <a:lnTo>
                    <a:pt x="5336" y="1482"/>
                  </a:lnTo>
                  <a:cubicBezTo>
                    <a:pt x="5693" y="1410"/>
                    <a:pt x="5960" y="1107"/>
                    <a:pt x="5960" y="750"/>
                  </a:cubicBezTo>
                  <a:cubicBezTo>
                    <a:pt x="5960" y="340"/>
                    <a:pt x="5621" y="1"/>
                    <a:pt x="5211" y="1"/>
                  </a:cubicBezTo>
                  <a:close/>
                </a:path>
              </a:pathLst>
            </a:custGeom>
            <a:solidFill>
              <a:srgbClr val="E4829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5" name="Google Shape;2595;p42"/>
            <p:cNvSpPr/>
            <p:nvPr/>
          </p:nvSpPr>
          <p:spPr>
            <a:xfrm>
              <a:off x="-2371900" y="3529425"/>
              <a:ext cx="182025" cy="153450"/>
            </a:xfrm>
            <a:custGeom>
              <a:rect b="b" l="l" r="r" t="t"/>
              <a:pathLst>
                <a:path extrusionOk="0" h="6138" w="7281">
                  <a:moveTo>
                    <a:pt x="2159" y="0"/>
                  </a:moveTo>
                  <a:cubicBezTo>
                    <a:pt x="1079" y="0"/>
                    <a:pt x="128" y="807"/>
                    <a:pt x="54" y="1985"/>
                  </a:cubicBezTo>
                  <a:cubicBezTo>
                    <a:pt x="1" y="2645"/>
                    <a:pt x="250" y="3341"/>
                    <a:pt x="750" y="4001"/>
                  </a:cubicBezTo>
                  <a:cubicBezTo>
                    <a:pt x="1321" y="4751"/>
                    <a:pt x="2195" y="5447"/>
                    <a:pt x="3373" y="6071"/>
                  </a:cubicBezTo>
                  <a:cubicBezTo>
                    <a:pt x="3453" y="6116"/>
                    <a:pt x="3547" y="6138"/>
                    <a:pt x="3643" y="6138"/>
                  </a:cubicBezTo>
                  <a:cubicBezTo>
                    <a:pt x="3739" y="6138"/>
                    <a:pt x="3837" y="6116"/>
                    <a:pt x="3926" y="6071"/>
                  </a:cubicBezTo>
                  <a:cubicBezTo>
                    <a:pt x="5086" y="5447"/>
                    <a:pt x="5960" y="4751"/>
                    <a:pt x="6531" y="4001"/>
                  </a:cubicBezTo>
                  <a:cubicBezTo>
                    <a:pt x="7031" y="3341"/>
                    <a:pt x="7280" y="2645"/>
                    <a:pt x="7245" y="1985"/>
                  </a:cubicBezTo>
                  <a:cubicBezTo>
                    <a:pt x="7171" y="807"/>
                    <a:pt x="6220" y="0"/>
                    <a:pt x="5133" y="0"/>
                  </a:cubicBezTo>
                  <a:cubicBezTo>
                    <a:pt x="4640" y="0"/>
                    <a:pt x="4120" y="167"/>
                    <a:pt x="3640" y="540"/>
                  </a:cubicBezTo>
                  <a:cubicBezTo>
                    <a:pt x="3167" y="167"/>
                    <a:pt x="2650" y="0"/>
                    <a:pt x="2159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6" name="Google Shape;2596;p42"/>
            <p:cNvSpPr/>
            <p:nvPr/>
          </p:nvSpPr>
          <p:spPr>
            <a:xfrm>
              <a:off x="-2257700" y="3587525"/>
              <a:ext cx="12050" cy="12050"/>
            </a:xfrm>
            <a:custGeom>
              <a:rect b="b" l="l" r="r" t="t"/>
              <a:pathLst>
                <a:path extrusionOk="0" h="482" w="482">
                  <a:moveTo>
                    <a:pt x="232" y="0"/>
                  </a:moveTo>
                  <a:cubicBezTo>
                    <a:pt x="107" y="0"/>
                    <a:pt x="0" y="107"/>
                    <a:pt x="0" y="232"/>
                  </a:cubicBezTo>
                  <a:cubicBezTo>
                    <a:pt x="0" y="375"/>
                    <a:pt x="107" y="482"/>
                    <a:pt x="232" y="482"/>
                  </a:cubicBezTo>
                  <a:cubicBezTo>
                    <a:pt x="375" y="482"/>
                    <a:pt x="482" y="375"/>
                    <a:pt x="482" y="232"/>
                  </a:cubicBezTo>
                  <a:cubicBezTo>
                    <a:pt x="482" y="107"/>
                    <a:pt x="375" y="0"/>
                    <a:pt x="232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7" name="Google Shape;2597;p42"/>
            <p:cNvSpPr/>
            <p:nvPr/>
          </p:nvSpPr>
          <p:spPr>
            <a:xfrm>
              <a:off x="-2297850" y="3606250"/>
              <a:ext cx="34375" cy="7600"/>
            </a:xfrm>
            <a:custGeom>
              <a:rect b="b" l="l" r="r" t="t"/>
              <a:pathLst>
                <a:path extrusionOk="0" h="304" w="1375">
                  <a:moveTo>
                    <a:pt x="161" y="1"/>
                  </a:moveTo>
                  <a:cubicBezTo>
                    <a:pt x="72" y="1"/>
                    <a:pt x="0" y="72"/>
                    <a:pt x="0" y="179"/>
                  </a:cubicBezTo>
                  <a:cubicBezTo>
                    <a:pt x="18" y="250"/>
                    <a:pt x="90" y="304"/>
                    <a:pt x="161" y="304"/>
                  </a:cubicBezTo>
                  <a:lnTo>
                    <a:pt x="1214" y="304"/>
                  </a:lnTo>
                  <a:cubicBezTo>
                    <a:pt x="1303" y="304"/>
                    <a:pt x="1374" y="232"/>
                    <a:pt x="1356" y="143"/>
                  </a:cubicBezTo>
                  <a:cubicBezTo>
                    <a:pt x="1356" y="54"/>
                    <a:pt x="1285" y="1"/>
                    <a:pt x="1196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8" name="Google Shape;2598;p42"/>
            <p:cNvSpPr/>
            <p:nvPr/>
          </p:nvSpPr>
          <p:spPr>
            <a:xfrm>
              <a:off x="-2316150" y="3587525"/>
              <a:ext cx="12525" cy="12050"/>
            </a:xfrm>
            <a:custGeom>
              <a:rect b="b" l="l" r="r" t="t"/>
              <a:pathLst>
                <a:path extrusionOk="0" h="482" w="501">
                  <a:moveTo>
                    <a:pt x="251" y="0"/>
                  </a:moveTo>
                  <a:cubicBezTo>
                    <a:pt x="108" y="0"/>
                    <a:pt x="1" y="107"/>
                    <a:pt x="1" y="232"/>
                  </a:cubicBezTo>
                  <a:cubicBezTo>
                    <a:pt x="1" y="375"/>
                    <a:pt x="108" y="482"/>
                    <a:pt x="251" y="482"/>
                  </a:cubicBezTo>
                  <a:cubicBezTo>
                    <a:pt x="393" y="482"/>
                    <a:pt x="500" y="375"/>
                    <a:pt x="500" y="232"/>
                  </a:cubicBezTo>
                  <a:cubicBezTo>
                    <a:pt x="500" y="107"/>
                    <a:pt x="393" y="0"/>
                    <a:pt x="251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9" name="Google Shape;2599;p42"/>
            <p:cNvSpPr/>
            <p:nvPr/>
          </p:nvSpPr>
          <p:spPr>
            <a:xfrm>
              <a:off x="-2375475" y="3525575"/>
              <a:ext cx="189600" cy="161100"/>
            </a:xfrm>
            <a:custGeom>
              <a:rect b="b" l="l" r="r" t="t"/>
              <a:pathLst>
                <a:path extrusionOk="0" h="6444" w="7584">
                  <a:moveTo>
                    <a:pt x="5275" y="304"/>
                  </a:moveTo>
                  <a:cubicBezTo>
                    <a:pt x="5553" y="304"/>
                    <a:pt x="5829" y="362"/>
                    <a:pt x="6085" y="480"/>
                  </a:cubicBezTo>
                  <a:cubicBezTo>
                    <a:pt x="6763" y="783"/>
                    <a:pt x="7174" y="1408"/>
                    <a:pt x="7227" y="2139"/>
                  </a:cubicBezTo>
                  <a:cubicBezTo>
                    <a:pt x="7263" y="2764"/>
                    <a:pt x="7031" y="3424"/>
                    <a:pt x="6549" y="4066"/>
                  </a:cubicBezTo>
                  <a:cubicBezTo>
                    <a:pt x="5996" y="4798"/>
                    <a:pt x="5139" y="5476"/>
                    <a:pt x="3998" y="6082"/>
                  </a:cubicBezTo>
                  <a:cubicBezTo>
                    <a:pt x="3935" y="6118"/>
                    <a:pt x="3864" y="6136"/>
                    <a:pt x="3792" y="6136"/>
                  </a:cubicBezTo>
                  <a:cubicBezTo>
                    <a:pt x="3721" y="6136"/>
                    <a:pt x="3650" y="6118"/>
                    <a:pt x="3587" y="6082"/>
                  </a:cubicBezTo>
                  <a:cubicBezTo>
                    <a:pt x="2427" y="5476"/>
                    <a:pt x="1571" y="4798"/>
                    <a:pt x="1018" y="4066"/>
                  </a:cubicBezTo>
                  <a:cubicBezTo>
                    <a:pt x="536" y="3424"/>
                    <a:pt x="304" y="2764"/>
                    <a:pt x="340" y="2139"/>
                  </a:cubicBezTo>
                  <a:cubicBezTo>
                    <a:pt x="393" y="1408"/>
                    <a:pt x="822" y="783"/>
                    <a:pt x="1482" y="480"/>
                  </a:cubicBezTo>
                  <a:cubicBezTo>
                    <a:pt x="1744" y="362"/>
                    <a:pt x="2022" y="304"/>
                    <a:pt x="2301" y="304"/>
                  </a:cubicBezTo>
                  <a:cubicBezTo>
                    <a:pt x="2780" y="304"/>
                    <a:pt x="3266" y="474"/>
                    <a:pt x="3694" y="801"/>
                  </a:cubicBezTo>
                  <a:cubicBezTo>
                    <a:pt x="3721" y="828"/>
                    <a:pt x="3752" y="841"/>
                    <a:pt x="3786" y="841"/>
                  </a:cubicBezTo>
                  <a:cubicBezTo>
                    <a:pt x="3819" y="841"/>
                    <a:pt x="3855" y="828"/>
                    <a:pt x="3890" y="801"/>
                  </a:cubicBezTo>
                  <a:cubicBezTo>
                    <a:pt x="4308" y="474"/>
                    <a:pt x="4796" y="304"/>
                    <a:pt x="5275" y="304"/>
                  </a:cubicBezTo>
                  <a:close/>
                  <a:moveTo>
                    <a:pt x="2292" y="0"/>
                  </a:moveTo>
                  <a:cubicBezTo>
                    <a:pt x="1974" y="0"/>
                    <a:pt x="1657" y="64"/>
                    <a:pt x="1357" y="194"/>
                  </a:cubicBezTo>
                  <a:cubicBezTo>
                    <a:pt x="590" y="551"/>
                    <a:pt x="90" y="1265"/>
                    <a:pt x="36" y="2121"/>
                  </a:cubicBezTo>
                  <a:cubicBezTo>
                    <a:pt x="1" y="2817"/>
                    <a:pt x="251" y="3567"/>
                    <a:pt x="786" y="4245"/>
                  </a:cubicBezTo>
                  <a:cubicBezTo>
                    <a:pt x="1357" y="5012"/>
                    <a:pt x="2249" y="5725"/>
                    <a:pt x="3427" y="6350"/>
                  </a:cubicBezTo>
                  <a:cubicBezTo>
                    <a:pt x="3543" y="6412"/>
                    <a:pt x="3667" y="6444"/>
                    <a:pt x="3790" y="6444"/>
                  </a:cubicBezTo>
                  <a:cubicBezTo>
                    <a:pt x="3913" y="6444"/>
                    <a:pt x="4033" y="6412"/>
                    <a:pt x="4140" y="6350"/>
                  </a:cubicBezTo>
                  <a:cubicBezTo>
                    <a:pt x="5318" y="5725"/>
                    <a:pt x="6228" y="5012"/>
                    <a:pt x="6799" y="4245"/>
                  </a:cubicBezTo>
                  <a:cubicBezTo>
                    <a:pt x="7334" y="3567"/>
                    <a:pt x="7584" y="2817"/>
                    <a:pt x="7530" y="2121"/>
                  </a:cubicBezTo>
                  <a:cubicBezTo>
                    <a:pt x="7477" y="1265"/>
                    <a:pt x="6995" y="551"/>
                    <a:pt x="6210" y="194"/>
                  </a:cubicBezTo>
                  <a:cubicBezTo>
                    <a:pt x="5916" y="64"/>
                    <a:pt x="5601" y="0"/>
                    <a:pt x="5283" y="0"/>
                  </a:cubicBezTo>
                  <a:cubicBezTo>
                    <a:pt x="4769" y="0"/>
                    <a:pt x="4246" y="167"/>
                    <a:pt x="3783" y="498"/>
                  </a:cubicBezTo>
                  <a:cubicBezTo>
                    <a:pt x="3321" y="167"/>
                    <a:pt x="2804" y="0"/>
                    <a:pt x="2292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00" name="Google Shape;2600;p42"/>
          <p:cNvGrpSpPr/>
          <p:nvPr/>
        </p:nvGrpSpPr>
        <p:grpSpPr>
          <a:xfrm rot="704179">
            <a:off x="5357492" y="4146678"/>
            <a:ext cx="445516" cy="302307"/>
            <a:chOff x="478025" y="3140550"/>
            <a:chExt cx="264975" cy="179800"/>
          </a:xfrm>
        </p:grpSpPr>
        <p:sp>
          <p:nvSpPr>
            <p:cNvPr id="2601" name="Google Shape;2601;p42"/>
            <p:cNvSpPr/>
            <p:nvPr/>
          </p:nvSpPr>
          <p:spPr>
            <a:xfrm>
              <a:off x="610500" y="3183825"/>
              <a:ext cx="19200" cy="20550"/>
            </a:xfrm>
            <a:custGeom>
              <a:rect b="b" l="l" r="r" t="t"/>
              <a:pathLst>
                <a:path extrusionOk="0" h="822" w="768">
                  <a:moveTo>
                    <a:pt x="0" y="1"/>
                  </a:moveTo>
                  <a:lnTo>
                    <a:pt x="768" y="821"/>
                  </a:lnTo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2" name="Google Shape;2602;p42"/>
            <p:cNvSpPr/>
            <p:nvPr/>
          </p:nvSpPr>
          <p:spPr>
            <a:xfrm>
              <a:off x="590425" y="3204800"/>
              <a:ext cx="19650" cy="20100"/>
            </a:xfrm>
            <a:custGeom>
              <a:rect b="b" l="l" r="r" t="t"/>
              <a:pathLst>
                <a:path extrusionOk="0" h="804" w="786">
                  <a:moveTo>
                    <a:pt x="1" y="0"/>
                  </a:moveTo>
                  <a:lnTo>
                    <a:pt x="786" y="803"/>
                  </a:lnTo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3" name="Google Shape;2603;p42"/>
            <p:cNvSpPr/>
            <p:nvPr/>
          </p:nvSpPr>
          <p:spPr>
            <a:xfrm>
              <a:off x="481575" y="3144575"/>
              <a:ext cx="257425" cy="119575"/>
            </a:xfrm>
            <a:custGeom>
              <a:rect b="b" l="l" r="r" t="t"/>
              <a:pathLst>
                <a:path extrusionOk="0" h="4783" w="10297">
                  <a:moveTo>
                    <a:pt x="2463" y="1160"/>
                  </a:moveTo>
                  <a:cubicBezTo>
                    <a:pt x="3248" y="1160"/>
                    <a:pt x="3837" y="1910"/>
                    <a:pt x="4355" y="2409"/>
                  </a:cubicBezTo>
                  <a:cubicBezTo>
                    <a:pt x="3819" y="2962"/>
                    <a:pt x="3195" y="3622"/>
                    <a:pt x="2410" y="3622"/>
                  </a:cubicBezTo>
                  <a:cubicBezTo>
                    <a:pt x="1750" y="3622"/>
                    <a:pt x="1250" y="3105"/>
                    <a:pt x="1250" y="2391"/>
                  </a:cubicBezTo>
                  <a:cubicBezTo>
                    <a:pt x="1250" y="1731"/>
                    <a:pt x="1785" y="1160"/>
                    <a:pt x="2463" y="1160"/>
                  </a:cubicBezTo>
                  <a:close/>
                  <a:moveTo>
                    <a:pt x="7887" y="1160"/>
                  </a:moveTo>
                  <a:cubicBezTo>
                    <a:pt x="8548" y="1160"/>
                    <a:pt x="9047" y="1678"/>
                    <a:pt x="9047" y="2391"/>
                  </a:cubicBezTo>
                  <a:cubicBezTo>
                    <a:pt x="9047" y="3069"/>
                    <a:pt x="8530" y="3622"/>
                    <a:pt x="7834" y="3622"/>
                  </a:cubicBezTo>
                  <a:cubicBezTo>
                    <a:pt x="7049" y="3622"/>
                    <a:pt x="6460" y="2873"/>
                    <a:pt x="5925" y="2391"/>
                  </a:cubicBezTo>
                  <a:cubicBezTo>
                    <a:pt x="6478" y="1838"/>
                    <a:pt x="7120" y="1160"/>
                    <a:pt x="7887" y="1160"/>
                  </a:cubicBezTo>
                  <a:close/>
                  <a:moveTo>
                    <a:pt x="2445" y="0"/>
                  </a:moveTo>
                  <a:cubicBezTo>
                    <a:pt x="1000" y="0"/>
                    <a:pt x="1" y="1107"/>
                    <a:pt x="1" y="2391"/>
                  </a:cubicBezTo>
                  <a:cubicBezTo>
                    <a:pt x="1" y="3783"/>
                    <a:pt x="947" y="4782"/>
                    <a:pt x="2320" y="4782"/>
                  </a:cubicBezTo>
                  <a:cubicBezTo>
                    <a:pt x="3605" y="4782"/>
                    <a:pt x="4355" y="3979"/>
                    <a:pt x="5140" y="3212"/>
                  </a:cubicBezTo>
                  <a:cubicBezTo>
                    <a:pt x="5889" y="3944"/>
                    <a:pt x="6728" y="4782"/>
                    <a:pt x="7852" y="4782"/>
                  </a:cubicBezTo>
                  <a:cubicBezTo>
                    <a:pt x="9315" y="4782"/>
                    <a:pt x="10296" y="3676"/>
                    <a:pt x="10296" y="2391"/>
                  </a:cubicBezTo>
                  <a:cubicBezTo>
                    <a:pt x="10296" y="1017"/>
                    <a:pt x="9350" y="0"/>
                    <a:pt x="7977" y="0"/>
                  </a:cubicBezTo>
                  <a:cubicBezTo>
                    <a:pt x="6710" y="0"/>
                    <a:pt x="5925" y="821"/>
                    <a:pt x="5157" y="1571"/>
                  </a:cubicBezTo>
                  <a:cubicBezTo>
                    <a:pt x="4426" y="857"/>
                    <a:pt x="3569" y="0"/>
                    <a:pt x="2445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4" name="Google Shape;2604;p42"/>
            <p:cNvSpPr/>
            <p:nvPr/>
          </p:nvSpPr>
          <p:spPr>
            <a:xfrm>
              <a:off x="503000" y="3261900"/>
              <a:ext cx="54000" cy="54875"/>
            </a:xfrm>
            <a:custGeom>
              <a:rect b="b" l="l" r="r" t="t"/>
              <a:pathLst>
                <a:path extrusionOk="0" h="2195" w="2160">
                  <a:moveTo>
                    <a:pt x="2159" y="0"/>
                  </a:moveTo>
                  <a:cubicBezTo>
                    <a:pt x="1945" y="54"/>
                    <a:pt x="1713" y="89"/>
                    <a:pt x="1463" y="89"/>
                  </a:cubicBezTo>
                  <a:cubicBezTo>
                    <a:pt x="1339" y="89"/>
                    <a:pt x="1196" y="89"/>
                    <a:pt x="1071" y="54"/>
                  </a:cubicBezTo>
                  <a:lnTo>
                    <a:pt x="1071" y="1124"/>
                  </a:lnTo>
                  <a:lnTo>
                    <a:pt x="643" y="1124"/>
                  </a:lnTo>
                  <a:cubicBezTo>
                    <a:pt x="518" y="1124"/>
                    <a:pt x="357" y="1195"/>
                    <a:pt x="286" y="1320"/>
                  </a:cubicBezTo>
                  <a:cubicBezTo>
                    <a:pt x="0" y="1749"/>
                    <a:pt x="304" y="2195"/>
                    <a:pt x="714" y="2195"/>
                  </a:cubicBezTo>
                  <a:lnTo>
                    <a:pt x="1731" y="2195"/>
                  </a:lnTo>
                  <a:cubicBezTo>
                    <a:pt x="1963" y="2195"/>
                    <a:pt x="2159" y="1998"/>
                    <a:pt x="2159" y="1766"/>
                  </a:cubicBezTo>
                  <a:lnTo>
                    <a:pt x="2159" y="0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5" name="Google Shape;2605;p42"/>
            <p:cNvSpPr/>
            <p:nvPr/>
          </p:nvSpPr>
          <p:spPr>
            <a:xfrm>
              <a:off x="641275" y="3261900"/>
              <a:ext cx="53550" cy="54875"/>
            </a:xfrm>
            <a:custGeom>
              <a:rect b="b" l="l" r="r" t="t"/>
              <a:pathLst>
                <a:path extrusionOk="0" h="2195" w="2142">
                  <a:moveTo>
                    <a:pt x="2142" y="0"/>
                  </a:moveTo>
                  <a:cubicBezTo>
                    <a:pt x="1945" y="54"/>
                    <a:pt x="1714" y="89"/>
                    <a:pt x="1482" y="89"/>
                  </a:cubicBezTo>
                  <a:cubicBezTo>
                    <a:pt x="1339" y="89"/>
                    <a:pt x="1196" y="71"/>
                    <a:pt x="1071" y="54"/>
                  </a:cubicBezTo>
                  <a:lnTo>
                    <a:pt x="1071" y="1124"/>
                  </a:lnTo>
                  <a:lnTo>
                    <a:pt x="643" y="1124"/>
                  </a:lnTo>
                  <a:cubicBezTo>
                    <a:pt x="518" y="1124"/>
                    <a:pt x="357" y="1195"/>
                    <a:pt x="286" y="1320"/>
                  </a:cubicBezTo>
                  <a:cubicBezTo>
                    <a:pt x="1" y="1749"/>
                    <a:pt x="304" y="2195"/>
                    <a:pt x="714" y="2195"/>
                  </a:cubicBezTo>
                  <a:lnTo>
                    <a:pt x="1731" y="2195"/>
                  </a:lnTo>
                  <a:cubicBezTo>
                    <a:pt x="1963" y="2195"/>
                    <a:pt x="2142" y="1998"/>
                    <a:pt x="2142" y="1766"/>
                  </a:cubicBezTo>
                  <a:lnTo>
                    <a:pt x="2142" y="0"/>
                  </a:ln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6" name="Google Shape;2606;p42"/>
            <p:cNvSpPr/>
            <p:nvPr/>
          </p:nvSpPr>
          <p:spPr>
            <a:xfrm>
              <a:off x="502100" y="3260050"/>
              <a:ext cx="58475" cy="60300"/>
            </a:xfrm>
            <a:custGeom>
              <a:rect b="b" l="l" r="r" t="t"/>
              <a:pathLst>
                <a:path extrusionOk="0" h="2412" w="2339">
                  <a:moveTo>
                    <a:pt x="2181" y="1"/>
                  </a:moveTo>
                  <a:cubicBezTo>
                    <a:pt x="2133" y="1"/>
                    <a:pt x="2080" y="22"/>
                    <a:pt x="2035" y="74"/>
                  </a:cubicBezTo>
                  <a:cubicBezTo>
                    <a:pt x="2035" y="74"/>
                    <a:pt x="2017" y="74"/>
                    <a:pt x="2017" y="92"/>
                  </a:cubicBezTo>
                  <a:lnTo>
                    <a:pt x="2017" y="2019"/>
                  </a:lnTo>
                  <a:cubicBezTo>
                    <a:pt x="2017" y="2055"/>
                    <a:pt x="1981" y="2108"/>
                    <a:pt x="1928" y="2108"/>
                  </a:cubicBezTo>
                  <a:lnTo>
                    <a:pt x="768" y="2108"/>
                  </a:lnTo>
                  <a:cubicBezTo>
                    <a:pt x="536" y="2108"/>
                    <a:pt x="340" y="1876"/>
                    <a:pt x="393" y="1644"/>
                  </a:cubicBezTo>
                  <a:cubicBezTo>
                    <a:pt x="429" y="1466"/>
                    <a:pt x="590" y="1341"/>
                    <a:pt x="768" y="1341"/>
                  </a:cubicBezTo>
                  <a:lnTo>
                    <a:pt x="1125" y="1341"/>
                  </a:lnTo>
                  <a:cubicBezTo>
                    <a:pt x="1214" y="1341"/>
                    <a:pt x="1285" y="1269"/>
                    <a:pt x="1285" y="1180"/>
                  </a:cubicBezTo>
                  <a:lnTo>
                    <a:pt x="1285" y="181"/>
                  </a:lnTo>
                  <a:cubicBezTo>
                    <a:pt x="1285" y="106"/>
                    <a:pt x="1222" y="30"/>
                    <a:pt x="1137" y="30"/>
                  </a:cubicBezTo>
                  <a:cubicBezTo>
                    <a:pt x="1122" y="30"/>
                    <a:pt x="1106" y="33"/>
                    <a:pt x="1089" y="38"/>
                  </a:cubicBezTo>
                  <a:cubicBezTo>
                    <a:pt x="1018" y="38"/>
                    <a:pt x="964" y="110"/>
                    <a:pt x="964" y="181"/>
                  </a:cubicBezTo>
                  <a:lnTo>
                    <a:pt x="964" y="1020"/>
                  </a:lnTo>
                  <a:lnTo>
                    <a:pt x="768" y="1020"/>
                  </a:lnTo>
                  <a:cubicBezTo>
                    <a:pt x="340" y="1020"/>
                    <a:pt x="1" y="1412"/>
                    <a:pt x="90" y="1858"/>
                  </a:cubicBezTo>
                  <a:cubicBezTo>
                    <a:pt x="143" y="2162"/>
                    <a:pt x="465" y="2411"/>
                    <a:pt x="768" y="2411"/>
                  </a:cubicBezTo>
                  <a:lnTo>
                    <a:pt x="2178" y="2411"/>
                  </a:lnTo>
                  <a:cubicBezTo>
                    <a:pt x="2267" y="2411"/>
                    <a:pt x="2338" y="2340"/>
                    <a:pt x="2338" y="2251"/>
                  </a:cubicBezTo>
                  <a:lnTo>
                    <a:pt x="2338" y="145"/>
                  </a:lnTo>
                  <a:cubicBezTo>
                    <a:pt x="2338" y="66"/>
                    <a:pt x="2266" y="1"/>
                    <a:pt x="2181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7" name="Google Shape;2607;p42"/>
            <p:cNvSpPr/>
            <p:nvPr/>
          </p:nvSpPr>
          <p:spPr>
            <a:xfrm>
              <a:off x="529750" y="3262325"/>
              <a:ext cx="27250" cy="18775"/>
            </a:xfrm>
            <a:custGeom>
              <a:rect b="b" l="l" r="r" t="t"/>
              <a:pathLst>
                <a:path extrusionOk="0" h="751" w="1090">
                  <a:moveTo>
                    <a:pt x="1089" y="1"/>
                  </a:moveTo>
                  <a:cubicBezTo>
                    <a:pt x="875" y="54"/>
                    <a:pt x="643" y="72"/>
                    <a:pt x="393" y="72"/>
                  </a:cubicBezTo>
                  <a:cubicBezTo>
                    <a:pt x="269" y="72"/>
                    <a:pt x="126" y="72"/>
                    <a:pt x="1" y="54"/>
                  </a:cubicBezTo>
                  <a:lnTo>
                    <a:pt x="1" y="732"/>
                  </a:lnTo>
                  <a:cubicBezTo>
                    <a:pt x="126" y="750"/>
                    <a:pt x="269" y="750"/>
                    <a:pt x="393" y="750"/>
                  </a:cubicBezTo>
                  <a:cubicBezTo>
                    <a:pt x="643" y="750"/>
                    <a:pt x="875" y="732"/>
                    <a:pt x="1089" y="697"/>
                  </a:cubicBezTo>
                  <a:lnTo>
                    <a:pt x="1089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8" name="Google Shape;2608;p42"/>
            <p:cNvSpPr/>
            <p:nvPr/>
          </p:nvSpPr>
          <p:spPr>
            <a:xfrm>
              <a:off x="639950" y="3259950"/>
              <a:ext cx="58900" cy="60400"/>
            </a:xfrm>
            <a:custGeom>
              <a:rect b="b" l="l" r="r" t="t"/>
              <a:pathLst>
                <a:path extrusionOk="0" h="2416" w="2356">
                  <a:moveTo>
                    <a:pt x="2197" y="0"/>
                  </a:moveTo>
                  <a:cubicBezTo>
                    <a:pt x="2151" y="0"/>
                    <a:pt x="2100" y="18"/>
                    <a:pt x="2052" y="60"/>
                  </a:cubicBezTo>
                  <a:cubicBezTo>
                    <a:pt x="2052" y="78"/>
                    <a:pt x="2034" y="96"/>
                    <a:pt x="2034" y="114"/>
                  </a:cubicBezTo>
                  <a:lnTo>
                    <a:pt x="2034" y="1934"/>
                  </a:lnTo>
                  <a:cubicBezTo>
                    <a:pt x="2034" y="2023"/>
                    <a:pt x="1963" y="2112"/>
                    <a:pt x="1874" y="2112"/>
                  </a:cubicBezTo>
                  <a:lnTo>
                    <a:pt x="767" y="2112"/>
                  </a:lnTo>
                  <a:cubicBezTo>
                    <a:pt x="518" y="2112"/>
                    <a:pt x="339" y="1880"/>
                    <a:pt x="393" y="1648"/>
                  </a:cubicBezTo>
                  <a:cubicBezTo>
                    <a:pt x="428" y="1470"/>
                    <a:pt x="589" y="1345"/>
                    <a:pt x="767" y="1345"/>
                  </a:cubicBezTo>
                  <a:lnTo>
                    <a:pt x="1124" y="1345"/>
                  </a:lnTo>
                  <a:cubicBezTo>
                    <a:pt x="1196" y="1345"/>
                    <a:pt x="1267" y="1273"/>
                    <a:pt x="1267" y="1184"/>
                  </a:cubicBezTo>
                  <a:lnTo>
                    <a:pt x="1267" y="185"/>
                  </a:lnTo>
                  <a:cubicBezTo>
                    <a:pt x="1267" y="89"/>
                    <a:pt x="1195" y="22"/>
                    <a:pt x="1116" y="22"/>
                  </a:cubicBezTo>
                  <a:cubicBezTo>
                    <a:pt x="1107" y="22"/>
                    <a:pt x="1098" y="23"/>
                    <a:pt x="1088" y="24"/>
                  </a:cubicBezTo>
                  <a:cubicBezTo>
                    <a:pt x="1017" y="42"/>
                    <a:pt x="964" y="114"/>
                    <a:pt x="964" y="185"/>
                  </a:cubicBezTo>
                  <a:lnTo>
                    <a:pt x="964" y="1024"/>
                  </a:lnTo>
                  <a:lnTo>
                    <a:pt x="749" y="1024"/>
                  </a:lnTo>
                  <a:cubicBezTo>
                    <a:pt x="339" y="1024"/>
                    <a:pt x="0" y="1416"/>
                    <a:pt x="71" y="1862"/>
                  </a:cubicBezTo>
                  <a:cubicBezTo>
                    <a:pt x="125" y="2166"/>
                    <a:pt x="446" y="2415"/>
                    <a:pt x="767" y="2415"/>
                  </a:cubicBezTo>
                  <a:lnTo>
                    <a:pt x="1659" y="2415"/>
                  </a:lnTo>
                  <a:cubicBezTo>
                    <a:pt x="2034" y="2415"/>
                    <a:pt x="2355" y="2112"/>
                    <a:pt x="2355" y="1720"/>
                  </a:cubicBezTo>
                  <a:lnTo>
                    <a:pt x="2355" y="149"/>
                  </a:lnTo>
                  <a:cubicBezTo>
                    <a:pt x="2355" y="67"/>
                    <a:pt x="2285" y="0"/>
                    <a:pt x="2197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9" name="Google Shape;2609;p42"/>
            <p:cNvSpPr/>
            <p:nvPr/>
          </p:nvSpPr>
          <p:spPr>
            <a:xfrm>
              <a:off x="668050" y="3262325"/>
              <a:ext cx="26775" cy="18775"/>
            </a:xfrm>
            <a:custGeom>
              <a:rect b="b" l="l" r="r" t="t"/>
              <a:pathLst>
                <a:path extrusionOk="0" h="751" w="1071">
                  <a:moveTo>
                    <a:pt x="1071" y="1"/>
                  </a:moveTo>
                  <a:cubicBezTo>
                    <a:pt x="874" y="54"/>
                    <a:pt x="643" y="72"/>
                    <a:pt x="411" y="72"/>
                  </a:cubicBezTo>
                  <a:cubicBezTo>
                    <a:pt x="268" y="72"/>
                    <a:pt x="125" y="72"/>
                    <a:pt x="0" y="37"/>
                  </a:cubicBezTo>
                  <a:lnTo>
                    <a:pt x="0" y="732"/>
                  </a:lnTo>
                  <a:cubicBezTo>
                    <a:pt x="125" y="750"/>
                    <a:pt x="268" y="750"/>
                    <a:pt x="411" y="750"/>
                  </a:cubicBezTo>
                  <a:cubicBezTo>
                    <a:pt x="643" y="750"/>
                    <a:pt x="857" y="732"/>
                    <a:pt x="1071" y="697"/>
                  </a:cubicBezTo>
                  <a:lnTo>
                    <a:pt x="1071" y="1"/>
                  </a:ln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0" name="Google Shape;2610;p42"/>
            <p:cNvSpPr/>
            <p:nvPr/>
          </p:nvSpPr>
          <p:spPr>
            <a:xfrm>
              <a:off x="478025" y="3140550"/>
              <a:ext cx="264975" cy="127600"/>
            </a:xfrm>
            <a:custGeom>
              <a:rect b="b" l="l" r="r" t="t"/>
              <a:pathLst>
                <a:path extrusionOk="0" h="5104" w="10599">
                  <a:moveTo>
                    <a:pt x="2605" y="1482"/>
                  </a:moveTo>
                  <a:cubicBezTo>
                    <a:pt x="3212" y="1482"/>
                    <a:pt x="3711" y="1999"/>
                    <a:pt x="4158" y="2445"/>
                  </a:cubicBezTo>
                  <a:cubicBezTo>
                    <a:pt x="4193" y="2481"/>
                    <a:pt x="4229" y="2534"/>
                    <a:pt x="4282" y="2570"/>
                  </a:cubicBezTo>
                  <a:cubicBezTo>
                    <a:pt x="3783" y="3070"/>
                    <a:pt x="3212" y="3623"/>
                    <a:pt x="2552" y="3623"/>
                  </a:cubicBezTo>
                  <a:cubicBezTo>
                    <a:pt x="1981" y="3623"/>
                    <a:pt x="1553" y="3177"/>
                    <a:pt x="1553" y="2552"/>
                  </a:cubicBezTo>
                  <a:cubicBezTo>
                    <a:pt x="1553" y="1964"/>
                    <a:pt x="2016" y="1482"/>
                    <a:pt x="2605" y="1482"/>
                  </a:cubicBezTo>
                  <a:close/>
                  <a:moveTo>
                    <a:pt x="8029" y="1482"/>
                  </a:moveTo>
                  <a:cubicBezTo>
                    <a:pt x="8618" y="1482"/>
                    <a:pt x="9046" y="1928"/>
                    <a:pt x="9046" y="2552"/>
                  </a:cubicBezTo>
                  <a:cubicBezTo>
                    <a:pt x="9046" y="3141"/>
                    <a:pt x="8565" y="3623"/>
                    <a:pt x="7976" y="3623"/>
                  </a:cubicBezTo>
                  <a:cubicBezTo>
                    <a:pt x="7405" y="3623"/>
                    <a:pt x="6905" y="3141"/>
                    <a:pt x="6459" y="2713"/>
                  </a:cubicBezTo>
                  <a:cubicBezTo>
                    <a:pt x="6406" y="2659"/>
                    <a:pt x="6352" y="2606"/>
                    <a:pt x="6299" y="2552"/>
                  </a:cubicBezTo>
                  <a:cubicBezTo>
                    <a:pt x="6798" y="2035"/>
                    <a:pt x="7369" y="1482"/>
                    <a:pt x="8029" y="1482"/>
                  </a:cubicBezTo>
                  <a:close/>
                  <a:moveTo>
                    <a:pt x="8119" y="322"/>
                  </a:moveTo>
                  <a:cubicBezTo>
                    <a:pt x="9385" y="322"/>
                    <a:pt x="10278" y="1232"/>
                    <a:pt x="10278" y="2552"/>
                  </a:cubicBezTo>
                  <a:cubicBezTo>
                    <a:pt x="10278" y="3783"/>
                    <a:pt x="9332" y="4800"/>
                    <a:pt x="7994" y="4800"/>
                  </a:cubicBezTo>
                  <a:cubicBezTo>
                    <a:pt x="6959" y="4800"/>
                    <a:pt x="6138" y="3998"/>
                    <a:pt x="5424" y="3302"/>
                  </a:cubicBezTo>
                  <a:cubicBezTo>
                    <a:pt x="4050" y="1892"/>
                    <a:pt x="4782" y="2642"/>
                    <a:pt x="4372" y="2231"/>
                  </a:cubicBezTo>
                  <a:cubicBezTo>
                    <a:pt x="3890" y="1732"/>
                    <a:pt x="3337" y="1178"/>
                    <a:pt x="2605" y="1178"/>
                  </a:cubicBezTo>
                  <a:cubicBezTo>
                    <a:pt x="1856" y="1178"/>
                    <a:pt x="1231" y="1803"/>
                    <a:pt x="1231" y="2552"/>
                  </a:cubicBezTo>
                  <a:cubicBezTo>
                    <a:pt x="1231" y="3355"/>
                    <a:pt x="1802" y="3944"/>
                    <a:pt x="2552" y="3944"/>
                  </a:cubicBezTo>
                  <a:cubicBezTo>
                    <a:pt x="3337" y="3944"/>
                    <a:pt x="3961" y="3337"/>
                    <a:pt x="4497" y="2784"/>
                  </a:cubicBezTo>
                  <a:lnTo>
                    <a:pt x="5068" y="3373"/>
                  </a:lnTo>
                  <a:cubicBezTo>
                    <a:pt x="5050" y="3391"/>
                    <a:pt x="5032" y="3391"/>
                    <a:pt x="5032" y="3409"/>
                  </a:cubicBezTo>
                  <a:cubicBezTo>
                    <a:pt x="4300" y="4122"/>
                    <a:pt x="3604" y="4800"/>
                    <a:pt x="2462" y="4800"/>
                  </a:cubicBezTo>
                  <a:cubicBezTo>
                    <a:pt x="1196" y="4800"/>
                    <a:pt x="304" y="3873"/>
                    <a:pt x="304" y="2552"/>
                  </a:cubicBezTo>
                  <a:cubicBezTo>
                    <a:pt x="304" y="1321"/>
                    <a:pt x="1249" y="322"/>
                    <a:pt x="2587" y="322"/>
                  </a:cubicBezTo>
                  <a:cubicBezTo>
                    <a:pt x="3622" y="322"/>
                    <a:pt x="4443" y="1107"/>
                    <a:pt x="5157" y="1821"/>
                  </a:cubicBezTo>
                  <a:cubicBezTo>
                    <a:pt x="6317" y="3034"/>
                    <a:pt x="5746" y="2445"/>
                    <a:pt x="6245" y="2945"/>
                  </a:cubicBezTo>
                  <a:cubicBezTo>
                    <a:pt x="6727" y="3409"/>
                    <a:pt x="7262" y="3944"/>
                    <a:pt x="7976" y="3944"/>
                  </a:cubicBezTo>
                  <a:cubicBezTo>
                    <a:pt x="8743" y="3944"/>
                    <a:pt x="9350" y="3320"/>
                    <a:pt x="9350" y="2552"/>
                  </a:cubicBezTo>
                  <a:cubicBezTo>
                    <a:pt x="9350" y="1767"/>
                    <a:pt x="8779" y="1178"/>
                    <a:pt x="8029" y="1178"/>
                  </a:cubicBezTo>
                  <a:cubicBezTo>
                    <a:pt x="7244" y="1178"/>
                    <a:pt x="6602" y="1803"/>
                    <a:pt x="6085" y="2338"/>
                  </a:cubicBezTo>
                  <a:lnTo>
                    <a:pt x="5514" y="1749"/>
                  </a:lnTo>
                  <a:cubicBezTo>
                    <a:pt x="6227" y="1036"/>
                    <a:pt x="6977" y="322"/>
                    <a:pt x="8119" y="322"/>
                  </a:cubicBezTo>
                  <a:close/>
                  <a:moveTo>
                    <a:pt x="2587" y="1"/>
                  </a:moveTo>
                  <a:cubicBezTo>
                    <a:pt x="1071" y="1"/>
                    <a:pt x="0" y="1161"/>
                    <a:pt x="0" y="2552"/>
                  </a:cubicBezTo>
                  <a:cubicBezTo>
                    <a:pt x="0" y="4033"/>
                    <a:pt x="1017" y="5104"/>
                    <a:pt x="2462" y="5104"/>
                  </a:cubicBezTo>
                  <a:cubicBezTo>
                    <a:pt x="3729" y="5104"/>
                    <a:pt x="4497" y="4354"/>
                    <a:pt x="5246" y="3641"/>
                  </a:cubicBezTo>
                  <a:cubicBezTo>
                    <a:pt x="5264" y="3623"/>
                    <a:pt x="5264" y="3605"/>
                    <a:pt x="5282" y="3587"/>
                  </a:cubicBezTo>
                  <a:cubicBezTo>
                    <a:pt x="6031" y="4319"/>
                    <a:pt x="6870" y="5104"/>
                    <a:pt x="7994" y="5104"/>
                  </a:cubicBezTo>
                  <a:cubicBezTo>
                    <a:pt x="9510" y="5104"/>
                    <a:pt x="10599" y="3962"/>
                    <a:pt x="10599" y="2552"/>
                  </a:cubicBezTo>
                  <a:cubicBezTo>
                    <a:pt x="10599" y="1071"/>
                    <a:pt x="9564" y="1"/>
                    <a:pt x="8119" y="1"/>
                  </a:cubicBezTo>
                  <a:cubicBezTo>
                    <a:pt x="6852" y="1"/>
                    <a:pt x="6067" y="768"/>
                    <a:pt x="5299" y="1517"/>
                  </a:cubicBezTo>
                  <a:cubicBezTo>
                    <a:pt x="4568" y="804"/>
                    <a:pt x="3711" y="1"/>
                    <a:pt x="2587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11" name="Google Shape;2611;p42"/>
          <p:cNvGrpSpPr/>
          <p:nvPr/>
        </p:nvGrpSpPr>
        <p:grpSpPr>
          <a:xfrm rot="510121">
            <a:off x="3375606" y="4070383"/>
            <a:ext cx="382494" cy="454509"/>
            <a:chOff x="-79575" y="3098100"/>
            <a:chExt cx="223075" cy="265075"/>
          </a:xfrm>
        </p:grpSpPr>
        <p:sp>
          <p:nvSpPr>
            <p:cNvPr id="2612" name="Google Shape;2612;p42"/>
            <p:cNvSpPr/>
            <p:nvPr/>
          </p:nvSpPr>
          <p:spPr>
            <a:xfrm>
              <a:off x="-38975" y="3239850"/>
              <a:ext cx="142775" cy="37675"/>
            </a:xfrm>
            <a:custGeom>
              <a:rect b="b" l="l" r="r" t="t"/>
              <a:pathLst>
                <a:path extrusionOk="0" h="1507" w="5711">
                  <a:moveTo>
                    <a:pt x="1765" y="1"/>
                  </a:moveTo>
                  <a:cubicBezTo>
                    <a:pt x="1584" y="1"/>
                    <a:pt x="1406" y="46"/>
                    <a:pt x="1250" y="133"/>
                  </a:cubicBezTo>
                  <a:cubicBezTo>
                    <a:pt x="1080" y="231"/>
                    <a:pt x="893" y="280"/>
                    <a:pt x="705" y="280"/>
                  </a:cubicBezTo>
                  <a:cubicBezTo>
                    <a:pt x="518" y="280"/>
                    <a:pt x="331" y="231"/>
                    <a:pt x="161" y="133"/>
                  </a:cubicBezTo>
                  <a:cubicBezTo>
                    <a:pt x="108" y="115"/>
                    <a:pt x="54" y="61"/>
                    <a:pt x="1" y="26"/>
                  </a:cubicBezTo>
                  <a:lnTo>
                    <a:pt x="1" y="1507"/>
                  </a:lnTo>
                  <a:lnTo>
                    <a:pt x="5710" y="1507"/>
                  </a:lnTo>
                  <a:lnTo>
                    <a:pt x="5710" y="26"/>
                  </a:lnTo>
                  <a:cubicBezTo>
                    <a:pt x="5657" y="61"/>
                    <a:pt x="5603" y="115"/>
                    <a:pt x="5550" y="133"/>
                  </a:cubicBezTo>
                  <a:cubicBezTo>
                    <a:pt x="5380" y="231"/>
                    <a:pt x="5193" y="280"/>
                    <a:pt x="5005" y="280"/>
                  </a:cubicBezTo>
                  <a:cubicBezTo>
                    <a:pt x="4818" y="280"/>
                    <a:pt x="4631" y="231"/>
                    <a:pt x="4461" y="133"/>
                  </a:cubicBezTo>
                  <a:cubicBezTo>
                    <a:pt x="4296" y="46"/>
                    <a:pt x="4118" y="1"/>
                    <a:pt x="3939" y="1"/>
                  </a:cubicBezTo>
                  <a:cubicBezTo>
                    <a:pt x="3752" y="1"/>
                    <a:pt x="3564" y="50"/>
                    <a:pt x="3391" y="150"/>
                  </a:cubicBezTo>
                  <a:cubicBezTo>
                    <a:pt x="3221" y="240"/>
                    <a:pt x="3038" y="284"/>
                    <a:pt x="2855" y="284"/>
                  </a:cubicBezTo>
                  <a:cubicBezTo>
                    <a:pt x="2673" y="284"/>
                    <a:pt x="2490" y="240"/>
                    <a:pt x="2320" y="150"/>
                  </a:cubicBezTo>
                  <a:cubicBezTo>
                    <a:pt x="2147" y="50"/>
                    <a:pt x="1954" y="1"/>
                    <a:pt x="1765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3" name="Google Shape;2613;p42"/>
            <p:cNvSpPr/>
            <p:nvPr/>
          </p:nvSpPr>
          <p:spPr>
            <a:xfrm>
              <a:off x="-43875" y="3101900"/>
              <a:ext cx="152575" cy="101575"/>
            </a:xfrm>
            <a:custGeom>
              <a:rect b="b" l="l" r="r" t="t"/>
              <a:pathLst>
                <a:path extrusionOk="0" h="4063" w="6103">
                  <a:moveTo>
                    <a:pt x="1811" y="0"/>
                  </a:moveTo>
                  <a:cubicBezTo>
                    <a:pt x="898" y="0"/>
                    <a:pt x="98" y="675"/>
                    <a:pt x="36" y="1672"/>
                  </a:cubicBezTo>
                  <a:cubicBezTo>
                    <a:pt x="0" y="2225"/>
                    <a:pt x="197" y="2796"/>
                    <a:pt x="625" y="3367"/>
                  </a:cubicBezTo>
                  <a:cubicBezTo>
                    <a:pt x="803" y="3599"/>
                    <a:pt x="1035" y="3831"/>
                    <a:pt x="1303" y="4063"/>
                  </a:cubicBezTo>
                  <a:lnTo>
                    <a:pt x="4800" y="4063"/>
                  </a:lnTo>
                  <a:cubicBezTo>
                    <a:pt x="5068" y="3831"/>
                    <a:pt x="5282" y="3599"/>
                    <a:pt x="5478" y="3367"/>
                  </a:cubicBezTo>
                  <a:cubicBezTo>
                    <a:pt x="5888" y="2796"/>
                    <a:pt x="6102" y="2225"/>
                    <a:pt x="6067" y="1672"/>
                  </a:cubicBezTo>
                  <a:cubicBezTo>
                    <a:pt x="6005" y="675"/>
                    <a:pt x="5196" y="0"/>
                    <a:pt x="4284" y="0"/>
                  </a:cubicBezTo>
                  <a:cubicBezTo>
                    <a:pt x="3875" y="0"/>
                    <a:pt x="3444" y="136"/>
                    <a:pt x="3051" y="441"/>
                  </a:cubicBezTo>
                  <a:cubicBezTo>
                    <a:pt x="2653" y="136"/>
                    <a:pt x="2221" y="0"/>
                    <a:pt x="1811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4" name="Google Shape;2614;p42"/>
            <p:cNvSpPr/>
            <p:nvPr/>
          </p:nvSpPr>
          <p:spPr>
            <a:xfrm>
              <a:off x="-48350" y="3203450"/>
              <a:ext cx="161500" cy="43525"/>
            </a:xfrm>
            <a:custGeom>
              <a:rect b="b" l="l" r="r" t="t"/>
              <a:pathLst>
                <a:path extrusionOk="0" h="1741" w="6460">
                  <a:moveTo>
                    <a:pt x="679" y="1"/>
                  </a:moveTo>
                  <a:cubicBezTo>
                    <a:pt x="304" y="1"/>
                    <a:pt x="1" y="304"/>
                    <a:pt x="1" y="679"/>
                  </a:cubicBezTo>
                  <a:cubicBezTo>
                    <a:pt x="1" y="1071"/>
                    <a:pt x="197" y="1410"/>
                    <a:pt x="536" y="1606"/>
                  </a:cubicBezTo>
                  <a:cubicBezTo>
                    <a:pt x="706" y="1696"/>
                    <a:pt x="893" y="1740"/>
                    <a:pt x="1078" y="1740"/>
                  </a:cubicBezTo>
                  <a:cubicBezTo>
                    <a:pt x="1263" y="1740"/>
                    <a:pt x="1446" y="1696"/>
                    <a:pt x="1607" y="1606"/>
                  </a:cubicBezTo>
                  <a:cubicBezTo>
                    <a:pt x="1772" y="1511"/>
                    <a:pt x="1955" y="1466"/>
                    <a:pt x="2138" y="1466"/>
                  </a:cubicBezTo>
                  <a:cubicBezTo>
                    <a:pt x="2329" y="1466"/>
                    <a:pt x="2522" y="1515"/>
                    <a:pt x="2695" y="1606"/>
                  </a:cubicBezTo>
                  <a:cubicBezTo>
                    <a:pt x="2865" y="1696"/>
                    <a:pt x="3048" y="1740"/>
                    <a:pt x="3228" y="1740"/>
                  </a:cubicBezTo>
                  <a:cubicBezTo>
                    <a:pt x="3409" y="1740"/>
                    <a:pt x="3587" y="1696"/>
                    <a:pt x="3748" y="1606"/>
                  </a:cubicBezTo>
                  <a:cubicBezTo>
                    <a:pt x="3921" y="1515"/>
                    <a:pt x="4114" y="1466"/>
                    <a:pt x="4305" y="1466"/>
                  </a:cubicBezTo>
                  <a:cubicBezTo>
                    <a:pt x="4488" y="1466"/>
                    <a:pt x="4671" y="1511"/>
                    <a:pt x="4836" y="1606"/>
                  </a:cubicBezTo>
                  <a:cubicBezTo>
                    <a:pt x="5006" y="1696"/>
                    <a:pt x="5193" y="1740"/>
                    <a:pt x="5380" y="1740"/>
                  </a:cubicBezTo>
                  <a:cubicBezTo>
                    <a:pt x="5568" y="1740"/>
                    <a:pt x="5755" y="1696"/>
                    <a:pt x="5925" y="1606"/>
                  </a:cubicBezTo>
                  <a:cubicBezTo>
                    <a:pt x="6246" y="1428"/>
                    <a:pt x="6460" y="1071"/>
                    <a:pt x="6460" y="696"/>
                  </a:cubicBezTo>
                  <a:cubicBezTo>
                    <a:pt x="6460" y="304"/>
                    <a:pt x="6157" y="1"/>
                    <a:pt x="5764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5" name="Google Shape;2615;p42"/>
            <p:cNvSpPr/>
            <p:nvPr/>
          </p:nvSpPr>
          <p:spPr>
            <a:xfrm>
              <a:off x="-65725" y="3314400"/>
              <a:ext cx="196275" cy="45200"/>
            </a:xfrm>
            <a:custGeom>
              <a:rect b="b" l="l" r="r" t="t"/>
              <a:pathLst>
                <a:path extrusionOk="0" h="1808" w="7851">
                  <a:moveTo>
                    <a:pt x="3925" y="1"/>
                  </a:moveTo>
                  <a:cubicBezTo>
                    <a:pt x="3743" y="1"/>
                    <a:pt x="3560" y="50"/>
                    <a:pt x="3390" y="148"/>
                  </a:cubicBezTo>
                  <a:cubicBezTo>
                    <a:pt x="3221" y="237"/>
                    <a:pt x="3038" y="282"/>
                    <a:pt x="2855" y="282"/>
                  </a:cubicBezTo>
                  <a:cubicBezTo>
                    <a:pt x="2672" y="282"/>
                    <a:pt x="2489" y="237"/>
                    <a:pt x="2320" y="148"/>
                  </a:cubicBezTo>
                  <a:cubicBezTo>
                    <a:pt x="2146" y="57"/>
                    <a:pt x="1954" y="8"/>
                    <a:pt x="1762" y="8"/>
                  </a:cubicBezTo>
                  <a:cubicBezTo>
                    <a:pt x="1579" y="8"/>
                    <a:pt x="1397" y="52"/>
                    <a:pt x="1231" y="148"/>
                  </a:cubicBezTo>
                  <a:cubicBezTo>
                    <a:pt x="1071" y="237"/>
                    <a:pt x="888" y="282"/>
                    <a:pt x="703" y="282"/>
                  </a:cubicBezTo>
                  <a:cubicBezTo>
                    <a:pt x="517" y="282"/>
                    <a:pt x="330" y="237"/>
                    <a:pt x="161" y="148"/>
                  </a:cubicBezTo>
                  <a:cubicBezTo>
                    <a:pt x="107" y="112"/>
                    <a:pt x="36" y="77"/>
                    <a:pt x="0" y="23"/>
                  </a:cubicBezTo>
                  <a:lnTo>
                    <a:pt x="0" y="1022"/>
                  </a:lnTo>
                  <a:cubicBezTo>
                    <a:pt x="0" y="1451"/>
                    <a:pt x="339" y="1808"/>
                    <a:pt x="767" y="1808"/>
                  </a:cubicBezTo>
                  <a:lnTo>
                    <a:pt x="7084" y="1808"/>
                  </a:lnTo>
                  <a:cubicBezTo>
                    <a:pt x="7512" y="1808"/>
                    <a:pt x="7851" y="1451"/>
                    <a:pt x="7851" y="1022"/>
                  </a:cubicBezTo>
                  <a:lnTo>
                    <a:pt x="7851" y="23"/>
                  </a:lnTo>
                  <a:cubicBezTo>
                    <a:pt x="7815" y="77"/>
                    <a:pt x="7744" y="112"/>
                    <a:pt x="7690" y="148"/>
                  </a:cubicBezTo>
                  <a:cubicBezTo>
                    <a:pt x="7521" y="237"/>
                    <a:pt x="7333" y="282"/>
                    <a:pt x="7148" y="282"/>
                  </a:cubicBezTo>
                  <a:cubicBezTo>
                    <a:pt x="6963" y="282"/>
                    <a:pt x="6780" y="237"/>
                    <a:pt x="6620" y="148"/>
                  </a:cubicBezTo>
                  <a:cubicBezTo>
                    <a:pt x="6454" y="52"/>
                    <a:pt x="6272" y="8"/>
                    <a:pt x="6089" y="8"/>
                  </a:cubicBezTo>
                  <a:cubicBezTo>
                    <a:pt x="5897" y="8"/>
                    <a:pt x="5705" y="57"/>
                    <a:pt x="5531" y="148"/>
                  </a:cubicBezTo>
                  <a:cubicBezTo>
                    <a:pt x="5362" y="237"/>
                    <a:pt x="5179" y="282"/>
                    <a:pt x="4996" y="282"/>
                  </a:cubicBezTo>
                  <a:cubicBezTo>
                    <a:pt x="4813" y="282"/>
                    <a:pt x="4630" y="237"/>
                    <a:pt x="4461" y="148"/>
                  </a:cubicBezTo>
                  <a:cubicBezTo>
                    <a:pt x="4291" y="50"/>
                    <a:pt x="4108" y="1"/>
                    <a:pt x="3925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6" name="Google Shape;2616;p42"/>
            <p:cNvSpPr/>
            <p:nvPr/>
          </p:nvSpPr>
          <p:spPr>
            <a:xfrm>
              <a:off x="-75550" y="3277500"/>
              <a:ext cx="215475" cy="43525"/>
            </a:xfrm>
            <a:custGeom>
              <a:rect b="b" l="l" r="r" t="t"/>
              <a:pathLst>
                <a:path extrusionOk="0" h="1741" w="8619">
                  <a:moveTo>
                    <a:pt x="696" y="1"/>
                  </a:moveTo>
                  <a:cubicBezTo>
                    <a:pt x="322" y="1"/>
                    <a:pt x="18" y="304"/>
                    <a:pt x="18" y="679"/>
                  </a:cubicBezTo>
                  <a:cubicBezTo>
                    <a:pt x="0" y="1053"/>
                    <a:pt x="215" y="1410"/>
                    <a:pt x="554" y="1606"/>
                  </a:cubicBezTo>
                  <a:cubicBezTo>
                    <a:pt x="723" y="1696"/>
                    <a:pt x="906" y="1740"/>
                    <a:pt x="1089" y="1740"/>
                  </a:cubicBezTo>
                  <a:cubicBezTo>
                    <a:pt x="1272" y="1740"/>
                    <a:pt x="1455" y="1696"/>
                    <a:pt x="1624" y="1606"/>
                  </a:cubicBezTo>
                  <a:cubicBezTo>
                    <a:pt x="1790" y="1511"/>
                    <a:pt x="1972" y="1466"/>
                    <a:pt x="2155" y="1466"/>
                  </a:cubicBezTo>
                  <a:cubicBezTo>
                    <a:pt x="2347" y="1466"/>
                    <a:pt x="2539" y="1515"/>
                    <a:pt x="2713" y="1606"/>
                  </a:cubicBezTo>
                  <a:cubicBezTo>
                    <a:pt x="2873" y="1696"/>
                    <a:pt x="3056" y="1740"/>
                    <a:pt x="3241" y="1740"/>
                  </a:cubicBezTo>
                  <a:cubicBezTo>
                    <a:pt x="3426" y="1740"/>
                    <a:pt x="3614" y="1696"/>
                    <a:pt x="3783" y="1606"/>
                  </a:cubicBezTo>
                  <a:cubicBezTo>
                    <a:pt x="3944" y="1508"/>
                    <a:pt x="4127" y="1459"/>
                    <a:pt x="4312" y="1459"/>
                  </a:cubicBezTo>
                  <a:cubicBezTo>
                    <a:pt x="4497" y="1459"/>
                    <a:pt x="4684" y="1508"/>
                    <a:pt x="4854" y="1606"/>
                  </a:cubicBezTo>
                  <a:cubicBezTo>
                    <a:pt x="5023" y="1696"/>
                    <a:pt x="5206" y="1740"/>
                    <a:pt x="5389" y="1740"/>
                  </a:cubicBezTo>
                  <a:cubicBezTo>
                    <a:pt x="5572" y="1740"/>
                    <a:pt x="5755" y="1696"/>
                    <a:pt x="5924" y="1606"/>
                  </a:cubicBezTo>
                  <a:cubicBezTo>
                    <a:pt x="6098" y="1515"/>
                    <a:pt x="6290" y="1466"/>
                    <a:pt x="6479" y="1466"/>
                  </a:cubicBezTo>
                  <a:cubicBezTo>
                    <a:pt x="6660" y="1466"/>
                    <a:pt x="6838" y="1511"/>
                    <a:pt x="6995" y="1606"/>
                  </a:cubicBezTo>
                  <a:cubicBezTo>
                    <a:pt x="7164" y="1696"/>
                    <a:pt x="7352" y="1740"/>
                    <a:pt x="7539" y="1740"/>
                  </a:cubicBezTo>
                  <a:cubicBezTo>
                    <a:pt x="7726" y="1740"/>
                    <a:pt x="7914" y="1696"/>
                    <a:pt x="8083" y="1606"/>
                  </a:cubicBezTo>
                  <a:cubicBezTo>
                    <a:pt x="8404" y="1410"/>
                    <a:pt x="8618" y="1071"/>
                    <a:pt x="8618" y="696"/>
                  </a:cubicBezTo>
                  <a:cubicBezTo>
                    <a:pt x="8618" y="304"/>
                    <a:pt x="8315" y="1"/>
                    <a:pt x="7940" y="1"/>
                  </a:cubicBezTo>
                  <a:close/>
                </a:path>
              </a:pathLst>
            </a:custGeom>
            <a:solidFill>
              <a:srgbClr val="F5DCF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7" name="Google Shape;2617;p42"/>
            <p:cNvSpPr/>
            <p:nvPr/>
          </p:nvSpPr>
          <p:spPr>
            <a:xfrm>
              <a:off x="51575" y="3150375"/>
              <a:ext cx="10300" cy="10275"/>
            </a:xfrm>
            <a:custGeom>
              <a:rect b="b" l="l" r="r" t="t"/>
              <a:pathLst>
                <a:path extrusionOk="0" h="411" w="412">
                  <a:moveTo>
                    <a:pt x="215" y="0"/>
                  </a:moveTo>
                  <a:cubicBezTo>
                    <a:pt x="90" y="0"/>
                    <a:pt x="1" y="90"/>
                    <a:pt x="1" y="214"/>
                  </a:cubicBezTo>
                  <a:cubicBezTo>
                    <a:pt x="1" y="322"/>
                    <a:pt x="90" y="411"/>
                    <a:pt x="215" y="411"/>
                  </a:cubicBezTo>
                  <a:cubicBezTo>
                    <a:pt x="322" y="411"/>
                    <a:pt x="411" y="322"/>
                    <a:pt x="411" y="214"/>
                  </a:cubicBezTo>
                  <a:cubicBezTo>
                    <a:pt x="411" y="90"/>
                    <a:pt x="322" y="0"/>
                    <a:pt x="215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8" name="Google Shape;2618;p42"/>
            <p:cNvSpPr/>
            <p:nvPr/>
          </p:nvSpPr>
          <p:spPr>
            <a:xfrm>
              <a:off x="17225" y="3165975"/>
              <a:ext cx="30375" cy="7625"/>
            </a:xfrm>
            <a:custGeom>
              <a:rect b="b" l="l" r="r" t="t"/>
              <a:pathLst>
                <a:path extrusionOk="0" h="305" w="1215">
                  <a:moveTo>
                    <a:pt x="161" y="1"/>
                  </a:moveTo>
                  <a:cubicBezTo>
                    <a:pt x="72" y="1"/>
                    <a:pt x="1" y="72"/>
                    <a:pt x="19" y="161"/>
                  </a:cubicBezTo>
                  <a:cubicBezTo>
                    <a:pt x="19" y="251"/>
                    <a:pt x="90" y="304"/>
                    <a:pt x="179" y="304"/>
                  </a:cubicBezTo>
                  <a:lnTo>
                    <a:pt x="1036" y="304"/>
                  </a:lnTo>
                  <a:cubicBezTo>
                    <a:pt x="1143" y="304"/>
                    <a:pt x="1214" y="233"/>
                    <a:pt x="1196" y="126"/>
                  </a:cubicBezTo>
                  <a:cubicBezTo>
                    <a:pt x="1178" y="54"/>
                    <a:pt x="1125" y="1"/>
                    <a:pt x="1036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9" name="Google Shape;2619;p42"/>
            <p:cNvSpPr/>
            <p:nvPr/>
          </p:nvSpPr>
          <p:spPr>
            <a:xfrm>
              <a:off x="2500" y="3150375"/>
              <a:ext cx="10750" cy="10275"/>
            </a:xfrm>
            <a:custGeom>
              <a:rect b="b" l="l" r="r" t="t"/>
              <a:pathLst>
                <a:path extrusionOk="0" h="411" w="430">
                  <a:moveTo>
                    <a:pt x="215" y="0"/>
                  </a:moveTo>
                  <a:cubicBezTo>
                    <a:pt x="108" y="0"/>
                    <a:pt x="1" y="90"/>
                    <a:pt x="1" y="214"/>
                  </a:cubicBezTo>
                  <a:cubicBezTo>
                    <a:pt x="1" y="322"/>
                    <a:pt x="108" y="411"/>
                    <a:pt x="215" y="411"/>
                  </a:cubicBezTo>
                  <a:cubicBezTo>
                    <a:pt x="322" y="411"/>
                    <a:pt x="429" y="322"/>
                    <a:pt x="429" y="214"/>
                  </a:cubicBezTo>
                  <a:cubicBezTo>
                    <a:pt x="429" y="90"/>
                    <a:pt x="322" y="0"/>
                    <a:pt x="215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0" name="Google Shape;2620;p42"/>
            <p:cNvSpPr/>
            <p:nvPr/>
          </p:nvSpPr>
          <p:spPr>
            <a:xfrm>
              <a:off x="-47900" y="3098100"/>
              <a:ext cx="160625" cy="108550"/>
            </a:xfrm>
            <a:custGeom>
              <a:rect b="b" l="l" r="r" t="t"/>
              <a:pathLst>
                <a:path extrusionOk="0" h="4342" w="6425">
                  <a:moveTo>
                    <a:pt x="1950" y="0"/>
                  </a:moveTo>
                  <a:cubicBezTo>
                    <a:pt x="1681" y="0"/>
                    <a:pt x="1414" y="55"/>
                    <a:pt x="1160" y="164"/>
                  </a:cubicBezTo>
                  <a:cubicBezTo>
                    <a:pt x="500" y="468"/>
                    <a:pt x="90" y="1074"/>
                    <a:pt x="36" y="1806"/>
                  </a:cubicBezTo>
                  <a:cubicBezTo>
                    <a:pt x="1" y="2395"/>
                    <a:pt x="215" y="3019"/>
                    <a:pt x="661" y="3608"/>
                  </a:cubicBezTo>
                  <a:cubicBezTo>
                    <a:pt x="839" y="3840"/>
                    <a:pt x="1053" y="4072"/>
                    <a:pt x="1321" y="4304"/>
                  </a:cubicBezTo>
                  <a:cubicBezTo>
                    <a:pt x="1346" y="4329"/>
                    <a:pt x="1382" y="4342"/>
                    <a:pt x="1419" y="4342"/>
                  </a:cubicBezTo>
                  <a:cubicBezTo>
                    <a:pt x="1462" y="4342"/>
                    <a:pt x="1507" y="4324"/>
                    <a:pt x="1535" y="4286"/>
                  </a:cubicBezTo>
                  <a:cubicBezTo>
                    <a:pt x="1589" y="4215"/>
                    <a:pt x="1589" y="4125"/>
                    <a:pt x="1517" y="4072"/>
                  </a:cubicBezTo>
                  <a:cubicBezTo>
                    <a:pt x="1285" y="3858"/>
                    <a:pt x="1071" y="3644"/>
                    <a:pt x="911" y="3412"/>
                  </a:cubicBezTo>
                  <a:cubicBezTo>
                    <a:pt x="518" y="2894"/>
                    <a:pt x="322" y="2341"/>
                    <a:pt x="340" y="1824"/>
                  </a:cubicBezTo>
                  <a:cubicBezTo>
                    <a:pt x="393" y="1217"/>
                    <a:pt x="732" y="700"/>
                    <a:pt x="1285" y="450"/>
                  </a:cubicBezTo>
                  <a:cubicBezTo>
                    <a:pt x="1501" y="352"/>
                    <a:pt x="1729" y="304"/>
                    <a:pt x="1959" y="304"/>
                  </a:cubicBezTo>
                  <a:cubicBezTo>
                    <a:pt x="2355" y="304"/>
                    <a:pt x="2755" y="446"/>
                    <a:pt x="3105" y="717"/>
                  </a:cubicBezTo>
                  <a:cubicBezTo>
                    <a:pt x="3141" y="744"/>
                    <a:pt x="3177" y="758"/>
                    <a:pt x="3210" y="758"/>
                  </a:cubicBezTo>
                  <a:cubicBezTo>
                    <a:pt x="3244" y="758"/>
                    <a:pt x="3275" y="744"/>
                    <a:pt x="3302" y="717"/>
                  </a:cubicBezTo>
                  <a:cubicBezTo>
                    <a:pt x="3652" y="446"/>
                    <a:pt x="4059" y="304"/>
                    <a:pt x="4456" y="304"/>
                  </a:cubicBezTo>
                  <a:cubicBezTo>
                    <a:pt x="4686" y="304"/>
                    <a:pt x="4912" y="352"/>
                    <a:pt x="5122" y="450"/>
                  </a:cubicBezTo>
                  <a:cubicBezTo>
                    <a:pt x="5675" y="700"/>
                    <a:pt x="6032" y="1217"/>
                    <a:pt x="6067" y="1824"/>
                  </a:cubicBezTo>
                  <a:cubicBezTo>
                    <a:pt x="6103" y="2341"/>
                    <a:pt x="5907" y="2894"/>
                    <a:pt x="5514" y="3412"/>
                  </a:cubicBezTo>
                  <a:cubicBezTo>
                    <a:pt x="5336" y="3644"/>
                    <a:pt x="5139" y="3858"/>
                    <a:pt x="4907" y="4072"/>
                  </a:cubicBezTo>
                  <a:cubicBezTo>
                    <a:pt x="4836" y="4125"/>
                    <a:pt x="4836" y="4215"/>
                    <a:pt x="4890" y="4286"/>
                  </a:cubicBezTo>
                  <a:cubicBezTo>
                    <a:pt x="4921" y="4317"/>
                    <a:pt x="4970" y="4336"/>
                    <a:pt x="5016" y="4336"/>
                  </a:cubicBezTo>
                  <a:cubicBezTo>
                    <a:pt x="5049" y="4336"/>
                    <a:pt x="5081" y="4326"/>
                    <a:pt x="5104" y="4304"/>
                  </a:cubicBezTo>
                  <a:cubicBezTo>
                    <a:pt x="5354" y="4072"/>
                    <a:pt x="5568" y="3840"/>
                    <a:pt x="5746" y="3608"/>
                  </a:cubicBezTo>
                  <a:cubicBezTo>
                    <a:pt x="6192" y="3019"/>
                    <a:pt x="6424" y="2395"/>
                    <a:pt x="6371" y="1806"/>
                  </a:cubicBezTo>
                  <a:cubicBezTo>
                    <a:pt x="6335" y="1074"/>
                    <a:pt x="5907" y="468"/>
                    <a:pt x="5264" y="164"/>
                  </a:cubicBezTo>
                  <a:cubicBezTo>
                    <a:pt x="5010" y="55"/>
                    <a:pt x="4741" y="0"/>
                    <a:pt x="4470" y="0"/>
                  </a:cubicBezTo>
                  <a:cubicBezTo>
                    <a:pt x="4035" y="0"/>
                    <a:pt x="3597" y="140"/>
                    <a:pt x="3212" y="414"/>
                  </a:cubicBezTo>
                  <a:cubicBezTo>
                    <a:pt x="2817" y="140"/>
                    <a:pt x="2381" y="0"/>
                    <a:pt x="1950" y="0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1" name="Google Shape;2621;p42"/>
            <p:cNvSpPr/>
            <p:nvPr/>
          </p:nvSpPr>
          <p:spPr>
            <a:xfrm>
              <a:off x="-79575" y="3199875"/>
              <a:ext cx="223075" cy="163300"/>
            </a:xfrm>
            <a:custGeom>
              <a:rect b="b" l="l" r="r" t="t"/>
              <a:pathLst>
                <a:path extrusionOk="0" h="6532" w="8923">
                  <a:moveTo>
                    <a:pt x="7013" y="286"/>
                  </a:moveTo>
                  <a:cubicBezTo>
                    <a:pt x="7299" y="286"/>
                    <a:pt x="7548" y="518"/>
                    <a:pt x="7548" y="804"/>
                  </a:cubicBezTo>
                  <a:cubicBezTo>
                    <a:pt x="7548" y="1143"/>
                    <a:pt x="7370" y="1446"/>
                    <a:pt x="7084" y="1607"/>
                  </a:cubicBezTo>
                  <a:cubicBezTo>
                    <a:pt x="6942" y="1687"/>
                    <a:pt x="6786" y="1727"/>
                    <a:pt x="6627" y="1727"/>
                  </a:cubicBezTo>
                  <a:cubicBezTo>
                    <a:pt x="6469" y="1727"/>
                    <a:pt x="6308" y="1687"/>
                    <a:pt x="6157" y="1607"/>
                  </a:cubicBezTo>
                  <a:cubicBezTo>
                    <a:pt x="5969" y="1500"/>
                    <a:pt x="5764" y="1446"/>
                    <a:pt x="5557" y="1446"/>
                  </a:cubicBezTo>
                  <a:cubicBezTo>
                    <a:pt x="5349" y="1446"/>
                    <a:pt x="5140" y="1500"/>
                    <a:pt x="4943" y="1607"/>
                  </a:cubicBezTo>
                  <a:cubicBezTo>
                    <a:pt x="4792" y="1687"/>
                    <a:pt x="4631" y="1727"/>
                    <a:pt x="4473" y="1727"/>
                  </a:cubicBezTo>
                  <a:cubicBezTo>
                    <a:pt x="4314" y="1727"/>
                    <a:pt x="4158" y="1687"/>
                    <a:pt x="4015" y="1607"/>
                  </a:cubicBezTo>
                  <a:cubicBezTo>
                    <a:pt x="3819" y="1500"/>
                    <a:pt x="3610" y="1446"/>
                    <a:pt x="3400" y="1446"/>
                  </a:cubicBezTo>
                  <a:cubicBezTo>
                    <a:pt x="3190" y="1446"/>
                    <a:pt x="2981" y="1500"/>
                    <a:pt x="2784" y="1607"/>
                  </a:cubicBezTo>
                  <a:cubicBezTo>
                    <a:pt x="2639" y="1688"/>
                    <a:pt x="2484" y="1725"/>
                    <a:pt x="2333" y="1725"/>
                  </a:cubicBezTo>
                  <a:cubicBezTo>
                    <a:pt x="1854" y="1725"/>
                    <a:pt x="1410" y="1351"/>
                    <a:pt x="1410" y="822"/>
                  </a:cubicBezTo>
                  <a:cubicBezTo>
                    <a:pt x="1410" y="536"/>
                    <a:pt x="1642" y="286"/>
                    <a:pt x="1928" y="286"/>
                  </a:cubicBezTo>
                  <a:close/>
                  <a:moveTo>
                    <a:pt x="3374" y="1762"/>
                  </a:moveTo>
                  <a:cubicBezTo>
                    <a:pt x="3539" y="1762"/>
                    <a:pt x="3704" y="1807"/>
                    <a:pt x="3855" y="1892"/>
                  </a:cubicBezTo>
                  <a:cubicBezTo>
                    <a:pt x="4051" y="1999"/>
                    <a:pt x="4261" y="2053"/>
                    <a:pt x="4470" y="2053"/>
                  </a:cubicBezTo>
                  <a:cubicBezTo>
                    <a:pt x="4680" y="2053"/>
                    <a:pt x="4890" y="1999"/>
                    <a:pt x="5086" y="1892"/>
                  </a:cubicBezTo>
                  <a:cubicBezTo>
                    <a:pt x="5229" y="1812"/>
                    <a:pt x="5385" y="1772"/>
                    <a:pt x="5543" y="1772"/>
                  </a:cubicBezTo>
                  <a:cubicBezTo>
                    <a:pt x="5702" y="1772"/>
                    <a:pt x="5862" y="1812"/>
                    <a:pt x="6014" y="1892"/>
                  </a:cubicBezTo>
                  <a:cubicBezTo>
                    <a:pt x="6195" y="1997"/>
                    <a:pt x="6403" y="2051"/>
                    <a:pt x="6616" y="2051"/>
                  </a:cubicBezTo>
                  <a:cubicBezTo>
                    <a:pt x="6801" y="2051"/>
                    <a:pt x="6991" y="2011"/>
                    <a:pt x="7174" y="1928"/>
                  </a:cubicBezTo>
                  <a:lnTo>
                    <a:pt x="7174" y="2963"/>
                  </a:lnTo>
                  <a:lnTo>
                    <a:pt x="1767" y="2963"/>
                  </a:lnTo>
                  <a:lnTo>
                    <a:pt x="1767" y="1928"/>
                  </a:lnTo>
                  <a:cubicBezTo>
                    <a:pt x="1938" y="2009"/>
                    <a:pt x="2119" y="2050"/>
                    <a:pt x="2301" y="2050"/>
                  </a:cubicBezTo>
                  <a:cubicBezTo>
                    <a:pt x="2520" y="2050"/>
                    <a:pt x="2741" y="1991"/>
                    <a:pt x="2945" y="1874"/>
                  </a:cubicBezTo>
                  <a:cubicBezTo>
                    <a:pt x="3080" y="1799"/>
                    <a:pt x="3227" y="1762"/>
                    <a:pt x="3374" y="1762"/>
                  </a:cubicBezTo>
                  <a:close/>
                  <a:moveTo>
                    <a:pt x="8101" y="3284"/>
                  </a:moveTo>
                  <a:cubicBezTo>
                    <a:pt x="8387" y="3284"/>
                    <a:pt x="8619" y="3516"/>
                    <a:pt x="8619" y="3801"/>
                  </a:cubicBezTo>
                  <a:cubicBezTo>
                    <a:pt x="8619" y="4330"/>
                    <a:pt x="8175" y="4705"/>
                    <a:pt x="7696" y="4705"/>
                  </a:cubicBezTo>
                  <a:cubicBezTo>
                    <a:pt x="7545" y="4705"/>
                    <a:pt x="7390" y="4668"/>
                    <a:pt x="7245" y="4586"/>
                  </a:cubicBezTo>
                  <a:cubicBezTo>
                    <a:pt x="7058" y="4479"/>
                    <a:pt x="6848" y="4426"/>
                    <a:pt x="6636" y="4426"/>
                  </a:cubicBezTo>
                  <a:cubicBezTo>
                    <a:pt x="6424" y="4426"/>
                    <a:pt x="6210" y="4479"/>
                    <a:pt x="6014" y="4586"/>
                  </a:cubicBezTo>
                  <a:cubicBezTo>
                    <a:pt x="5871" y="4667"/>
                    <a:pt x="5711" y="4707"/>
                    <a:pt x="5550" y="4707"/>
                  </a:cubicBezTo>
                  <a:cubicBezTo>
                    <a:pt x="5389" y="4707"/>
                    <a:pt x="5229" y="4667"/>
                    <a:pt x="5086" y="4586"/>
                  </a:cubicBezTo>
                  <a:cubicBezTo>
                    <a:pt x="4899" y="4479"/>
                    <a:pt x="4689" y="4426"/>
                    <a:pt x="4477" y="4426"/>
                  </a:cubicBezTo>
                  <a:cubicBezTo>
                    <a:pt x="4265" y="4426"/>
                    <a:pt x="4051" y="4479"/>
                    <a:pt x="3855" y="4586"/>
                  </a:cubicBezTo>
                  <a:cubicBezTo>
                    <a:pt x="3694" y="4676"/>
                    <a:pt x="3544" y="4707"/>
                    <a:pt x="3409" y="4707"/>
                  </a:cubicBezTo>
                  <a:cubicBezTo>
                    <a:pt x="3139" y="4707"/>
                    <a:pt x="2933" y="4580"/>
                    <a:pt x="2838" y="4533"/>
                  </a:cubicBezTo>
                  <a:cubicBezTo>
                    <a:pt x="2669" y="4461"/>
                    <a:pt x="2493" y="4425"/>
                    <a:pt x="2320" y="4425"/>
                  </a:cubicBezTo>
                  <a:cubicBezTo>
                    <a:pt x="2108" y="4425"/>
                    <a:pt x="1900" y="4478"/>
                    <a:pt x="1714" y="4586"/>
                  </a:cubicBezTo>
                  <a:cubicBezTo>
                    <a:pt x="1564" y="4668"/>
                    <a:pt x="1406" y="4705"/>
                    <a:pt x="1253" y="4705"/>
                  </a:cubicBezTo>
                  <a:cubicBezTo>
                    <a:pt x="766" y="4705"/>
                    <a:pt x="322" y="4330"/>
                    <a:pt x="322" y="3801"/>
                  </a:cubicBezTo>
                  <a:cubicBezTo>
                    <a:pt x="322" y="3516"/>
                    <a:pt x="572" y="3284"/>
                    <a:pt x="857" y="3284"/>
                  </a:cubicBezTo>
                  <a:close/>
                  <a:moveTo>
                    <a:pt x="4461" y="4731"/>
                  </a:moveTo>
                  <a:cubicBezTo>
                    <a:pt x="4633" y="4731"/>
                    <a:pt x="4789" y="4786"/>
                    <a:pt x="4961" y="4872"/>
                  </a:cubicBezTo>
                  <a:cubicBezTo>
                    <a:pt x="5149" y="4966"/>
                    <a:pt x="5344" y="5011"/>
                    <a:pt x="5538" y="5011"/>
                  </a:cubicBezTo>
                  <a:cubicBezTo>
                    <a:pt x="5750" y="5011"/>
                    <a:pt x="5961" y="4957"/>
                    <a:pt x="6157" y="4854"/>
                  </a:cubicBezTo>
                  <a:cubicBezTo>
                    <a:pt x="6299" y="4774"/>
                    <a:pt x="6460" y="4734"/>
                    <a:pt x="6621" y="4734"/>
                  </a:cubicBezTo>
                  <a:cubicBezTo>
                    <a:pt x="6781" y="4734"/>
                    <a:pt x="6942" y="4774"/>
                    <a:pt x="7084" y="4854"/>
                  </a:cubicBezTo>
                  <a:cubicBezTo>
                    <a:pt x="7281" y="4957"/>
                    <a:pt x="7493" y="5006"/>
                    <a:pt x="7701" y="5006"/>
                  </a:cubicBezTo>
                  <a:cubicBezTo>
                    <a:pt x="7889" y="5006"/>
                    <a:pt x="8075" y="4966"/>
                    <a:pt x="8244" y="4890"/>
                  </a:cubicBezTo>
                  <a:lnTo>
                    <a:pt x="8244" y="5603"/>
                  </a:lnTo>
                  <a:cubicBezTo>
                    <a:pt x="8244" y="5942"/>
                    <a:pt x="7977" y="6210"/>
                    <a:pt x="7638" y="6210"/>
                  </a:cubicBezTo>
                  <a:lnTo>
                    <a:pt x="1303" y="6210"/>
                  </a:lnTo>
                  <a:cubicBezTo>
                    <a:pt x="964" y="6210"/>
                    <a:pt x="697" y="5942"/>
                    <a:pt x="697" y="5603"/>
                  </a:cubicBezTo>
                  <a:lnTo>
                    <a:pt x="697" y="4890"/>
                  </a:lnTo>
                  <a:cubicBezTo>
                    <a:pt x="871" y="4973"/>
                    <a:pt x="1056" y="5013"/>
                    <a:pt x="1241" y="5013"/>
                  </a:cubicBezTo>
                  <a:cubicBezTo>
                    <a:pt x="1454" y="5013"/>
                    <a:pt x="1665" y="4959"/>
                    <a:pt x="1857" y="4854"/>
                  </a:cubicBezTo>
                  <a:cubicBezTo>
                    <a:pt x="2005" y="4772"/>
                    <a:pt x="2153" y="4735"/>
                    <a:pt x="2301" y="4735"/>
                  </a:cubicBezTo>
                  <a:cubicBezTo>
                    <a:pt x="2474" y="4735"/>
                    <a:pt x="2647" y="4785"/>
                    <a:pt x="2820" y="4872"/>
                  </a:cubicBezTo>
                  <a:cubicBezTo>
                    <a:pt x="2998" y="4961"/>
                    <a:pt x="3195" y="5006"/>
                    <a:pt x="3391" y="5006"/>
                  </a:cubicBezTo>
                  <a:cubicBezTo>
                    <a:pt x="3587" y="5006"/>
                    <a:pt x="3784" y="4961"/>
                    <a:pt x="3962" y="4872"/>
                  </a:cubicBezTo>
                  <a:cubicBezTo>
                    <a:pt x="4153" y="4772"/>
                    <a:pt x="4313" y="4731"/>
                    <a:pt x="4461" y="4731"/>
                  </a:cubicBezTo>
                  <a:close/>
                  <a:moveTo>
                    <a:pt x="1928" y="1"/>
                  </a:moveTo>
                  <a:cubicBezTo>
                    <a:pt x="1464" y="1"/>
                    <a:pt x="1089" y="376"/>
                    <a:pt x="1089" y="839"/>
                  </a:cubicBezTo>
                  <a:cubicBezTo>
                    <a:pt x="1089" y="1161"/>
                    <a:pt x="1214" y="1482"/>
                    <a:pt x="1464" y="1714"/>
                  </a:cubicBezTo>
                  <a:lnTo>
                    <a:pt x="1464" y="2963"/>
                  </a:lnTo>
                  <a:lnTo>
                    <a:pt x="857" y="2963"/>
                  </a:lnTo>
                  <a:cubicBezTo>
                    <a:pt x="393" y="2963"/>
                    <a:pt x="19" y="3337"/>
                    <a:pt x="1" y="3801"/>
                  </a:cubicBezTo>
                  <a:cubicBezTo>
                    <a:pt x="1" y="4123"/>
                    <a:pt x="144" y="4444"/>
                    <a:pt x="376" y="4676"/>
                  </a:cubicBezTo>
                  <a:lnTo>
                    <a:pt x="376" y="5603"/>
                  </a:lnTo>
                  <a:cubicBezTo>
                    <a:pt x="376" y="6103"/>
                    <a:pt x="804" y="6531"/>
                    <a:pt x="1303" y="6531"/>
                  </a:cubicBezTo>
                  <a:lnTo>
                    <a:pt x="7638" y="6531"/>
                  </a:lnTo>
                  <a:cubicBezTo>
                    <a:pt x="8137" y="6531"/>
                    <a:pt x="8565" y="6103"/>
                    <a:pt x="8565" y="5603"/>
                  </a:cubicBezTo>
                  <a:lnTo>
                    <a:pt x="8565" y="4676"/>
                  </a:lnTo>
                  <a:cubicBezTo>
                    <a:pt x="8797" y="4444"/>
                    <a:pt x="8922" y="4140"/>
                    <a:pt x="8922" y="3801"/>
                  </a:cubicBezTo>
                  <a:cubicBezTo>
                    <a:pt x="8922" y="3337"/>
                    <a:pt x="8548" y="2963"/>
                    <a:pt x="8084" y="2963"/>
                  </a:cubicBezTo>
                  <a:lnTo>
                    <a:pt x="7477" y="2963"/>
                  </a:lnTo>
                  <a:lnTo>
                    <a:pt x="7477" y="1714"/>
                  </a:lnTo>
                  <a:cubicBezTo>
                    <a:pt x="7709" y="1482"/>
                    <a:pt x="7852" y="1161"/>
                    <a:pt x="7852" y="839"/>
                  </a:cubicBezTo>
                  <a:cubicBezTo>
                    <a:pt x="7852" y="376"/>
                    <a:pt x="7477" y="1"/>
                    <a:pt x="7013" y="1"/>
                  </a:cubicBezTo>
                  <a:close/>
                </a:path>
              </a:pathLst>
            </a:custGeom>
            <a:solidFill>
              <a:srgbClr val="EB3CA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22" name="Google Shape;2622;p42"/>
          <p:cNvGrpSpPr/>
          <p:nvPr/>
        </p:nvGrpSpPr>
        <p:grpSpPr>
          <a:xfrm rot="989040">
            <a:off x="7403330" y="4104068"/>
            <a:ext cx="380590" cy="386606"/>
            <a:chOff x="-2410700" y="2670400"/>
            <a:chExt cx="260975" cy="265100"/>
          </a:xfrm>
        </p:grpSpPr>
        <p:sp>
          <p:nvSpPr>
            <p:cNvPr id="2623" name="Google Shape;2623;p42"/>
            <p:cNvSpPr/>
            <p:nvPr/>
          </p:nvSpPr>
          <p:spPr>
            <a:xfrm>
              <a:off x="-2282675" y="2674875"/>
              <a:ext cx="128925" cy="256950"/>
            </a:xfrm>
            <a:custGeom>
              <a:rect b="b" l="l" r="r" t="t"/>
              <a:pathLst>
                <a:path extrusionOk="0" h="10278" w="5157">
                  <a:moveTo>
                    <a:pt x="3247" y="0"/>
                  </a:moveTo>
                  <a:cubicBezTo>
                    <a:pt x="2391" y="0"/>
                    <a:pt x="1677" y="696"/>
                    <a:pt x="1677" y="1552"/>
                  </a:cubicBezTo>
                  <a:lnTo>
                    <a:pt x="1677" y="7601"/>
                  </a:lnTo>
                  <a:lnTo>
                    <a:pt x="1535" y="7601"/>
                  </a:lnTo>
                  <a:cubicBezTo>
                    <a:pt x="678" y="7601"/>
                    <a:pt x="0" y="8404"/>
                    <a:pt x="232" y="9296"/>
                  </a:cubicBezTo>
                  <a:cubicBezTo>
                    <a:pt x="375" y="9867"/>
                    <a:pt x="910" y="10277"/>
                    <a:pt x="1517" y="10277"/>
                  </a:cubicBezTo>
                  <a:lnTo>
                    <a:pt x="1535" y="10277"/>
                  </a:lnTo>
                  <a:cubicBezTo>
                    <a:pt x="2284" y="10277"/>
                    <a:pt x="2891" y="9689"/>
                    <a:pt x="2891" y="8939"/>
                  </a:cubicBezTo>
                  <a:lnTo>
                    <a:pt x="2891" y="2088"/>
                  </a:lnTo>
                  <a:cubicBezTo>
                    <a:pt x="3818" y="2088"/>
                    <a:pt x="4675" y="1517"/>
                    <a:pt x="5032" y="660"/>
                  </a:cubicBezTo>
                  <a:cubicBezTo>
                    <a:pt x="5157" y="339"/>
                    <a:pt x="4925" y="0"/>
                    <a:pt x="4586" y="0"/>
                  </a:cubicBezTo>
                  <a:close/>
                </a:path>
              </a:pathLst>
            </a:custGeom>
            <a:solidFill>
              <a:srgbClr val="99EC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4" name="Google Shape;2624;p42"/>
            <p:cNvSpPr/>
            <p:nvPr/>
          </p:nvSpPr>
          <p:spPr>
            <a:xfrm>
              <a:off x="-2407150" y="2741325"/>
              <a:ext cx="138325" cy="30350"/>
            </a:xfrm>
            <a:custGeom>
              <a:rect b="b" l="l" r="r" t="t"/>
              <a:pathLst>
                <a:path extrusionOk="0" h="1214" w="5533">
                  <a:moveTo>
                    <a:pt x="679" y="1"/>
                  </a:moveTo>
                  <a:cubicBezTo>
                    <a:pt x="393" y="1"/>
                    <a:pt x="108" y="215"/>
                    <a:pt x="54" y="500"/>
                  </a:cubicBezTo>
                  <a:cubicBezTo>
                    <a:pt x="1" y="875"/>
                    <a:pt x="286" y="1214"/>
                    <a:pt x="661" y="1214"/>
                  </a:cubicBezTo>
                  <a:lnTo>
                    <a:pt x="4854" y="1214"/>
                  </a:lnTo>
                  <a:cubicBezTo>
                    <a:pt x="5140" y="1214"/>
                    <a:pt x="5425" y="1000"/>
                    <a:pt x="5479" y="714"/>
                  </a:cubicBezTo>
                  <a:cubicBezTo>
                    <a:pt x="5532" y="322"/>
                    <a:pt x="5247" y="1"/>
                    <a:pt x="4872" y="1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5" name="Google Shape;2625;p42"/>
            <p:cNvSpPr/>
            <p:nvPr/>
          </p:nvSpPr>
          <p:spPr>
            <a:xfrm>
              <a:off x="-2407150" y="2673975"/>
              <a:ext cx="138325" cy="30350"/>
            </a:xfrm>
            <a:custGeom>
              <a:rect b="b" l="l" r="r" t="t"/>
              <a:pathLst>
                <a:path extrusionOk="0" h="1214" w="5533">
                  <a:moveTo>
                    <a:pt x="679" y="0"/>
                  </a:moveTo>
                  <a:cubicBezTo>
                    <a:pt x="393" y="0"/>
                    <a:pt x="108" y="215"/>
                    <a:pt x="54" y="500"/>
                  </a:cubicBezTo>
                  <a:cubicBezTo>
                    <a:pt x="1" y="893"/>
                    <a:pt x="286" y="1214"/>
                    <a:pt x="661" y="1214"/>
                  </a:cubicBezTo>
                  <a:lnTo>
                    <a:pt x="4854" y="1214"/>
                  </a:lnTo>
                  <a:cubicBezTo>
                    <a:pt x="5140" y="1214"/>
                    <a:pt x="5425" y="1000"/>
                    <a:pt x="5479" y="714"/>
                  </a:cubicBezTo>
                  <a:cubicBezTo>
                    <a:pt x="5532" y="339"/>
                    <a:pt x="5247" y="0"/>
                    <a:pt x="4872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6" name="Google Shape;2626;p42"/>
            <p:cNvSpPr/>
            <p:nvPr/>
          </p:nvSpPr>
          <p:spPr>
            <a:xfrm>
              <a:off x="-2407150" y="2808250"/>
              <a:ext cx="138325" cy="29900"/>
            </a:xfrm>
            <a:custGeom>
              <a:rect b="b" l="l" r="r" t="t"/>
              <a:pathLst>
                <a:path extrusionOk="0" h="1196" w="5533">
                  <a:moveTo>
                    <a:pt x="679" y="0"/>
                  </a:moveTo>
                  <a:cubicBezTo>
                    <a:pt x="393" y="0"/>
                    <a:pt x="108" y="196"/>
                    <a:pt x="54" y="500"/>
                  </a:cubicBezTo>
                  <a:cubicBezTo>
                    <a:pt x="1" y="874"/>
                    <a:pt x="286" y="1196"/>
                    <a:pt x="661" y="1196"/>
                  </a:cubicBezTo>
                  <a:lnTo>
                    <a:pt x="4854" y="1196"/>
                  </a:lnTo>
                  <a:cubicBezTo>
                    <a:pt x="5140" y="1196"/>
                    <a:pt x="5425" y="999"/>
                    <a:pt x="5479" y="696"/>
                  </a:cubicBezTo>
                  <a:cubicBezTo>
                    <a:pt x="5532" y="321"/>
                    <a:pt x="5247" y="0"/>
                    <a:pt x="4872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7" name="Google Shape;2627;p42"/>
            <p:cNvSpPr/>
            <p:nvPr/>
          </p:nvSpPr>
          <p:spPr>
            <a:xfrm>
              <a:off x="-2397775" y="2875725"/>
              <a:ext cx="66500" cy="55875"/>
            </a:xfrm>
            <a:custGeom>
              <a:rect b="b" l="l" r="r" t="t"/>
              <a:pathLst>
                <a:path extrusionOk="0" h="2235" w="2660">
                  <a:moveTo>
                    <a:pt x="787" y="0"/>
                  </a:moveTo>
                  <a:cubicBezTo>
                    <a:pt x="391" y="0"/>
                    <a:pt x="43" y="295"/>
                    <a:pt x="18" y="727"/>
                  </a:cubicBezTo>
                  <a:cubicBezTo>
                    <a:pt x="1" y="959"/>
                    <a:pt x="90" y="1226"/>
                    <a:pt x="268" y="1458"/>
                  </a:cubicBezTo>
                  <a:cubicBezTo>
                    <a:pt x="482" y="1726"/>
                    <a:pt x="804" y="1976"/>
                    <a:pt x="1232" y="2208"/>
                  </a:cubicBezTo>
                  <a:cubicBezTo>
                    <a:pt x="1259" y="2226"/>
                    <a:pt x="1294" y="2235"/>
                    <a:pt x="1330" y="2235"/>
                  </a:cubicBezTo>
                  <a:cubicBezTo>
                    <a:pt x="1366" y="2235"/>
                    <a:pt x="1401" y="2226"/>
                    <a:pt x="1428" y="2208"/>
                  </a:cubicBezTo>
                  <a:cubicBezTo>
                    <a:pt x="1856" y="1976"/>
                    <a:pt x="2177" y="1726"/>
                    <a:pt x="2374" y="1458"/>
                  </a:cubicBezTo>
                  <a:cubicBezTo>
                    <a:pt x="2570" y="1226"/>
                    <a:pt x="2659" y="959"/>
                    <a:pt x="2641" y="727"/>
                  </a:cubicBezTo>
                  <a:cubicBezTo>
                    <a:pt x="2617" y="295"/>
                    <a:pt x="2260" y="0"/>
                    <a:pt x="1859" y="0"/>
                  </a:cubicBezTo>
                  <a:cubicBezTo>
                    <a:pt x="1680" y="0"/>
                    <a:pt x="1492" y="59"/>
                    <a:pt x="1321" y="192"/>
                  </a:cubicBezTo>
                  <a:cubicBezTo>
                    <a:pt x="1150" y="59"/>
                    <a:pt x="964" y="0"/>
                    <a:pt x="787" y="0"/>
                  </a:cubicBezTo>
                  <a:close/>
                </a:path>
              </a:pathLst>
            </a:custGeom>
            <a:solidFill>
              <a:srgbClr val="C398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8" name="Google Shape;2628;p42"/>
            <p:cNvSpPr/>
            <p:nvPr/>
          </p:nvSpPr>
          <p:spPr>
            <a:xfrm>
              <a:off x="-2282675" y="2670400"/>
              <a:ext cx="132950" cy="265050"/>
            </a:xfrm>
            <a:custGeom>
              <a:rect b="b" l="l" r="r" t="t"/>
              <a:pathLst>
                <a:path extrusionOk="0" h="10602" w="5318">
                  <a:moveTo>
                    <a:pt x="4603" y="322"/>
                  </a:moveTo>
                  <a:cubicBezTo>
                    <a:pt x="4711" y="322"/>
                    <a:pt x="4800" y="375"/>
                    <a:pt x="4871" y="465"/>
                  </a:cubicBezTo>
                  <a:cubicBezTo>
                    <a:pt x="4925" y="554"/>
                    <a:pt x="4942" y="661"/>
                    <a:pt x="4907" y="768"/>
                  </a:cubicBezTo>
                  <a:cubicBezTo>
                    <a:pt x="4568" y="1589"/>
                    <a:pt x="3765" y="2106"/>
                    <a:pt x="2873" y="2106"/>
                  </a:cubicBezTo>
                  <a:cubicBezTo>
                    <a:pt x="2801" y="2106"/>
                    <a:pt x="2748" y="2160"/>
                    <a:pt x="2748" y="2231"/>
                  </a:cubicBezTo>
                  <a:lnTo>
                    <a:pt x="2748" y="9207"/>
                  </a:lnTo>
                  <a:cubicBezTo>
                    <a:pt x="2748" y="9529"/>
                    <a:pt x="2516" y="9939"/>
                    <a:pt x="2248" y="10100"/>
                  </a:cubicBezTo>
                  <a:cubicBezTo>
                    <a:pt x="2012" y="10236"/>
                    <a:pt x="1777" y="10296"/>
                    <a:pt x="1555" y="10296"/>
                  </a:cubicBezTo>
                  <a:cubicBezTo>
                    <a:pt x="906" y="10296"/>
                    <a:pt x="384" y="9779"/>
                    <a:pt x="357" y="9154"/>
                  </a:cubicBezTo>
                  <a:cubicBezTo>
                    <a:pt x="321" y="8476"/>
                    <a:pt x="874" y="7923"/>
                    <a:pt x="1552" y="7923"/>
                  </a:cubicBezTo>
                  <a:lnTo>
                    <a:pt x="1677" y="7923"/>
                  </a:lnTo>
                  <a:cubicBezTo>
                    <a:pt x="1686" y="7925"/>
                    <a:pt x="1696" y="7926"/>
                    <a:pt x="1705" y="7926"/>
                  </a:cubicBezTo>
                  <a:cubicBezTo>
                    <a:pt x="1784" y="7926"/>
                    <a:pt x="1856" y="7858"/>
                    <a:pt x="1856" y="7762"/>
                  </a:cubicBezTo>
                  <a:lnTo>
                    <a:pt x="1856" y="1535"/>
                  </a:lnTo>
                  <a:cubicBezTo>
                    <a:pt x="1856" y="857"/>
                    <a:pt x="2391" y="322"/>
                    <a:pt x="3069" y="322"/>
                  </a:cubicBezTo>
                  <a:close/>
                  <a:moveTo>
                    <a:pt x="2998" y="1"/>
                  </a:moveTo>
                  <a:cubicBezTo>
                    <a:pt x="2195" y="1"/>
                    <a:pt x="1535" y="661"/>
                    <a:pt x="1535" y="1464"/>
                  </a:cubicBezTo>
                  <a:lnTo>
                    <a:pt x="1535" y="7602"/>
                  </a:lnTo>
                  <a:cubicBezTo>
                    <a:pt x="678" y="7619"/>
                    <a:pt x="0" y="8315"/>
                    <a:pt x="36" y="9172"/>
                  </a:cubicBezTo>
                  <a:cubicBezTo>
                    <a:pt x="83" y="9955"/>
                    <a:pt x="743" y="10601"/>
                    <a:pt x="1549" y="10601"/>
                  </a:cubicBezTo>
                  <a:cubicBezTo>
                    <a:pt x="1972" y="10601"/>
                    <a:pt x="2436" y="10423"/>
                    <a:pt x="2873" y="9993"/>
                  </a:cubicBezTo>
                  <a:cubicBezTo>
                    <a:pt x="2962" y="9903"/>
                    <a:pt x="3051" y="9707"/>
                    <a:pt x="3051" y="9582"/>
                  </a:cubicBezTo>
                  <a:lnTo>
                    <a:pt x="3051" y="2409"/>
                  </a:lnTo>
                  <a:cubicBezTo>
                    <a:pt x="3997" y="2356"/>
                    <a:pt x="4818" y="1767"/>
                    <a:pt x="5192" y="875"/>
                  </a:cubicBezTo>
                  <a:cubicBezTo>
                    <a:pt x="5317" y="554"/>
                    <a:pt x="5174" y="161"/>
                    <a:pt x="4764" y="19"/>
                  </a:cubicBezTo>
                  <a:cubicBezTo>
                    <a:pt x="4746" y="19"/>
                    <a:pt x="4711" y="1"/>
                    <a:pt x="4675" y="1"/>
                  </a:cubicBezTo>
                  <a:close/>
                </a:path>
              </a:pathLst>
            </a:custGeom>
            <a:solidFill>
              <a:srgbClr val="9EC9C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9" name="Google Shape;2629;p42"/>
            <p:cNvSpPr/>
            <p:nvPr/>
          </p:nvSpPr>
          <p:spPr>
            <a:xfrm>
              <a:off x="-2410700" y="2737325"/>
              <a:ext cx="145425" cy="37925"/>
            </a:xfrm>
            <a:custGeom>
              <a:rect b="b" l="l" r="r" t="t"/>
              <a:pathLst>
                <a:path extrusionOk="0" h="1517" w="5817">
                  <a:moveTo>
                    <a:pt x="5032" y="303"/>
                  </a:moveTo>
                  <a:cubicBezTo>
                    <a:pt x="5299" y="303"/>
                    <a:pt x="5514" y="553"/>
                    <a:pt x="5460" y="839"/>
                  </a:cubicBezTo>
                  <a:cubicBezTo>
                    <a:pt x="5424" y="1053"/>
                    <a:pt x="5228" y="1196"/>
                    <a:pt x="5014" y="1196"/>
                  </a:cubicBezTo>
                  <a:lnTo>
                    <a:pt x="803" y="1196"/>
                  </a:lnTo>
                  <a:cubicBezTo>
                    <a:pt x="589" y="1196"/>
                    <a:pt x="393" y="1053"/>
                    <a:pt x="357" y="839"/>
                  </a:cubicBezTo>
                  <a:cubicBezTo>
                    <a:pt x="304" y="553"/>
                    <a:pt x="518" y="303"/>
                    <a:pt x="785" y="303"/>
                  </a:cubicBezTo>
                  <a:close/>
                  <a:moveTo>
                    <a:pt x="803" y="0"/>
                  </a:moveTo>
                  <a:cubicBezTo>
                    <a:pt x="357" y="0"/>
                    <a:pt x="0" y="375"/>
                    <a:pt x="36" y="839"/>
                  </a:cubicBezTo>
                  <a:cubicBezTo>
                    <a:pt x="89" y="1213"/>
                    <a:pt x="464" y="1517"/>
                    <a:pt x="839" y="1517"/>
                  </a:cubicBezTo>
                  <a:lnTo>
                    <a:pt x="5014" y="1517"/>
                  </a:lnTo>
                  <a:cubicBezTo>
                    <a:pt x="5460" y="1517"/>
                    <a:pt x="5817" y="1124"/>
                    <a:pt x="5781" y="678"/>
                  </a:cubicBezTo>
                  <a:cubicBezTo>
                    <a:pt x="5728" y="303"/>
                    <a:pt x="5353" y="0"/>
                    <a:pt x="4978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0" name="Google Shape;2630;p42"/>
            <p:cNvSpPr/>
            <p:nvPr/>
          </p:nvSpPr>
          <p:spPr>
            <a:xfrm>
              <a:off x="-2410700" y="2670400"/>
              <a:ext cx="145425" cy="37950"/>
            </a:xfrm>
            <a:custGeom>
              <a:rect b="b" l="l" r="r" t="t"/>
              <a:pathLst>
                <a:path extrusionOk="0" h="1518" w="5817">
                  <a:moveTo>
                    <a:pt x="5032" y="322"/>
                  </a:moveTo>
                  <a:cubicBezTo>
                    <a:pt x="5299" y="322"/>
                    <a:pt x="5514" y="572"/>
                    <a:pt x="5460" y="857"/>
                  </a:cubicBezTo>
                  <a:cubicBezTo>
                    <a:pt x="5424" y="1053"/>
                    <a:pt x="5228" y="1214"/>
                    <a:pt x="5014" y="1214"/>
                  </a:cubicBezTo>
                  <a:lnTo>
                    <a:pt x="803" y="1214"/>
                  </a:lnTo>
                  <a:cubicBezTo>
                    <a:pt x="589" y="1214"/>
                    <a:pt x="393" y="1053"/>
                    <a:pt x="357" y="857"/>
                  </a:cubicBezTo>
                  <a:cubicBezTo>
                    <a:pt x="304" y="572"/>
                    <a:pt x="518" y="322"/>
                    <a:pt x="785" y="322"/>
                  </a:cubicBezTo>
                  <a:close/>
                  <a:moveTo>
                    <a:pt x="803" y="1"/>
                  </a:moveTo>
                  <a:cubicBezTo>
                    <a:pt x="357" y="1"/>
                    <a:pt x="0" y="393"/>
                    <a:pt x="36" y="839"/>
                  </a:cubicBezTo>
                  <a:cubicBezTo>
                    <a:pt x="89" y="1232"/>
                    <a:pt x="446" y="1517"/>
                    <a:pt x="839" y="1517"/>
                  </a:cubicBezTo>
                  <a:lnTo>
                    <a:pt x="4978" y="1517"/>
                  </a:lnTo>
                  <a:cubicBezTo>
                    <a:pt x="5353" y="1517"/>
                    <a:pt x="5728" y="1214"/>
                    <a:pt x="5781" y="839"/>
                  </a:cubicBezTo>
                  <a:cubicBezTo>
                    <a:pt x="5817" y="393"/>
                    <a:pt x="5460" y="1"/>
                    <a:pt x="5014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1" name="Google Shape;2631;p42"/>
            <p:cNvSpPr/>
            <p:nvPr/>
          </p:nvSpPr>
          <p:spPr>
            <a:xfrm>
              <a:off x="-2410700" y="2804675"/>
              <a:ext cx="145425" cy="37925"/>
            </a:xfrm>
            <a:custGeom>
              <a:rect b="b" l="l" r="r" t="t"/>
              <a:pathLst>
                <a:path extrusionOk="0" h="1517" w="5817">
                  <a:moveTo>
                    <a:pt x="5032" y="304"/>
                  </a:moveTo>
                  <a:cubicBezTo>
                    <a:pt x="5299" y="304"/>
                    <a:pt x="5514" y="553"/>
                    <a:pt x="5460" y="839"/>
                  </a:cubicBezTo>
                  <a:cubicBezTo>
                    <a:pt x="5424" y="1053"/>
                    <a:pt x="5228" y="1196"/>
                    <a:pt x="5014" y="1196"/>
                  </a:cubicBezTo>
                  <a:lnTo>
                    <a:pt x="803" y="1196"/>
                  </a:lnTo>
                  <a:cubicBezTo>
                    <a:pt x="589" y="1196"/>
                    <a:pt x="393" y="1053"/>
                    <a:pt x="357" y="839"/>
                  </a:cubicBezTo>
                  <a:cubicBezTo>
                    <a:pt x="304" y="553"/>
                    <a:pt x="518" y="304"/>
                    <a:pt x="785" y="304"/>
                  </a:cubicBezTo>
                  <a:close/>
                  <a:moveTo>
                    <a:pt x="803" y="0"/>
                  </a:moveTo>
                  <a:cubicBezTo>
                    <a:pt x="357" y="0"/>
                    <a:pt x="0" y="375"/>
                    <a:pt x="36" y="839"/>
                  </a:cubicBezTo>
                  <a:cubicBezTo>
                    <a:pt x="89" y="1214"/>
                    <a:pt x="464" y="1517"/>
                    <a:pt x="839" y="1517"/>
                  </a:cubicBezTo>
                  <a:lnTo>
                    <a:pt x="5014" y="1517"/>
                  </a:lnTo>
                  <a:cubicBezTo>
                    <a:pt x="5460" y="1517"/>
                    <a:pt x="5817" y="1124"/>
                    <a:pt x="5781" y="678"/>
                  </a:cubicBezTo>
                  <a:cubicBezTo>
                    <a:pt x="5728" y="304"/>
                    <a:pt x="5353" y="0"/>
                    <a:pt x="4978" y="0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2" name="Google Shape;2632;p42"/>
            <p:cNvSpPr/>
            <p:nvPr/>
          </p:nvSpPr>
          <p:spPr>
            <a:xfrm>
              <a:off x="-2401775" y="2871950"/>
              <a:ext cx="74050" cy="63550"/>
            </a:xfrm>
            <a:custGeom>
              <a:rect b="b" l="l" r="r" t="t"/>
              <a:pathLst>
                <a:path extrusionOk="0" h="2542" w="2962">
                  <a:moveTo>
                    <a:pt x="2039" y="313"/>
                  </a:moveTo>
                  <a:cubicBezTo>
                    <a:pt x="2124" y="313"/>
                    <a:pt x="2207" y="329"/>
                    <a:pt x="2284" y="360"/>
                  </a:cubicBezTo>
                  <a:cubicBezTo>
                    <a:pt x="2498" y="467"/>
                    <a:pt x="2641" y="646"/>
                    <a:pt x="2641" y="878"/>
                  </a:cubicBezTo>
                  <a:cubicBezTo>
                    <a:pt x="2659" y="1092"/>
                    <a:pt x="2587" y="1306"/>
                    <a:pt x="2427" y="1520"/>
                  </a:cubicBezTo>
                  <a:cubicBezTo>
                    <a:pt x="2230" y="1770"/>
                    <a:pt x="1927" y="2002"/>
                    <a:pt x="1517" y="2234"/>
                  </a:cubicBezTo>
                  <a:lnTo>
                    <a:pt x="1463" y="2234"/>
                  </a:lnTo>
                  <a:cubicBezTo>
                    <a:pt x="1053" y="2002"/>
                    <a:pt x="749" y="1770"/>
                    <a:pt x="571" y="1520"/>
                  </a:cubicBezTo>
                  <a:cubicBezTo>
                    <a:pt x="410" y="1306"/>
                    <a:pt x="321" y="1092"/>
                    <a:pt x="339" y="878"/>
                  </a:cubicBezTo>
                  <a:cubicBezTo>
                    <a:pt x="357" y="646"/>
                    <a:pt x="482" y="467"/>
                    <a:pt x="696" y="360"/>
                  </a:cubicBezTo>
                  <a:cubicBezTo>
                    <a:pt x="779" y="329"/>
                    <a:pt x="864" y="313"/>
                    <a:pt x="949" y="313"/>
                  </a:cubicBezTo>
                  <a:cubicBezTo>
                    <a:pt x="1102" y="313"/>
                    <a:pt x="1254" y="364"/>
                    <a:pt x="1392" y="467"/>
                  </a:cubicBezTo>
                  <a:cubicBezTo>
                    <a:pt x="1419" y="494"/>
                    <a:pt x="1454" y="508"/>
                    <a:pt x="1490" y="508"/>
                  </a:cubicBezTo>
                  <a:cubicBezTo>
                    <a:pt x="1526" y="508"/>
                    <a:pt x="1561" y="494"/>
                    <a:pt x="1588" y="467"/>
                  </a:cubicBezTo>
                  <a:cubicBezTo>
                    <a:pt x="1726" y="364"/>
                    <a:pt x="1885" y="313"/>
                    <a:pt x="2039" y="313"/>
                  </a:cubicBezTo>
                  <a:close/>
                  <a:moveTo>
                    <a:pt x="926" y="1"/>
                  </a:moveTo>
                  <a:cubicBezTo>
                    <a:pt x="800" y="1"/>
                    <a:pt x="674" y="25"/>
                    <a:pt x="553" y="75"/>
                  </a:cubicBezTo>
                  <a:cubicBezTo>
                    <a:pt x="250" y="218"/>
                    <a:pt x="36" y="521"/>
                    <a:pt x="18" y="860"/>
                  </a:cubicBezTo>
                  <a:cubicBezTo>
                    <a:pt x="0" y="1145"/>
                    <a:pt x="107" y="1431"/>
                    <a:pt x="303" y="1699"/>
                  </a:cubicBezTo>
                  <a:cubicBezTo>
                    <a:pt x="535" y="2002"/>
                    <a:pt x="874" y="2270"/>
                    <a:pt x="1303" y="2502"/>
                  </a:cubicBezTo>
                  <a:cubicBezTo>
                    <a:pt x="1356" y="2528"/>
                    <a:pt x="1419" y="2542"/>
                    <a:pt x="1481" y="2542"/>
                  </a:cubicBezTo>
                  <a:cubicBezTo>
                    <a:pt x="1543" y="2542"/>
                    <a:pt x="1606" y="2528"/>
                    <a:pt x="1659" y="2502"/>
                  </a:cubicBezTo>
                  <a:cubicBezTo>
                    <a:pt x="2106" y="2270"/>
                    <a:pt x="2445" y="2002"/>
                    <a:pt x="2659" y="1699"/>
                  </a:cubicBezTo>
                  <a:cubicBezTo>
                    <a:pt x="2873" y="1431"/>
                    <a:pt x="2962" y="1145"/>
                    <a:pt x="2944" y="860"/>
                  </a:cubicBezTo>
                  <a:cubicBezTo>
                    <a:pt x="2926" y="521"/>
                    <a:pt x="2730" y="218"/>
                    <a:pt x="2409" y="75"/>
                  </a:cubicBezTo>
                  <a:cubicBezTo>
                    <a:pt x="2288" y="25"/>
                    <a:pt x="2162" y="1"/>
                    <a:pt x="2036" y="1"/>
                  </a:cubicBezTo>
                  <a:cubicBezTo>
                    <a:pt x="1844" y="1"/>
                    <a:pt x="1653" y="57"/>
                    <a:pt x="1481" y="164"/>
                  </a:cubicBezTo>
                  <a:cubicBezTo>
                    <a:pt x="1309" y="57"/>
                    <a:pt x="1118" y="1"/>
                    <a:pt x="926" y="1"/>
                  </a:cubicBezTo>
                  <a:close/>
                </a:path>
              </a:pathLst>
            </a:custGeom>
            <a:solidFill>
              <a:srgbClr val="A069E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79" name="Google Shape;2579;p42"/>
          <p:cNvSpPr/>
          <p:nvPr/>
        </p:nvSpPr>
        <p:spPr>
          <a:xfrm>
            <a:off x="1489775" y="3468413"/>
            <a:ext cx="127500" cy="1275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0" name="Google Shape;2580;p42"/>
          <p:cNvSpPr/>
          <p:nvPr/>
        </p:nvSpPr>
        <p:spPr>
          <a:xfrm>
            <a:off x="3503175" y="3468413"/>
            <a:ext cx="127500" cy="1275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3" name="Google Shape;2633;p42"/>
          <p:cNvSpPr/>
          <p:nvPr/>
        </p:nvSpPr>
        <p:spPr>
          <a:xfrm>
            <a:off x="5516575" y="3468413"/>
            <a:ext cx="127500" cy="1275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634" name="Google Shape;2634;p42"/>
          <p:cNvCxnSpPr>
            <a:stCxn id="2580" idx="6"/>
            <a:endCxn id="2633" idx="2"/>
          </p:cNvCxnSpPr>
          <p:nvPr/>
        </p:nvCxnSpPr>
        <p:spPr>
          <a:xfrm>
            <a:off x="3630675" y="3532163"/>
            <a:ext cx="18858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635" name="Google Shape;2635;p42"/>
          <p:cNvCxnSpPr>
            <a:stCxn id="2633" idx="6"/>
            <a:endCxn id="2636" idx="2"/>
          </p:cNvCxnSpPr>
          <p:nvPr/>
        </p:nvCxnSpPr>
        <p:spPr>
          <a:xfrm>
            <a:off x="5644075" y="3532163"/>
            <a:ext cx="18858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636" name="Google Shape;2636;p42"/>
          <p:cNvSpPr/>
          <p:nvPr/>
        </p:nvSpPr>
        <p:spPr>
          <a:xfrm>
            <a:off x="7529975" y="3468413"/>
            <a:ext cx="127500" cy="1275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E2A47"/>
        </a:solidFill>
      </p:bgPr>
    </p:bg>
    <p:spTree>
      <p:nvGrpSpPr>
        <p:cNvPr id="2640" name="Shape 2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1" name="Google Shape;2641;p43"/>
          <p:cNvSpPr txBox="1"/>
          <p:nvPr>
            <p:ph idx="4294967295" type="title"/>
          </p:nvPr>
        </p:nvSpPr>
        <p:spPr>
          <a:xfrm>
            <a:off x="1068100" y="533189"/>
            <a:ext cx="7047300" cy="48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Arial"/>
                <a:ea typeface="Arial"/>
                <a:cs typeface="Arial"/>
                <a:sym typeface="Arial"/>
              </a:rPr>
              <a:t>Infographics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42" name="Google Shape;2642;p43"/>
          <p:cNvSpPr txBox="1"/>
          <p:nvPr>
            <p:ph idx="4294967295" type="body"/>
          </p:nvPr>
        </p:nvSpPr>
        <p:spPr>
          <a:xfrm>
            <a:off x="814075" y="1275800"/>
            <a:ext cx="6980400" cy="31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11430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add and edit some </a:t>
            </a:r>
            <a:r>
              <a:rPr b="1" lang="en">
                <a:solidFill>
                  <a:srgbClr val="869FB2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i</a:t>
            </a:r>
            <a:r>
              <a:rPr b="1" lang="en">
                <a:solidFill>
                  <a:srgbClr val="869FB2"/>
                </a:solidFill>
                <a:uFill>
                  <a:noFill/>
                </a:uFill>
                <a:latin typeface="Arial"/>
                <a:ea typeface="Arial"/>
                <a:cs typeface="Arial"/>
                <a:sym typeface="Arial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nfographics</a:t>
            </a: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lang="en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to your presentation to present your data in a visual way.</a:t>
            </a:r>
            <a:endParaRPr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869FB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43" name="Google Shape;2643;p43"/>
          <p:cNvSpPr txBox="1"/>
          <p:nvPr/>
        </p:nvSpPr>
        <p:spPr>
          <a:xfrm>
            <a:off x="715075" y="1640334"/>
            <a:ext cx="5571300" cy="2931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2984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Char char="●"/>
            </a:pPr>
            <a:r>
              <a:rPr lang="en" sz="1100">
                <a:solidFill>
                  <a:srgbClr val="FFFFFF"/>
                </a:solidFill>
              </a:rPr>
              <a:t>Choose your favourite infographic and insert it in your presentation using Ctrl C + Ctrl V or Cmd C + Cmd V in Mac.</a:t>
            </a:r>
            <a:endParaRPr sz="1100">
              <a:solidFill>
                <a:srgbClr val="FFFFFF"/>
              </a:solidFill>
            </a:endParaRPr>
          </a:p>
          <a:p>
            <a:pPr indent="-2984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Font typeface="Proxima Nova"/>
              <a:buChar char="●"/>
            </a:pPr>
            <a:r>
              <a:rPr lang="en" sz="1100">
                <a:solidFill>
                  <a:srgbClr val="FFFFFF"/>
                </a:solidFill>
              </a:rPr>
              <a:t>Select one of the parts and </a:t>
            </a:r>
            <a:r>
              <a:rPr b="1" lang="en" sz="1100">
                <a:solidFill>
                  <a:srgbClr val="869FB2"/>
                </a:solidFill>
              </a:rPr>
              <a:t>ungroup</a:t>
            </a:r>
            <a:r>
              <a:rPr lang="en" sz="1100">
                <a:solidFill>
                  <a:srgbClr val="FFFFFF"/>
                </a:solidFill>
              </a:rPr>
              <a:t> it by right-clicking and choosing “Ungroup”. </a:t>
            </a:r>
            <a:endParaRPr sz="1100">
              <a:solidFill>
                <a:srgbClr val="FFFFFF"/>
              </a:solidFill>
            </a:endParaRPr>
          </a:p>
          <a:p>
            <a:pPr indent="-2984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Font typeface="Proxima Nova"/>
              <a:buChar char="●"/>
            </a:pPr>
            <a:r>
              <a:rPr b="1" lang="en" sz="1100">
                <a:solidFill>
                  <a:srgbClr val="869FB2"/>
                </a:solidFill>
              </a:rPr>
              <a:t>Change the color</a:t>
            </a:r>
            <a:r>
              <a:rPr lang="en" sz="1100">
                <a:solidFill>
                  <a:srgbClr val="FFFFFF"/>
                </a:solidFill>
              </a:rPr>
              <a:t> by clicking on the paint bucket. </a:t>
            </a:r>
            <a:endParaRPr sz="1100">
              <a:solidFill>
                <a:srgbClr val="FFFFFF"/>
              </a:solidFill>
            </a:endParaRPr>
          </a:p>
          <a:p>
            <a:pPr indent="-2984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Font typeface="Proxima Nova"/>
              <a:buChar char="●"/>
            </a:pPr>
            <a:r>
              <a:rPr lang="en" sz="1100">
                <a:solidFill>
                  <a:srgbClr val="FFFFFF"/>
                </a:solidFill>
              </a:rPr>
              <a:t>Then </a:t>
            </a:r>
            <a:r>
              <a:rPr b="1" lang="en" sz="1100">
                <a:solidFill>
                  <a:srgbClr val="869FB2"/>
                </a:solidFill>
              </a:rPr>
              <a:t>resize</a:t>
            </a:r>
            <a:r>
              <a:rPr lang="en" sz="1100">
                <a:solidFill>
                  <a:srgbClr val="FFFFFF"/>
                </a:solidFill>
              </a:rPr>
              <a:t> the element by clicking and dragging one of the square-shaped points of its bounding box (the cursor should look like a double-headed arrow). Remember to hold Shift while dragging to keep the proportions.</a:t>
            </a:r>
            <a:endParaRPr sz="1100">
              <a:solidFill>
                <a:srgbClr val="FFFFFF"/>
              </a:solidFill>
            </a:endParaRPr>
          </a:p>
          <a:p>
            <a:pPr indent="-2984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Font typeface="Proxima Nova"/>
              <a:buChar char="●"/>
            </a:pPr>
            <a:r>
              <a:rPr b="1" lang="en" sz="1100">
                <a:solidFill>
                  <a:srgbClr val="869FB2"/>
                </a:solidFill>
              </a:rPr>
              <a:t>Group</a:t>
            </a:r>
            <a:r>
              <a:rPr lang="en" sz="1100">
                <a:solidFill>
                  <a:srgbClr val="FFFFFF"/>
                </a:solidFill>
              </a:rPr>
              <a:t> the elements again by selecting them, right-clicking and choosing “Group”.</a:t>
            </a:r>
            <a:endParaRPr sz="1100">
              <a:solidFill>
                <a:srgbClr val="FFFFFF"/>
              </a:solidFill>
            </a:endParaRPr>
          </a:p>
          <a:p>
            <a:pPr indent="-2984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Char char="●"/>
            </a:pPr>
            <a:r>
              <a:rPr lang="en" sz="1100">
                <a:solidFill>
                  <a:srgbClr val="FFFFFF"/>
                </a:solidFill>
              </a:rPr>
              <a:t>Repeat the steps above with the other parts and when you’re done editing, copy the end result and paste it into your presentation.</a:t>
            </a:r>
            <a:endParaRPr sz="1100">
              <a:solidFill>
                <a:srgbClr val="FFFFFF"/>
              </a:solidFill>
            </a:endParaRPr>
          </a:p>
          <a:p>
            <a:pPr indent="-29845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100"/>
              <a:buFont typeface="Proxima Nova"/>
              <a:buChar char="●"/>
            </a:pPr>
            <a:r>
              <a:rPr lang="en" sz="1100">
                <a:solidFill>
                  <a:srgbClr val="FFFFFF"/>
                </a:solidFill>
              </a:rPr>
              <a:t>Remember to choose the</a:t>
            </a:r>
            <a:r>
              <a:rPr lang="en" sz="1100">
                <a:solidFill>
                  <a:srgbClr val="78909C"/>
                </a:solidFill>
              </a:rPr>
              <a:t> </a:t>
            </a:r>
            <a:r>
              <a:rPr lang="en" sz="1100">
                <a:solidFill>
                  <a:srgbClr val="869FB2"/>
                </a:solidFill>
              </a:rPr>
              <a:t>“</a:t>
            </a:r>
            <a:r>
              <a:rPr b="1" lang="en" sz="1100">
                <a:solidFill>
                  <a:srgbClr val="869FB2"/>
                </a:solidFill>
              </a:rPr>
              <a:t>Keep source formatting</a:t>
            </a:r>
            <a:r>
              <a:rPr lang="en" sz="1100">
                <a:solidFill>
                  <a:srgbClr val="869FB2"/>
                </a:solidFill>
              </a:rPr>
              <a:t>”</a:t>
            </a:r>
            <a:r>
              <a:rPr lang="en" sz="1100">
                <a:solidFill>
                  <a:srgbClr val="FFFFFF"/>
                </a:solidFill>
              </a:rPr>
              <a:t> option so that it keeps the design. For more info, please visit </a:t>
            </a:r>
            <a:r>
              <a:rPr b="1" lang="en" sz="1100">
                <a:solidFill>
                  <a:srgbClr val="869FB2"/>
                </a:solidFill>
                <a:uFill>
                  <a:noFill/>
                </a:uFill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Slidesgo School</a:t>
            </a:r>
            <a:r>
              <a:rPr lang="en" sz="1100">
                <a:solidFill>
                  <a:srgbClr val="FFFFFF"/>
                </a:solidFill>
              </a:rPr>
              <a:t>.</a:t>
            </a:r>
            <a:endParaRPr sz="1100"/>
          </a:p>
        </p:txBody>
      </p:sp>
      <p:grpSp>
        <p:nvGrpSpPr>
          <p:cNvPr id="2644" name="Google Shape;2644;p43"/>
          <p:cNvGrpSpPr/>
          <p:nvPr/>
        </p:nvGrpSpPr>
        <p:grpSpPr>
          <a:xfrm>
            <a:off x="6874322" y="1724357"/>
            <a:ext cx="1446116" cy="2863897"/>
            <a:chOff x="6529419" y="1724307"/>
            <a:chExt cx="1480463" cy="2931917"/>
          </a:xfrm>
        </p:grpSpPr>
        <p:grpSp>
          <p:nvGrpSpPr>
            <p:cNvPr id="2645" name="Google Shape;2645;p43"/>
            <p:cNvGrpSpPr/>
            <p:nvPr/>
          </p:nvGrpSpPr>
          <p:grpSpPr>
            <a:xfrm>
              <a:off x="6556827" y="1724307"/>
              <a:ext cx="956596" cy="944294"/>
              <a:chOff x="3800349" y="1238762"/>
              <a:chExt cx="1098904" cy="1084772"/>
            </a:xfrm>
          </p:grpSpPr>
          <p:grpSp>
            <p:nvGrpSpPr>
              <p:cNvPr id="2646" name="Google Shape;2646;p43"/>
              <p:cNvGrpSpPr/>
              <p:nvPr/>
            </p:nvGrpSpPr>
            <p:grpSpPr>
              <a:xfrm>
                <a:off x="3800349" y="1238762"/>
                <a:ext cx="1098904" cy="1084772"/>
                <a:chOff x="3800349" y="1238762"/>
                <a:chExt cx="1098904" cy="1084772"/>
              </a:xfrm>
            </p:grpSpPr>
            <p:sp>
              <p:nvSpPr>
                <p:cNvPr id="2647" name="Google Shape;2647;p43"/>
                <p:cNvSpPr/>
                <p:nvPr/>
              </p:nvSpPr>
              <p:spPr>
                <a:xfrm>
                  <a:off x="3800349" y="1238762"/>
                  <a:ext cx="1098904" cy="1084772"/>
                </a:xfrm>
                <a:custGeom>
                  <a:rect b="b" l="l" r="r" t="t"/>
                  <a:pathLst>
                    <a:path extrusionOk="0" h="45133" w="45721">
                      <a:moveTo>
                        <a:pt x="22825" y="1"/>
                      </a:moveTo>
                      <a:cubicBezTo>
                        <a:pt x="22054" y="1"/>
                        <a:pt x="21283" y="295"/>
                        <a:pt x="20693" y="885"/>
                      </a:cubicBezTo>
                      <a:lnTo>
                        <a:pt x="1179" y="20482"/>
                      </a:lnTo>
                      <a:cubicBezTo>
                        <a:pt x="0" y="21661"/>
                        <a:pt x="0" y="23566"/>
                        <a:pt x="1179" y="24733"/>
                      </a:cubicBezTo>
                      <a:lnTo>
                        <a:pt x="20777" y="44259"/>
                      </a:lnTo>
                      <a:cubicBezTo>
                        <a:pt x="21364" y="44841"/>
                        <a:pt x="22133" y="45133"/>
                        <a:pt x="22900" y="45133"/>
                      </a:cubicBezTo>
                      <a:cubicBezTo>
                        <a:pt x="23672" y="45133"/>
                        <a:pt x="24442" y="44838"/>
                        <a:pt x="25027" y="44247"/>
                      </a:cubicBezTo>
                      <a:lnTo>
                        <a:pt x="32873" y="36377"/>
                      </a:lnTo>
                      <a:cubicBezTo>
                        <a:pt x="33053" y="36197"/>
                        <a:pt x="33283" y="36110"/>
                        <a:pt x="33511" y="36110"/>
                      </a:cubicBezTo>
                      <a:cubicBezTo>
                        <a:pt x="33810" y="36110"/>
                        <a:pt x="34108" y="36260"/>
                        <a:pt x="34290" y="36544"/>
                      </a:cubicBezTo>
                      <a:cubicBezTo>
                        <a:pt x="34743" y="37246"/>
                        <a:pt x="35112" y="38020"/>
                        <a:pt x="35409" y="38806"/>
                      </a:cubicBezTo>
                      <a:cubicBezTo>
                        <a:pt x="35588" y="39294"/>
                        <a:pt x="35909" y="39735"/>
                        <a:pt x="36362" y="40080"/>
                      </a:cubicBezTo>
                      <a:cubicBezTo>
                        <a:pt x="36890" y="40489"/>
                        <a:pt x="37508" y="40695"/>
                        <a:pt x="38128" y="40695"/>
                      </a:cubicBezTo>
                      <a:cubicBezTo>
                        <a:pt x="38682" y="40695"/>
                        <a:pt x="39237" y="40530"/>
                        <a:pt x="39731" y="40199"/>
                      </a:cubicBezTo>
                      <a:cubicBezTo>
                        <a:pt x="41303" y="39127"/>
                        <a:pt x="41446" y="36984"/>
                        <a:pt x="40172" y="35710"/>
                      </a:cubicBezTo>
                      <a:cubicBezTo>
                        <a:pt x="39862" y="35401"/>
                        <a:pt x="39505" y="35186"/>
                        <a:pt x="39112" y="35044"/>
                      </a:cubicBezTo>
                      <a:cubicBezTo>
                        <a:pt x="38326" y="34758"/>
                        <a:pt x="37564" y="34401"/>
                        <a:pt x="36862" y="33948"/>
                      </a:cubicBezTo>
                      <a:cubicBezTo>
                        <a:pt x="36374" y="33639"/>
                        <a:pt x="36279" y="32960"/>
                        <a:pt x="36695" y="32543"/>
                      </a:cubicBezTo>
                      <a:lnTo>
                        <a:pt x="44553" y="24661"/>
                      </a:lnTo>
                      <a:cubicBezTo>
                        <a:pt x="45720" y="23483"/>
                        <a:pt x="45720" y="21578"/>
                        <a:pt x="44542" y="20399"/>
                      </a:cubicBezTo>
                      <a:lnTo>
                        <a:pt x="24956" y="885"/>
                      </a:lnTo>
                      <a:cubicBezTo>
                        <a:pt x="24366" y="295"/>
                        <a:pt x="23595" y="1"/>
                        <a:pt x="22825" y="1"/>
                      </a:cubicBezTo>
                      <a:close/>
                    </a:path>
                  </a:pathLst>
                </a:custGeom>
                <a:solidFill>
                  <a:srgbClr val="5EB2FC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48" name="Google Shape;2648;p43"/>
                <p:cNvSpPr/>
                <p:nvPr/>
              </p:nvSpPr>
              <p:spPr>
                <a:xfrm>
                  <a:off x="3884758" y="1311226"/>
                  <a:ext cx="287338" cy="287050"/>
                </a:xfrm>
                <a:custGeom>
                  <a:rect b="b" l="l" r="r" t="t"/>
                  <a:pathLst>
                    <a:path extrusionOk="0" h="11943" w="11955">
                      <a:moveTo>
                        <a:pt x="5978" y="1"/>
                      </a:moveTo>
                      <a:cubicBezTo>
                        <a:pt x="2679" y="1"/>
                        <a:pt x="1" y="2668"/>
                        <a:pt x="1" y="5966"/>
                      </a:cubicBezTo>
                      <a:cubicBezTo>
                        <a:pt x="1" y="9276"/>
                        <a:pt x="2679" y="11943"/>
                        <a:pt x="5978" y="11943"/>
                      </a:cubicBezTo>
                      <a:cubicBezTo>
                        <a:pt x="9276" y="11943"/>
                        <a:pt x="11954" y="9276"/>
                        <a:pt x="11954" y="5966"/>
                      </a:cubicBezTo>
                      <a:cubicBezTo>
                        <a:pt x="11954" y="2668"/>
                        <a:pt x="9276" y="1"/>
                        <a:pt x="5978" y="1"/>
                      </a:cubicBezTo>
                      <a:close/>
                    </a:path>
                  </a:pathLst>
                </a:custGeom>
                <a:solidFill>
                  <a:srgbClr val="5EB2FC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2649" name="Google Shape;2649;p43"/>
              <p:cNvSpPr/>
              <p:nvPr/>
            </p:nvSpPr>
            <p:spPr>
              <a:xfrm>
                <a:off x="4162525" y="1593650"/>
                <a:ext cx="374561" cy="374975"/>
              </a:xfrm>
              <a:custGeom>
                <a:rect b="b" l="l" r="r" t="t"/>
                <a:pathLst>
                  <a:path extrusionOk="0" h="10872" w="10860">
                    <a:moveTo>
                      <a:pt x="5430" y="1"/>
                    </a:moveTo>
                    <a:cubicBezTo>
                      <a:pt x="3990" y="1"/>
                      <a:pt x="2608" y="560"/>
                      <a:pt x="1596" y="1584"/>
                    </a:cubicBezTo>
                    <a:cubicBezTo>
                      <a:pt x="561" y="2620"/>
                      <a:pt x="1" y="3989"/>
                      <a:pt x="1" y="5430"/>
                    </a:cubicBezTo>
                    <a:cubicBezTo>
                      <a:pt x="1" y="6561"/>
                      <a:pt x="346" y="7645"/>
                      <a:pt x="1001" y="8573"/>
                    </a:cubicBezTo>
                    <a:cubicBezTo>
                      <a:pt x="1632" y="9466"/>
                      <a:pt x="2513" y="10145"/>
                      <a:pt x="3537" y="10538"/>
                    </a:cubicBezTo>
                    <a:cubicBezTo>
                      <a:pt x="3559" y="10544"/>
                      <a:pt x="3579" y="10547"/>
                      <a:pt x="3599" y="10547"/>
                    </a:cubicBezTo>
                    <a:cubicBezTo>
                      <a:pt x="3656" y="10547"/>
                      <a:pt x="3704" y="10522"/>
                      <a:pt x="3740" y="10478"/>
                    </a:cubicBezTo>
                    <a:cubicBezTo>
                      <a:pt x="3763" y="10443"/>
                      <a:pt x="3763" y="10395"/>
                      <a:pt x="3763" y="10371"/>
                    </a:cubicBezTo>
                    <a:lnTo>
                      <a:pt x="3763" y="7275"/>
                    </a:lnTo>
                    <a:cubicBezTo>
                      <a:pt x="3763" y="7180"/>
                      <a:pt x="3692" y="7097"/>
                      <a:pt x="3585" y="7097"/>
                    </a:cubicBezTo>
                    <a:lnTo>
                      <a:pt x="2156" y="7097"/>
                    </a:lnTo>
                    <a:lnTo>
                      <a:pt x="2156" y="5835"/>
                    </a:lnTo>
                    <a:lnTo>
                      <a:pt x="3585" y="5835"/>
                    </a:lnTo>
                    <a:cubicBezTo>
                      <a:pt x="3680" y="5835"/>
                      <a:pt x="3763" y="5751"/>
                      <a:pt x="3763" y="5656"/>
                    </a:cubicBezTo>
                    <a:lnTo>
                      <a:pt x="3763" y="5430"/>
                    </a:lnTo>
                    <a:cubicBezTo>
                      <a:pt x="3763" y="3942"/>
                      <a:pt x="5180" y="2632"/>
                      <a:pt x="6799" y="2632"/>
                    </a:cubicBezTo>
                    <a:lnTo>
                      <a:pt x="7550" y="2632"/>
                    </a:lnTo>
                    <a:lnTo>
                      <a:pt x="7550" y="3894"/>
                    </a:lnTo>
                    <a:lnTo>
                      <a:pt x="6799" y="3894"/>
                    </a:lnTo>
                    <a:cubicBezTo>
                      <a:pt x="6311" y="3894"/>
                      <a:pt x="5883" y="4025"/>
                      <a:pt x="5561" y="4287"/>
                    </a:cubicBezTo>
                    <a:cubicBezTo>
                      <a:pt x="5228" y="4561"/>
                      <a:pt x="5025" y="4966"/>
                      <a:pt x="5025" y="5430"/>
                    </a:cubicBezTo>
                    <a:lnTo>
                      <a:pt x="5025" y="5656"/>
                    </a:lnTo>
                    <a:cubicBezTo>
                      <a:pt x="5025" y="5740"/>
                      <a:pt x="5109" y="5835"/>
                      <a:pt x="5204" y="5835"/>
                    </a:cubicBezTo>
                    <a:lnTo>
                      <a:pt x="5883" y="5835"/>
                    </a:lnTo>
                    <a:cubicBezTo>
                      <a:pt x="5966" y="5835"/>
                      <a:pt x="6061" y="5751"/>
                      <a:pt x="6061" y="5656"/>
                    </a:cubicBezTo>
                    <a:cubicBezTo>
                      <a:pt x="6061" y="5561"/>
                      <a:pt x="5978" y="5478"/>
                      <a:pt x="5883" y="5478"/>
                    </a:cubicBezTo>
                    <a:lnTo>
                      <a:pt x="5371" y="5478"/>
                    </a:lnTo>
                    <a:lnTo>
                      <a:pt x="5371" y="5418"/>
                    </a:lnTo>
                    <a:cubicBezTo>
                      <a:pt x="5371" y="4525"/>
                      <a:pt x="6145" y="4204"/>
                      <a:pt x="6799" y="4204"/>
                    </a:cubicBezTo>
                    <a:lnTo>
                      <a:pt x="7704" y="4204"/>
                    </a:lnTo>
                    <a:cubicBezTo>
                      <a:pt x="7800" y="4204"/>
                      <a:pt x="7883" y="4132"/>
                      <a:pt x="7883" y="4025"/>
                    </a:cubicBezTo>
                    <a:lnTo>
                      <a:pt x="7883" y="2418"/>
                    </a:lnTo>
                    <a:cubicBezTo>
                      <a:pt x="7883" y="2334"/>
                      <a:pt x="7811" y="2239"/>
                      <a:pt x="7704" y="2239"/>
                    </a:cubicBezTo>
                    <a:lnTo>
                      <a:pt x="6799" y="2239"/>
                    </a:lnTo>
                    <a:cubicBezTo>
                      <a:pt x="5966" y="2239"/>
                      <a:pt x="5121" y="2572"/>
                      <a:pt x="4466" y="3156"/>
                    </a:cubicBezTo>
                    <a:cubicBezTo>
                      <a:pt x="3799" y="3763"/>
                      <a:pt x="3418" y="4549"/>
                      <a:pt x="3418" y="5382"/>
                    </a:cubicBezTo>
                    <a:lnTo>
                      <a:pt x="3418" y="5442"/>
                    </a:lnTo>
                    <a:lnTo>
                      <a:pt x="1989" y="5442"/>
                    </a:lnTo>
                    <a:cubicBezTo>
                      <a:pt x="1906" y="5442"/>
                      <a:pt x="1811" y="5513"/>
                      <a:pt x="1811" y="5620"/>
                    </a:cubicBezTo>
                    <a:lnTo>
                      <a:pt x="1811" y="7228"/>
                    </a:lnTo>
                    <a:cubicBezTo>
                      <a:pt x="1811" y="7323"/>
                      <a:pt x="1894" y="7406"/>
                      <a:pt x="1989" y="7406"/>
                    </a:cubicBezTo>
                    <a:lnTo>
                      <a:pt x="3418" y="7406"/>
                    </a:lnTo>
                    <a:lnTo>
                      <a:pt x="3418" y="10085"/>
                    </a:lnTo>
                    <a:cubicBezTo>
                      <a:pt x="1561" y="9300"/>
                      <a:pt x="346" y="7442"/>
                      <a:pt x="346" y="5418"/>
                    </a:cubicBezTo>
                    <a:cubicBezTo>
                      <a:pt x="346" y="2596"/>
                      <a:pt x="2620" y="322"/>
                      <a:pt x="5430" y="322"/>
                    </a:cubicBezTo>
                    <a:cubicBezTo>
                      <a:pt x="8228" y="322"/>
                      <a:pt x="10526" y="2620"/>
                      <a:pt x="10526" y="5418"/>
                    </a:cubicBezTo>
                    <a:cubicBezTo>
                      <a:pt x="10526" y="8228"/>
                      <a:pt x="8240" y="10502"/>
                      <a:pt x="5430" y="10502"/>
                    </a:cubicBezTo>
                    <a:lnTo>
                      <a:pt x="5371" y="10502"/>
                    </a:lnTo>
                    <a:lnTo>
                      <a:pt x="5371" y="7418"/>
                    </a:lnTo>
                    <a:lnTo>
                      <a:pt x="7728" y="7418"/>
                    </a:lnTo>
                    <a:cubicBezTo>
                      <a:pt x="7811" y="7418"/>
                      <a:pt x="7907" y="7347"/>
                      <a:pt x="7907" y="7240"/>
                    </a:cubicBezTo>
                    <a:lnTo>
                      <a:pt x="7907" y="5656"/>
                    </a:lnTo>
                    <a:cubicBezTo>
                      <a:pt x="7907" y="5561"/>
                      <a:pt x="7823" y="5478"/>
                      <a:pt x="7728" y="5478"/>
                    </a:cubicBezTo>
                    <a:lnTo>
                      <a:pt x="6728" y="5478"/>
                    </a:lnTo>
                    <a:cubicBezTo>
                      <a:pt x="6633" y="5478"/>
                      <a:pt x="6549" y="5549"/>
                      <a:pt x="6549" y="5656"/>
                    </a:cubicBezTo>
                    <a:cubicBezTo>
                      <a:pt x="6549" y="5740"/>
                      <a:pt x="6621" y="5835"/>
                      <a:pt x="6728" y="5835"/>
                    </a:cubicBezTo>
                    <a:lnTo>
                      <a:pt x="7561" y="5835"/>
                    </a:lnTo>
                    <a:lnTo>
                      <a:pt x="7561" y="7097"/>
                    </a:lnTo>
                    <a:lnTo>
                      <a:pt x="5204" y="7097"/>
                    </a:lnTo>
                    <a:cubicBezTo>
                      <a:pt x="5121" y="7097"/>
                      <a:pt x="5025" y="7168"/>
                      <a:pt x="5025" y="7275"/>
                    </a:cubicBezTo>
                    <a:lnTo>
                      <a:pt x="5025" y="10693"/>
                    </a:lnTo>
                    <a:cubicBezTo>
                      <a:pt x="5025" y="10788"/>
                      <a:pt x="5109" y="10859"/>
                      <a:pt x="5192" y="10871"/>
                    </a:cubicBezTo>
                    <a:lnTo>
                      <a:pt x="5430" y="10871"/>
                    </a:lnTo>
                    <a:cubicBezTo>
                      <a:pt x="6871" y="10871"/>
                      <a:pt x="8240" y="10312"/>
                      <a:pt x="9276" y="9288"/>
                    </a:cubicBezTo>
                    <a:cubicBezTo>
                      <a:pt x="10300" y="8252"/>
                      <a:pt x="10859" y="6883"/>
                      <a:pt x="10859" y="5442"/>
                    </a:cubicBezTo>
                    <a:cubicBezTo>
                      <a:pt x="10859" y="3989"/>
                      <a:pt x="10300" y="2620"/>
                      <a:pt x="9276" y="1584"/>
                    </a:cubicBezTo>
                    <a:cubicBezTo>
                      <a:pt x="8240" y="560"/>
                      <a:pt x="6871" y="1"/>
                      <a:pt x="5430" y="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650" name="Google Shape;2650;p43"/>
            <p:cNvGrpSpPr/>
            <p:nvPr/>
          </p:nvGrpSpPr>
          <p:grpSpPr>
            <a:xfrm>
              <a:off x="7053286" y="2227254"/>
              <a:ext cx="956596" cy="944252"/>
              <a:chOff x="4370663" y="1816530"/>
              <a:chExt cx="1098904" cy="1084724"/>
            </a:xfrm>
          </p:grpSpPr>
          <p:grpSp>
            <p:nvGrpSpPr>
              <p:cNvPr id="2651" name="Google Shape;2651;p43"/>
              <p:cNvGrpSpPr/>
              <p:nvPr/>
            </p:nvGrpSpPr>
            <p:grpSpPr>
              <a:xfrm>
                <a:off x="4370663" y="1816530"/>
                <a:ext cx="1098904" cy="1084724"/>
                <a:chOff x="4370663" y="1816530"/>
                <a:chExt cx="1098904" cy="1084724"/>
              </a:xfrm>
            </p:grpSpPr>
            <p:sp>
              <p:nvSpPr>
                <p:cNvPr id="2652" name="Google Shape;2652;p43"/>
                <p:cNvSpPr/>
                <p:nvPr/>
              </p:nvSpPr>
              <p:spPr>
                <a:xfrm>
                  <a:off x="4370663" y="1816530"/>
                  <a:ext cx="1098904" cy="1084724"/>
                </a:xfrm>
                <a:custGeom>
                  <a:rect b="b" l="l" r="r" t="t"/>
                  <a:pathLst>
                    <a:path extrusionOk="0" h="45131" w="45721">
                      <a:moveTo>
                        <a:pt x="22862" y="0"/>
                      </a:moveTo>
                      <a:cubicBezTo>
                        <a:pt x="22092" y="0"/>
                        <a:pt x="21324" y="295"/>
                        <a:pt x="20741" y="884"/>
                      </a:cubicBezTo>
                      <a:lnTo>
                        <a:pt x="12871" y="8742"/>
                      </a:lnTo>
                      <a:cubicBezTo>
                        <a:pt x="12698" y="8921"/>
                        <a:pt x="12472" y="9005"/>
                        <a:pt x="12246" y="9005"/>
                      </a:cubicBezTo>
                      <a:cubicBezTo>
                        <a:pt x="11945" y="9005"/>
                        <a:pt x="11643" y="8855"/>
                        <a:pt x="11466" y="8576"/>
                      </a:cubicBezTo>
                      <a:cubicBezTo>
                        <a:pt x="11014" y="7861"/>
                        <a:pt x="10645" y="7099"/>
                        <a:pt x="10347" y="6302"/>
                      </a:cubicBezTo>
                      <a:cubicBezTo>
                        <a:pt x="10168" y="5813"/>
                        <a:pt x="9847" y="5373"/>
                        <a:pt x="9394" y="5028"/>
                      </a:cubicBezTo>
                      <a:cubicBezTo>
                        <a:pt x="8866" y="4619"/>
                        <a:pt x="8248" y="4413"/>
                        <a:pt x="7630" y="4413"/>
                      </a:cubicBezTo>
                      <a:cubicBezTo>
                        <a:pt x="7078" y="4413"/>
                        <a:pt x="6526" y="4577"/>
                        <a:pt x="6037" y="4909"/>
                      </a:cubicBezTo>
                      <a:cubicBezTo>
                        <a:pt x="4465" y="5968"/>
                        <a:pt x="4310" y="8123"/>
                        <a:pt x="5584" y="9385"/>
                      </a:cubicBezTo>
                      <a:cubicBezTo>
                        <a:pt x="5894" y="9695"/>
                        <a:pt x="6251" y="9921"/>
                        <a:pt x="6632" y="10064"/>
                      </a:cubicBezTo>
                      <a:cubicBezTo>
                        <a:pt x="7418" y="10350"/>
                        <a:pt x="8180" y="10707"/>
                        <a:pt x="8882" y="11159"/>
                      </a:cubicBezTo>
                      <a:cubicBezTo>
                        <a:pt x="9383" y="11469"/>
                        <a:pt x="9466" y="12148"/>
                        <a:pt x="9049" y="12564"/>
                      </a:cubicBezTo>
                      <a:lnTo>
                        <a:pt x="1179" y="20434"/>
                      </a:lnTo>
                      <a:cubicBezTo>
                        <a:pt x="0" y="21613"/>
                        <a:pt x="0" y="23518"/>
                        <a:pt x="1179" y="24697"/>
                      </a:cubicBezTo>
                      <a:lnTo>
                        <a:pt x="20741" y="44247"/>
                      </a:lnTo>
                      <a:cubicBezTo>
                        <a:pt x="21324" y="44836"/>
                        <a:pt x="22092" y="45131"/>
                        <a:pt x="22862" y="45131"/>
                      </a:cubicBezTo>
                      <a:cubicBezTo>
                        <a:pt x="23631" y="45131"/>
                        <a:pt x="24402" y="44836"/>
                        <a:pt x="24992" y="44247"/>
                      </a:cubicBezTo>
                      <a:lnTo>
                        <a:pt x="44554" y="24697"/>
                      </a:lnTo>
                      <a:cubicBezTo>
                        <a:pt x="45720" y="23518"/>
                        <a:pt x="45720" y="21613"/>
                        <a:pt x="44554" y="20434"/>
                      </a:cubicBezTo>
                      <a:lnTo>
                        <a:pt x="24992" y="884"/>
                      </a:lnTo>
                      <a:cubicBezTo>
                        <a:pt x="24402" y="295"/>
                        <a:pt x="23631" y="0"/>
                        <a:pt x="22862" y="0"/>
                      </a:cubicBezTo>
                      <a:close/>
                    </a:path>
                  </a:pathLst>
                </a:custGeom>
                <a:solidFill>
                  <a:srgbClr val="69E78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53" name="Google Shape;2653;p43"/>
                <p:cNvSpPr/>
                <p:nvPr/>
              </p:nvSpPr>
              <p:spPr>
                <a:xfrm>
                  <a:off x="5055718" y="1904160"/>
                  <a:ext cx="287338" cy="287338"/>
                </a:xfrm>
                <a:custGeom>
                  <a:rect b="b" l="l" r="r" t="t"/>
                  <a:pathLst>
                    <a:path extrusionOk="0" h="11955" w="11955">
                      <a:moveTo>
                        <a:pt x="5978" y="0"/>
                      </a:moveTo>
                      <a:cubicBezTo>
                        <a:pt x="2680" y="0"/>
                        <a:pt x="1" y="2679"/>
                        <a:pt x="1" y="5977"/>
                      </a:cubicBezTo>
                      <a:cubicBezTo>
                        <a:pt x="1" y="9275"/>
                        <a:pt x="2680" y="11954"/>
                        <a:pt x="5978" y="11954"/>
                      </a:cubicBezTo>
                      <a:cubicBezTo>
                        <a:pt x="9276" y="11954"/>
                        <a:pt x="11955" y="9275"/>
                        <a:pt x="11955" y="5977"/>
                      </a:cubicBezTo>
                      <a:cubicBezTo>
                        <a:pt x="11955" y="2679"/>
                        <a:pt x="9276" y="0"/>
                        <a:pt x="5978" y="0"/>
                      </a:cubicBezTo>
                      <a:close/>
                    </a:path>
                  </a:pathLst>
                </a:custGeom>
                <a:solidFill>
                  <a:srgbClr val="69E78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654" name="Google Shape;2654;p43"/>
              <p:cNvGrpSpPr/>
              <p:nvPr/>
            </p:nvGrpSpPr>
            <p:grpSpPr>
              <a:xfrm>
                <a:off x="4732628" y="2171596"/>
                <a:ext cx="374986" cy="374572"/>
                <a:chOff x="3303268" y="3817349"/>
                <a:chExt cx="346056" cy="345674"/>
              </a:xfrm>
            </p:grpSpPr>
            <p:sp>
              <p:nvSpPr>
                <p:cNvPr id="2655" name="Google Shape;2655;p43"/>
                <p:cNvSpPr/>
                <p:nvPr/>
              </p:nvSpPr>
              <p:spPr>
                <a:xfrm>
                  <a:off x="3303268" y="3817349"/>
                  <a:ext cx="346056" cy="345674"/>
                </a:xfrm>
                <a:custGeom>
                  <a:rect b="b" l="l" r="r" t="t"/>
                  <a:pathLst>
                    <a:path extrusionOk="0" h="10860" w="10872">
                      <a:moveTo>
                        <a:pt x="5418" y="334"/>
                      </a:moveTo>
                      <a:cubicBezTo>
                        <a:pt x="8228" y="334"/>
                        <a:pt x="10514" y="2608"/>
                        <a:pt x="10514" y="5430"/>
                      </a:cubicBezTo>
                      <a:cubicBezTo>
                        <a:pt x="10514" y="8240"/>
                        <a:pt x="8228" y="10514"/>
                        <a:pt x="5418" y="10514"/>
                      </a:cubicBezTo>
                      <a:cubicBezTo>
                        <a:pt x="2608" y="10514"/>
                        <a:pt x="334" y="8240"/>
                        <a:pt x="334" y="5430"/>
                      </a:cubicBezTo>
                      <a:cubicBezTo>
                        <a:pt x="334" y="2608"/>
                        <a:pt x="2608" y="334"/>
                        <a:pt x="5418" y="334"/>
                      </a:cubicBezTo>
                      <a:close/>
                      <a:moveTo>
                        <a:pt x="5430" y="1"/>
                      </a:moveTo>
                      <a:cubicBezTo>
                        <a:pt x="3989" y="1"/>
                        <a:pt x="2620" y="560"/>
                        <a:pt x="1596" y="1584"/>
                      </a:cubicBezTo>
                      <a:cubicBezTo>
                        <a:pt x="572" y="2620"/>
                        <a:pt x="1" y="3989"/>
                        <a:pt x="1" y="5430"/>
                      </a:cubicBezTo>
                      <a:cubicBezTo>
                        <a:pt x="1" y="6871"/>
                        <a:pt x="572" y="8240"/>
                        <a:pt x="1596" y="9264"/>
                      </a:cubicBezTo>
                      <a:cubicBezTo>
                        <a:pt x="2620" y="10300"/>
                        <a:pt x="3989" y="10859"/>
                        <a:pt x="5430" y="10859"/>
                      </a:cubicBezTo>
                      <a:cubicBezTo>
                        <a:pt x="6883" y="10859"/>
                        <a:pt x="8252" y="10300"/>
                        <a:pt x="9276" y="9264"/>
                      </a:cubicBezTo>
                      <a:cubicBezTo>
                        <a:pt x="10300" y="8240"/>
                        <a:pt x="10871" y="6871"/>
                        <a:pt x="10871" y="5430"/>
                      </a:cubicBezTo>
                      <a:cubicBezTo>
                        <a:pt x="10871" y="3989"/>
                        <a:pt x="10300" y="2620"/>
                        <a:pt x="9276" y="1584"/>
                      </a:cubicBezTo>
                      <a:cubicBezTo>
                        <a:pt x="8252" y="560"/>
                        <a:pt x="6883" y="1"/>
                        <a:pt x="5430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56" name="Google Shape;2656;p43"/>
                <p:cNvSpPr/>
                <p:nvPr/>
              </p:nvSpPr>
              <p:spPr>
                <a:xfrm>
                  <a:off x="3368074" y="3882537"/>
                  <a:ext cx="215298" cy="215298"/>
                </a:xfrm>
                <a:custGeom>
                  <a:rect b="b" l="l" r="r" t="t"/>
                  <a:pathLst>
                    <a:path extrusionOk="0" h="6764" w="6764">
                      <a:moveTo>
                        <a:pt x="5335" y="346"/>
                      </a:moveTo>
                      <a:cubicBezTo>
                        <a:pt x="5930" y="346"/>
                        <a:pt x="6418" y="834"/>
                        <a:pt x="6418" y="1429"/>
                      </a:cubicBezTo>
                      <a:lnTo>
                        <a:pt x="6418" y="5335"/>
                      </a:lnTo>
                      <a:cubicBezTo>
                        <a:pt x="6418" y="5930"/>
                        <a:pt x="5930" y="6418"/>
                        <a:pt x="5335" y="6418"/>
                      </a:cubicBezTo>
                      <a:lnTo>
                        <a:pt x="1429" y="6418"/>
                      </a:lnTo>
                      <a:cubicBezTo>
                        <a:pt x="834" y="6418"/>
                        <a:pt x="346" y="5930"/>
                        <a:pt x="346" y="5335"/>
                      </a:cubicBezTo>
                      <a:lnTo>
                        <a:pt x="346" y="1429"/>
                      </a:lnTo>
                      <a:cubicBezTo>
                        <a:pt x="346" y="834"/>
                        <a:pt x="834" y="346"/>
                        <a:pt x="1429" y="346"/>
                      </a:cubicBezTo>
                      <a:close/>
                      <a:moveTo>
                        <a:pt x="1429" y="1"/>
                      </a:moveTo>
                      <a:cubicBezTo>
                        <a:pt x="644" y="1"/>
                        <a:pt x="1" y="644"/>
                        <a:pt x="1" y="1429"/>
                      </a:cubicBezTo>
                      <a:lnTo>
                        <a:pt x="1" y="5335"/>
                      </a:lnTo>
                      <a:cubicBezTo>
                        <a:pt x="1" y="6120"/>
                        <a:pt x="644" y="6763"/>
                        <a:pt x="1429" y="6763"/>
                      </a:cubicBezTo>
                      <a:lnTo>
                        <a:pt x="5335" y="6763"/>
                      </a:lnTo>
                      <a:cubicBezTo>
                        <a:pt x="6121" y="6763"/>
                        <a:pt x="6763" y="6120"/>
                        <a:pt x="6763" y="5335"/>
                      </a:cubicBezTo>
                      <a:lnTo>
                        <a:pt x="6763" y="1429"/>
                      </a:lnTo>
                      <a:cubicBezTo>
                        <a:pt x="6763" y="644"/>
                        <a:pt x="6121" y="1"/>
                        <a:pt x="5335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57" name="Google Shape;2657;p43"/>
                <p:cNvSpPr/>
                <p:nvPr/>
              </p:nvSpPr>
              <p:spPr>
                <a:xfrm>
                  <a:off x="3418143" y="3933656"/>
                  <a:ext cx="114811" cy="112742"/>
                </a:xfrm>
                <a:custGeom>
                  <a:rect b="b" l="l" r="r" t="t"/>
                  <a:pathLst>
                    <a:path extrusionOk="0" h="3542" w="3607">
                      <a:moveTo>
                        <a:pt x="1822" y="0"/>
                      </a:moveTo>
                      <a:cubicBezTo>
                        <a:pt x="812" y="0"/>
                        <a:pt x="1" y="851"/>
                        <a:pt x="59" y="1859"/>
                      </a:cubicBezTo>
                      <a:cubicBezTo>
                        <a:pt x="95" y="2776"/>
                        <a:pt x="833" y="3502"/>
                        <a:pt x="1726" y="3538"/>
                      </a:cubicBezTo>
                      <a:cubicBezTo>
                        <a:pt x="1764" y="3541"/>
                        <a:pt x="1802" y="3542"/>
                        <a:pt x="1840" y="3542"/>
                      </a:cubicBezTo>
                      <a:cubicBezTo>
                        <a:pt x="2178" y="3542"/>
                        <a:pt x="2494" y="3447"/>
                        <a:pt x="2762" y="3276"/>
                      </a:cubicBezTo>
                      <a:cubicBezTo>
                        <a:pt x="2857" y="3217"/>
                        <a:pt x="2869" y="3086"/>
                        <a:pt x="2797" y="3014"/>
                      </a:cubicBezTo>
                      <a:cubicBezTo>
                        <a:pt x="2761" y="2978"/>
                        <a:pt x="2711" y="2964"/>
                        <a:pt x="2664" y="2964"/>
                      </a:cubicBezTo>
                      <a:cubicBezTo>
                        <a:pt x="2634" y="2964"/>
                        <a:pt x="2606" y="2969"/>
                        <a:pt x="2583" y="2979"/>
                      </a:cubicBezTo>
                      <a:cubicBezTo>
                        <a:pt x="2380" y="3096"/>
                        <a:pt x="2149" y="3185"/>
                        <a:pt x="1897" y="3185"/>
                      </a:cubicBezTo>
                      <a:cubicBezTo>
                        <a:pt x="1868" y="3185"/>
                        <a:pt x="1839" y="3183"/>
                        <a:pt x="1809" y="3181"/>
                      </a:cubicBezTo>
                      <a:cubicBezTo>
                        <a:pt x="1023" y="3169"/>
                        <a:pt x="380" y="2514"/>
                        <a:pt x="392" y="1716"/>
                      </a:cubicBezTo>
                      <a:cubicBezTo>
                        <a:pt x="426" y="948"/>
                        <a:pt x="1028" y="330"/>
                        <a:pt x="1792" y="330"/>
                      </a:cubicBezTo>
                      <a:cubicBezTo>
                        <a:pt x="1833" y="330"/>
                        <a:pt x="1874" y="332"/>
                        <a:pt x="1916" y="335"/>
                      </a:cubicBezTo>
                      <a:cubicBezTo>
                        <a:pt x="2619" y="371"/>
                        <a:pt x="3190" y="943"/>
                        <a:pt x="3250" y="1633"/>
                      </a:cubicBezTo>
                      <a:cubicBezTo>
                        <a:pt x="3285" y="1919"/>
                        <a:pt x="3214" y="2193"/>
                        <a:pt x="3095" y="2431"/>
                      </a:cubicBezTo>
                      <a:cubicBezTo>
                        <a:pt x="3059" y="2490"/>
                        <a:pt x="3059" y="2574"/>
                        <a:pt x="3119" y="2633"/>
                      </a:cubicBezTo>
                      <a:cubicBezTo>
                        <a:pt x="3149" y="2663"/>
                        <a:pt x="3191" y="2678"/>
                        <a:pt x="3234" y="2678"/>
                      </a:cubicBezTo>
                      <a:cubicBezTo>
                        <a:pt x="3295" y="2678"/>
                        <a:pt x="3358" y="2648"/>
                        <a:pt x="3393" y="2586"/>
                      </a:cubicBezTo>
                      <a:cubicBezTo>
                        <a:pt x="3536" y="2324"/>
                        <a:pt x="3607" y="2014"/>
                        <a:pt x="3583" y="1669"/>
                      </a:cubicBezTo>
                      <a:cubicBezTo>
                        <a:pt x="3536" y="764"/>
                        <a:pt x="2797" y="50"/>
                        <a:pt x="1904" y="2"/>
                      </a:cubicBezTo>
                      <a:cubicBezTo>
                        <a:pt x="1877" y="1"/>
                        <a:pt x="1849" y="0"/>
                        <a:pt x="182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58" name="Google Shape;2658;p43"/>
                <p:cNvSpPr/>
                <p:nvPr/>
              </p:nvSpPr>
              <p:spPr>
                <a:xfrm>
                  <a:off x="3519298" y="3910197"/>
                  <a:ext cx="29570" cy="29220"/>
                </a:xfrm>
                <a:custGeom>
                  <a:rect b="b" l="l" r="r" t="t"/>
                  <a:pathLst>
                    <a:path extrusionOk="0" h="918" w="929">
                      <a:moveTo>
                        <a:pt x="465" y="1"/>
                      </a:moveTo>
                      <a:cubicBezTo>
                        <a:pt x="203" y="1"/>
                        <a:pt x="0" y="203"/>
                        <a:pt x="0" y="453"/>
                      </a:cubicBezTo>
                      <a:cubicBezTo>
                        <a:pt x="0" y="715"/>
                        <a:pt x="203" y="918"/>
                        <a:pt x="465" y="918"/>
                      </a:cubicBezTo>
                      <a:cubicBezTo>
                        <a:pt x="715" y="918"/>
                        <a:pt x="929" y="715"/>
                        <a:pt x="929" y="453"/>
                      </a:cubicBezTo>
                      <a:cubicBezTo>
                        <a:pt x="929" y="203"/>
                        <a:pt x="715" y="1"/>
                        <a:pt x="465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2659" name="Google Shape;2659;p43"/>
            <p:cNvGrpSpPr/>
            <p:nvPr/>
          </p:nvGrpSpPr>
          <p:grpSpPr>
            <a:xfrm>
              <a:off x="6547098" y="2715744"/>
              <a:ext cx="956596" cy="944315"/>
              <a:chOff x="3789173" y="2377690"/>
              <a:chExt cx="1098904" cy="1084796"/>
            </a:xfrm>
          </p:grpSpPr>
          <p:grpSp>
            <p:nvGrpSpPr>
              <p:cNvPr id="2660" name="Google Shape;2660;p43"/>
              <p:cNvGrpSpPr/>
              <p:nvPr/>
            </p:nvGrpSpPr>
            <p:grpSpPr>
              <a:xfrm>
                <a:off x="3789173" y="2377690"/>
                <a:ext cx="1098904" cy="1084796"/>
                <a:chOff x="3789173" y="2377690"/>
                <a:chExt cx="1098904" cy="1084796"/>
              </a:xfrm>
            </p:grpSpPr>
            <p:sp>
              <p:nvSpPr>
                <p:cNvPr id="2661" name="Google Shape;2661;p43"/>
                <p:cNvSpPr/>
                <p:nvPr/>
              </p:nvSpPr>
              <p:spPr>
                <a:xfrm>
                  <a:off x="3789173" y="2377690"/>
                  <a:ext cx="1098904" cy="1084796"/>
                </a:xfrm>
                <a:custGeom>
                  <a:rect b="b" l="l" r="r" t="t"/>
                  <a:pathLst>
                    <a:path extrusionOk="0" h="45134" w="45721">
                      <a:moveTo>
                        <a:pt x="22861" y="0"/>
                      </a:moveTo>
                      <a:cubicBezTo>
                        <a:pt x="22090" y="0"/>
                        <a:pt x="21319" y="295"/>
                        <a:pt x="20730" y="884"/>
                      </a:cubicBezTo>
                      <a:lnTo>
                        <a:pt x="1180" y="20446"/>
                      </a:lnTo>
                      <a:cubicBezTo>
                        <a:pt x="1" y="21613"/>
                        <a:pt x="1" y="23518"/>
                        <a:pt x="1180" y="24697"/>
                      </a:cubicBezTo>
                      <a:lnTo>
                        <a:pt x="20730" y="44259"/>
                      </a:lnTo>
                      <a:cubicBezTo>
                        <a:pt x="21319" y="44842"/>
                        <a:pt x="22090" y="45134"/>
                        <a:pt x="22861" y="45134"/>
                      </a:cubicBezTo>
                      <a:cubicBezTo>
                        <a:pt x="23632" y="45134"/>
                        <a:pt x="24403" y="44842"/>
                        <a:pt x="24992" y="44259"/>
                      </a:cubicBezTo>
                      <a:lnTo>
                        <a:pt x="44542" y="24697"/>
                      </a:lnTo>
                      <a:cubicBezTo>
                        <a:pt x="45721" y="23518"/>
                        <a:pt x="45721" y="21613"/>
                        <a:pt x="44542" y="20446"/>
                      </a:cubicBezTo>
                      <a:lnTo>
                        <a:pt x="36684" y="12576"/>
                      </a:lnTo>
                      <a:cubicBezTo>
                        <a:pt x="36267" y="12171"/>
                        <a:pt x="36363" y="11481"/>
                        <a:pt x="36851" y="11171"/>
                      </a:cubicBezTo>
                      <a:cubicBezTo>
                        <a:pt x="37565" y="10719"/>
                        <a:pt x="38327" y="10350"/>
                        <a:pt x="39125" y="10052"/>
                      </a:cubicBezTo>
                      <a:cubicBezTo>
                        <a:pt x="39613" y="9874"/>
                        <a:pt x="40054" y="9552"/>
                        <a:pt x="40399" y="9100"/>
                      </a:cubicBezTo>
                      <a:cubicBezTo>
                        <a:pt x="41173" y="8099"/>
                        <a:pt x="41220" y="6778"/>
                        <a:pt x="40518" y="5730"/>
                      </a:cubicBezTo>
                      <a:cubicBezTo>
                        <a:pt x="39932" y="4868"/>
                        <a:pt x="39013" y="4436"/>
                        <a:pt x="38094" y="4436"/>
                      </a:cubicBezTo>
                      <a:cubicBezTo>
                        <a:pt x="37349" y="4436"/>
                        <a:pt x="36606" y="4720"/>
                        <a:pt x="36041" y="5290"/>
                      </a:cubicBezTo>
                      <a:cubicBezTo>
                        <a:pt x="35732" y="5587"/>
                        <a:pt x="35505" y="5956"/>
                        <a:pt x="35362" y="6337"/>
                      </a:cubicBezTo>
                      <a:cubicBezTo>
                        <a:pt x="35077" y="7123"/>
                        <a:pt x="34720" y="7885"/>
                        <a:pt x="34267" y="8588"/>
                      </a:cubicBezTo>
                      <a:cubicBezTo>
                        <a:pt x="34091" y="8872"/>
                        <a:pt x="33797" y="9021"/>
                        <a:pt x="33498" y="9021"/>
                      </a:cubicBezTo>
                      <a:cubicBezTo>
                        <a:pt x="33271" y="9021"/>
                        <a:pt x="33042" y="8934"/>
                        <a:pt x="32862" y="8754"/>
                      </a:cubicBezTo>
                      <a:lnTo>
                        <a:pt x="24992" y="884"/>
                      </a:lnTo>
                      <a:cubicBezTo>
                        <a:pt x="24403" y="295"/>
                        <a:pt x="23632" y="0"/>
                        <a:pt x="22861" y="0"/>
                      </a:cubicBezTo>
                      <a:close/>
                    </a:path>
                  </a:pathLst>
                </a:custGeom>
                <a:solidFill>
                  <a:srgbClr val="4949E7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62" name="Google Shape;2662;p43"/>
                <p:cNvSpPr/>
                <p:nvPr/>
              </p:nvSpPr>
              <p:spPr>
                <a:xfrm>
                  <a:off x="3885623" y="2465897"/>
                  <a:ext cx="287050" cy="287338"/>
                </a:xfrm>
                <a:custGeom>
                  <a:rect b="b" l="l" r="r" t="t"/>
                  <a:pathLst>
                    <a:path extrusionOk="0" h="11955" w="11943">
                      <a:moveTo>
                        <a:pt x="5977" y="0"/>
                      </a:moveTo>
                      <a:cubicBezTo>
                        <a:pt x="2679" y="0"/>
                        <a:pt x="0" y="2679"/>
                        <a:pt x="0" y="5977"/>
                      </a:cubicBezTo>
                      <a:cubicBezTo>
                        <a:pt x="0" y="9275"/>
                        <a:pt x="2679" y="11954"/>
                        <a:pt x="5977" y="11954"/>
                      </a:cubicBezTo>
                      <a:cubicBezTo>
                        <a:pt x="9275" y="11954"/>
                        <a:pt x="11942" y="9275"/>
                        <a:pt x="11942" y="5977"/>
                      </a:cubicBezTo>
                      <a:cubicBezTo>
                        <a:pt x="11942" y="2679"/>
                        <a:pt x="9275" y="0"/>
                        <a:pt x="5977" y="0"/>
                      </a:cubicBezTo>
                      <a:close/>
                    </a:path>
                  </a:pathLst>
                </a:custGeom>
                <a:solidFill>
                  <a:srgbClr val="4949E7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663" name="Google Shape;2663;p43"/>
              <p:cNvGrpSpPr/>
              <p:nvPr/>
            </p:nvGrpSpPr>
            <p:grpSpPr>
              <a:xfrm>
                <a:off x="4151137" y="2732796"/>
                <a:ext cx="374986" cy="374572"/>
                <a:chOff x="3752358" y="3817349"/>
                <a:chExt cx="346056" cy="345674"/>
              </a:xfrm>
            </p:grpSpPr>
            <p:sp>
              <p:nvSpPr>
                <p:cNvPr id="2664" name="Google Shape;2664;p43"/>
                <p:cNvSpPr/>
                <p:nvPr/>
              </p:nvSpPr>
              <p:spPr>
                <a:xfrm>
                  <a:off x="3752358" y="3817349"/>
                  <a:ext cx="346056" cy="345674"/>
                </a:xfrm>
                <a:custGeom>
                  <a:rect b="b" l="l" r="r" t="t"/>
                  <a:pathLst>
                    <a:path extrusionOk="0" h="10860" w="10872">
                      <a:moveTo>
                        <a:pt x="5430" y="334"/>
                      </a:moveTo>
                      <a:cubicBezTo>
                        <a:pt x="8252" y="334"/>
                        <a:pt x="10526" y="2608"/>
                        <a:pt x="10526" y="5430"/>
                      </a:cubicBezTo>
                      <a:cubicBezTo>
                        <a:pt x="10526" y="8240"/>
                        <a:pt x="8228" y="10514"/>
                        <a:pt x="5430" y="10514"/>
                      </a:cubicBezTo>
                      <a:cubicBezTo>
                        <a:pt x="2620" y="10514"/>
                        <a:pt x="346" y="8240"/>
                        <a:pt x="346" y="5430"/>
                      </a:cubicBezTo>
                      <a:cubicBezTo>
                        <a:pt x="346" y="2608"/>
                        <a:pt x="2620" y="334"/>
                        <a:pt x="5430" y="334"/>
                      </a:cubicBezTo>
                      <a:close/>
                      <a:moveTo>
                        <a:pt x="5430" y="1"/>
                      </a:moveTo>
                      <a:cubicBezTo>
                        <a:pt x="3989" y="1"/>
                        <a:pt x="2620" y="560"/>
                        <a:pt x="1596" y="1584"/>
                      </a:cubicBezTo>
                      <a:cubicBezTo>
                        <a:pt x="572" y="2620"/>
                        <a:pt x="1" y="3989"/>
                        <a:pt x="1" y="5430"/>
                      </a:cubicBezTo>
                      <a:cubicBezTo>
                        <a:pt x="1" y="6871"/>
                        <a:pt x="572" y="8240"/>
                        <a:pt x="1596" y="9264"/>
                      </a:cubicBezTo>
                      <a:cubicBezTo>
                        <a:pt x="2620" y="10300"/>
                        <a:pt x="3989" y="10859"/>
                        <a:pt x="5430" y="10859"/>
                      </a:cubicBezTo>
                      <a:cubicBezTo>
                        <a:pt x="6882" y="10859"/>
                        <a:pt x="8252" y="10300"/>
                        <a:pt x="9276" y="9264"/>
                      </a:cubicBezTo>
                      <a:cubicBezTo>
                        <a:pt x="10300" y="8240"/>
                        <a:pt x="10871" y="6871"/>
                        <a:pt x="10871" y="5430"/>
                      </a:cubicBezTo>
                      <a:cubicBezTo>
                        <a:pt x="10871" y="3989"/>
                        <a:pt x="10300" y="2620"/>
                        <a:pt x="9276" y="1584"/>
                      </a:cubicBezTo>
                      <a:cubicBezTo>
                        <a:pt x="8252" y="560"/>
                        <a:pt x="6882" y="1"/>
                        <a:pt x="5430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65" name="Google Shape;2665;p43"/>
                <p:cNvSpPr/>
                <p:nvPr/>
              </p:nvSpPr>
              <p:spPr>
                <a:xfrm>
                  <a:off x="3831933" y="3955682"/>
                  <a:ext cx="47809" cy="120540"/>
                </a:xfrm>
                <a:custGeom>
                  <a:rect b="b" l="l" r="r" t="t"/>
                  <a:pathLst>
                    <a:path extrusionOk="0" h="3787" w="1502">
                      <a:moveTo>
                        <a:pt x="1168" y="346"/>
                      </a:moveTo>
                      <a:lnTo>
                        <a:pt x="1168" y="3430"/>
                      </a:lnTo>
                      <a:lnTo>
                        <a:pt x="358" y="3430"/>
                      </a:lnTo>
                      <a:lnTo>
                        <a:pt x="358" y="346"/>
                      </a:lnTo>
                      <a:close/>
                      <a:moveTo>
                        <a:pt x="180" y="1"/>
                      </a:moveTo>
                      <a:cubicBezTo>
                        <a:pt x="96" y="1"/>
                        <a:pt x="1" y="72"/>
                        <a:pt x="1" y="179"/>
                      </a:cubicBezTo>
                      <a:lnTo>
                        <a:pt x="1" y="3608"/>
                      </a:lnTo>
                      <a:cubicBezTo>
                        <a:pt x="1" y="3703"/>
                        <a:pt x="72" y="3787"/>
                        <a:pt x="180" y="3787"/>
                      </a:cubicBezTo>
                      <a:lnTo>
                        <a:pt x="1323" y="3787"/>
                      </a:lnTo>
                      <a:cubicBezTo>
                        <a:pt x="1418" y="3787"/>
                        <a:pt x="1501" y="3715"/>
                        <a:pt x="1501" y="3608"/>
                      </a:cubicBezTo>
                      <a:lnTo>
                        <a:pt x="1501" y="179"/>
                      </a:lnTo>
                      <a:cubicBezTo>
                        <a:pt x="1501" y="72"/>
                        <a:pt x="1430" y="1"/>
                        <a:pt x="1323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66" name="Google Shape;2666;p43"/>
                <p:cNvSpPr/>
                <p:nvPr/>
              </p:nvSpPr>
              <p:spPr>
                <a:xfrm>
                  <a:off x="3824739" y="3890112"/>
                  <a:ext cx="55002" cy="55002"/>
                </a:xfrm>
                <a:custGeom>
                  <a:rect b="b" l="l" r="r" t="t"/>
                  <a:pathLst>
                    <a:path extrusionOk="0" h="1728" w="1728">
                      <a:moveTo>
                        <a:pt x="870" y="334"/>
                      </a:moveTo>
                      <a:cubicBezTo>
                        <a:pt x="1156" y="334"/>
                        <a:pt x="1394" y="572"/>
                        <a:pt x="1394" y="846"/>
                      </a:cubicBezTo>
                      <a:cubicBezTo>
                        <a:pt x="1394" y="1132"/>
                        <a:pt x="1156" y="1370"/>
                        <a:pt x="870" y="1370"/>
                      </a:cubicBezTo>
                      <a:cubicBezTo>
                        <a:pt x="584" y="1370"/>
                        <a:pt x="346" y="1132"/>
                        <a:pt x="346" y="846"/>
                      </a:cubicBezTo>
                      <a:cubicBezTo>
                        <a:pt x="346" y="572"/>
                        <a:pt x="584" y="334"/>
                        <a:pt x="870" y="334"/>
                      </a:cubicBezTo>
                      <a:close/>
                      <a:moveTo>
                        <a:pt x="870" y="1"/>
                      </a:moveTo>
                      <a:cubicBezTo>
                        <a:pt x="394" y="1"/>
                        <a:pt x="1" y="394"/>
                        <a:pt x="1" y="870"/>
                      </a:cubicBezTo>
                      <a:cubicBezTo>
                        <a:pt x="1" y="1346"/>
                        <a:pt x="394" y="1727"/>
                        <a:pt x="870" y="1727"/>
                      </a:cubicBezTo>
                      <a:cubicBezTo>
                        <a:pt x="1346" y="1727"/>
                        <a:pt x="1727" y="1334"/>
                        <a:pt x="1727" y="870"/>
                      </a:cubicBezTo>
                      <a:cubicBezTo>
                        <a:pt x="1727" y="394"/>
                        <a:pt x="1346" y="1"/>
                        <a:pt x="870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67" name="Google Shape;2667;p43"/>
                <p:cNvSpPr/>
                <p:nvPr/>
              </p:nvSpPr>
              <p:spPr>
                <a:xfrm>
                  <a:off x="3904696" y="3955682"/>
                  <a:ext cx="128148" cy="120540"/>
                </a:xfrm>
                <a:custGeom>
                  <a:rect b="b" l="l" r="r" t="t"/>
                  <a:pathLst>
                    <a:path extrusionOk="0" h="3787" w="4026">
                      <a:moveTo>
                        <a:pt x="191" y="1"/>
                      </a:moveTo>
                      <a:cubicBezTo>
                        <a:pt x="96" y="1"/>
                        <a:pt x="1" y="72"/>
                        <a:pt x="1" y="179"/>
                      </a:cubicBezTo>
                      <a:lnTo>
                        <a:pt x="1" y="3608"/>
                      </a:lnTo>
                      <a:cubicBezTo>
                        <a:pt x="1" y="3703"/>
                        <a:pt x="84" y="3787"/>
                        <a:pt x="191" y="3787"/>
                      </a:cubicBezTo>
                      <a:lnTo>
                        <a:pt x="1334" y="3787"/>
                      </a:lnTo>
                      <a:cubicBezTo>
                        <a:pt x="1418" y="3787"/>
                        <a:pt x="1513" y="3715"/>
                        <a:pt x="1513" y="3608"/>
                      </a:cubicBezTo>
                      <a:lnTo>
                        <a:pt x="1513" y="2382"/>
                      </a:lnTo>
                      <a:cubicBezTo>
                        <a:pt x="1513" y="1977"/>
                        <a:pt x="1596" y="1501"/>
                        <a:pt x="2037" y="1501"/>
                      </a:cubicBezTo>
                      <a:cubicBezTo>
                        <a:pt x="2347" y="1501"/>
                        <a:pt x="2477" y="1763"/>
                        <a:pt x="2525" y="2060"/>
                      </a:cubicBezTo>
                      <a:cubicBezTo>
                        <a:pt x="2537" y="2156"/>
                        <a:pt x="2608" y="2215"/>
                        <a:pt x="2692" y="2215"/>
                      </a:cubicBezTo>
                      <a:cubicBezTo>
                        <a:pt x="2787" y="2215"/>
                        <a:pt x="2870" y="2120"/>
                        <a:pt x="2847" y="2025"/>
                      </a:cubicBezTo>
                      <a:cubicBezTo>
                        <a:pt x="2763" y="1465"/>
                        <a:pt x="2477" y="1155"/>
                        <a:pt x="2013" y="1155"/>
                      </a:cubicBezTo>
                      <a:cubicBezTo>
                        <a:pt x="1465" y="1155"/>
                        <a:pt x="1156" y="1608"/>
                        <a:pt x="1156" y="2382"/>
                      </a:cubicBezTo>
                      <a:lnTo>
                        <a:pt x="1156" y="3430"/>
                      </a:lnTo>
                      <a:lnTo>
                        <a:pt x="346" y="3430"/>
                      </a:lnTo>
                      <a:lnTo>
                        <a:pt x="346" y="358"/>
                      </a:lnTo>
                      <a:lnTo>
                        <a:pt x="918" y="358"/>
                      </a:lnTo>
                      <a:lnTo>
                        <a:pt x="918" y="572"/>
                      </a:lnTo>
                      <a:cubicBezTo>
                        <a:pt x="918" y="632"/>
                        <a:pt x="930" y="679"/>
                        <a:pt x="977" y="715"/>
                      </a:cubicBezTo>
                      <a:cubicBezTo>
                        <a:pt x="1007" y="733"/>
                        <a:pt x="1043" y="742"/>
                        <a:pt x="1078" y="742"/>
                      </a:cubicBezTo>
                      <a:cubicBezTo>
                        <a:pt x="1114" y="742"/>
                        <a:pt x="1150" y="733"/>
                        <a:pt x="1180" y="715"/>
                      </a:cubicBezTo>
                      <a:cubicBezTo>
                        <a:pt x="1477" y="477"/>
                        <a:pt x="1835" y="358"/>
                        <a:pt x="2227" y="358"/>
                      </a:cubicBezTo>
                      <a:cubicBezTo>
                        <a:pt x="3204" y="358"/>
                        <a:pt x="3656" y="1191"/>
                        <a:pt x="3656" y="2001"/>
                      </a:cubicBezTo>
                      <a:lnTo>
                        <a:pt x="3656" y="3430"/>
                      </a:lnTo>
                      <a:lnTo>
                        <a:pt x="2847" y="3430"/>
                      </a:lnTo>
                      <a:lnTo>
                        <a:pt x="2847" y="2870"/>
                      </a:lnTo>
                      <a:cubicBezTo>
                        <a:pt x="2847" y="2775"/>
                        <a:pt x="2775" y="2703"/>
                        <a:pt x="2692" y="2703"/>
                      </a:cubicBezTo>
                      <a:cubicBezTo>
                        <a:pt x="2597" y="2703"/>
                        <a:pt x="2525" y="2775"/>
                        <a:pt x="2525" y="2870"/>
                      </a:cubicBezTo>
                      <a:lnTo>
                        <a:pt x="2525" y="3596"/>
                      </a:lnTo>
                      <a:cubicBezTo>
                        <a:pt x="2525" y="3691"/>
                        <a:pt x="2597" y="3775"/>
                        <a:pt x="2704" y="3775"/>
                      </a:cubicBezTo>
                      <a:lnTo>
                        <a:pt x="3847" y="3775"/>
                      </a:lnTo>
                      <a:cubicBezTo>
                        <a:pt x="3942" y="3775"/>
                        <a:pt x="4025" y="3703"/>
                        <a:pt x="4025" y="3596"/>
                      </a:cubicBezTo>
                      <a:lnTo>
                        <a:pt x="4025" y="1989"/>
                      </a:lnTo>
                      <a:cubicBezTo>
                        <a:pt x="4025" y="810"/>
                        <a:pt x="3299" y="1"/>
                        <a:pt x="2239" y="1"/>
                      </a:cubicBezTo>
                      <a:cubicBezTo>
                        <a:pt x="1894" y="1"/>
                        <a:pt x="1573" y="84"/>
                        <a:pt x="1275" y="251"/>
                      </a:cubicBezTo>
                      <a:lnTo>
                        <a:pt x="1275" y="179"/>
                      </a:lnTo>
                      <a:cubicBezTo>
                        <a:pt x="1275" y="84"/>
                        <a:pt x="1204" y="1"/>
                        <a:pt x="1096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2668" name="Google Shape;2668;p43"/>
            <p:cNvGrpSpPr/>
            <p:nvPr/>
          </p:nvGrpSpPr>
          <p:grpSpPr>
            <a:xfrm>
              <a:off x="7034853" y="3222917"/>
              <a:ext cx="956596" cy="944252"/>
              <a:chOff x="4349489" y="2960313"/>
              <a:chExt cx="1098904" cy="1084724"/>
            </a:xfrm>
          </p:grpSpPr>
          <p:grpSp>
            <p:nvGrpSpPr>
              <p:cNvPr id="2669" name="Google Shape;2669;p43"/>
              <p:cNvGrpSpPr/>
              <p:nvPr/>
            </p:nvGrpSpPr>
            <p:grpSpPr>
              <a:xfrm>
                <a:off x="4349489" y="2960313"/>
                <a:ext cx="1098904" cy="1084724"/>
                <a:chOff x="4349489" y="2960313"/>
                <a:chExt cx="1098904" cy="1084724"/>
              </a:xfrm>
            </p:grpSpPr>
            <p:sp>
              <p:nvSpPr>
                <p:cNvPr id="2670" name="Google Shape;2670;p43"/>
                <p:cNvSpPr/>
                <p:nvPr/>
              </p:nvSpPr>
              <p:spPr>
                <a:xfrm>
                  <a:off x="4349489" y="2960313"/>
                  <a:ext cx="1098904" cy="1084724"/>
                </a:xfrm>
                <a:custGeom>
                  <a:rect b="b" l="l" r="r" t="t"/>
                  <a:pathLst>
                    <a:path extrusionOk="0" h="45131" w="45721">
                      <a:moveTo>
                        <a:pt x="22862" y="0"/>
                      </a:moveTo>
                      <a:cubicBezTo>
                        <a:pt x="22092" y="0"/>
                        <a:pt x="21324" y="295"/>
                        <a:pt x="20741" y="884"/>
                      </a:cubicBezTo>
                      <a:lnTo>
                        <a:pt x="12871" y="8743"/>
                      </a:lnTo>
                      <a:cubicBezTo>
                        <a:pt x="12697" y="8917"/>
                        <a:pt x="12470" y="9001"/>
                        <a:pt x="12243" y="9001"/>
                      </a:cubicBezTo>
                      <a:cubicBezTo>
                        <a:pt x="11942" y="9001"/>
                        <a:pt x="11642" y="8854"/>
                        <a:pt x="11466" y="8576"/>
                      </a:cubicBezTo>
                      <a:cubicBezTo>
                        <a:pt x="11014" y="7861"/>
                        <a:pt x="10645" y="7099"/>
                        <a:pt x="10347" y="6302"/>
                      </a:cubicBezTo>
                      <a:cubicBezTo>
                        <a:pt x="10168" y="5814"/>
                        <a:pt x="9847" y="5373"/>
                        <a:pt x="9394" y="5028"/>
                      </a:cubicBezTo>
                      <a:cubicBezTo>
                        <a:pt x="8866" y="4619"/>
                        <a:pt x="8248" y="4413"/>
                        <a:pt x="7630" y="4413"/>
                      </a:cubicBezTo>
                      <a:cubicBezTo>
                        <a:pt x="7078" y="4413"/>
                        <a:pt x="6525" y="4577"/>
                        <a:pt x="6037" y="4909"/>
                      </a:cubicBezTo>
                      <a:cubicBezTo>
                        <a:pt x="4465" y="5968"/>
                        <a:pt x="4310" y="8123"/>
                        <a:pt x="5584" y="9385"/>
                      </a:cubicBezTo>
                      <a:cubicBezTo>
                        <a:pt x="5894" y="9695"/>
                        <a:pt x="6251" y="9921"/>
                        <a:pt x="6632" y="10064"/>
                      </a:cubicBezTo>
                      <a:cubicBezTo>
                        <a:pt x="7418" y="10350"/>
                        <a:pt x="8180" y="10707"/>
                        <a:pt x="8882" y="11159"/>
                      </a:cubicBezTo>
                      <a:cubicBezTo>
                        <a:pt x="9382" y="11469"/>
                        <a:pt x="9466" y="12148"/>
                        <a:pt x="9049" y="12564"/>
                      </a:cubicBezTo>
                      <a:lnTo>
                        <a:pt x="1179" y="20434"/>
                      </a:lnTo>
                      <a:cubicBezTo>
                        <a:pt x="0" y="21613"/>
                        <a:pt x="0" y="23518"/>
                        <a:pt x="1179" y="24697"/>
                      </a:cubicBezTo>
                      <a:lnTo>
                        <a:pt x="20741" y="44247"/>
                      </a:lnTo>
                      <a:cubicBezTo>
                        <a:pt x="21324" y="44836"/>
                        <a:pt x="22092" y="45131"/>
                        <a:pt x="22862" y="45131"/>
                      </a:cubicBezTo>
                      <a:cubicBezTo>
                        <a:pt x="23631" y="45131"/>
                        <a:pt x="24402" y="44836"/>
                        <a:pt x="24992" y="44247"/>
                      </a:cubicBezTo>
                      <a:lnTo>
                        <a:pt x="44554" y="24697"/>
                      </a:lnTo>
                      <a:cubicBezTo>
                        <a:pt x="45720" y="23518"/>
                        <a:pt x="45720" y="21613"/>
                        <a:pt x="44554" y="20434"/>
                      </a:cubicBezTo>
                      <a:lnTo>
                        <a:pt x="24992" y="884"/>
                      </a:lnTo>
                      <a:cubicBezTo>
                        <a:pt x="24402" y="295"/>
                        <a:pt x="23631" y="0"/>
                        <a:pt x="22862" y="0"/>
                      </a:cubicBezTo>
                      <a:close/>
                    </a:path>
                  </a:pathLst>
                </a:custGeom>
                <a:solidFill>
                  <a:srgbClr val="FCBD24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71" name="Google Shape;2671;p43"/>
                <p:cNvSpPr/>
                <p:nvPr/>
              </p:nvSpPr>
              <p:spPr>
                <a:xfrm>
                  <a:off x="5065741" y="3026769"/>
                  <a:ext cx="287338" cy="287338"/>
                </a:xfrm>
                <a:custGeom>
                  <a:rect b="b" l="l" r="r" t="t"/>
                  <a:pathLst>
                    <a:path extrusionOk="0" h="11955" w="11955">
                      <a:moveTo>
                        <a:pt x="5978" y="1"/>
                      </a:moveTo>
                      <a:cubicBezTo>
                        <a:pt x="2680" y="1"/>
                        <a:pt x="1" y="2679"/>
                        <a:pt x="1" y="5978"/>
                      </a:cubicBezTo>
                      <a:cubicBezTo>
                        <a:pt x="1" y="9276"/>
                        <a:pt x="2680" y="11954"/>
                        <a:pt x="5978" y="11954"/>
                      </a:cubicBezTo>
                      <a:cubicBezTo>
                        <a:pt x="9276" y="11954"/>
                        <a:pt x="11955" y="9276"/>
                        <a:pt x="11955" y="5978"/>
                      </a:cubicBezTo>
                      <a:cubicBezTo>
                        <a:pt x="11955" y="2679"/>
                        <a:pt x="9276" y="1"/>
                        <a:pt x="5978" y="1"/>
                      </a:cubicBezTo>
                      <a:close/>
                    </a:path>
                  </a:pathLst>
                </a:custGeom>
                <a:solidFill>
                  <a:srgbClr val="FCBD24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672" name="Google Shape;2672;p43"/>
              <p:cNvGrpSpPr/>
              <p:nvPr/>
            </p:nvGrpSpPr>
            <p:grpSpPr>
              <a:xfrm>
                <a:off x="4732657" y="3315384"/>
                <a:ext cx="374952" cy="374572"/>
                <a:chOff x="4201447" y="3817349"/>
                <a:chExt cx="346024" cy="345674"/>
              </a:xfrm>
            </p:grpSpPr>
            <p:sp>
              <p:nvSpPr>
                <p:cNvPr id="2673" name="Google Shape;2673;p43"/>
                <p:cNvSpPr/>
                <p:nvPr/>
              </p:nvSpPr>
              <p:spPr>
                <a:xfrm>
                  <a:off x="4201447" y="3817349"/>
                  <a:ext cx="346024" cy="345674"/>
                </a:xfrm>
                <a:custGeom>
                  <a:rect b="b" l="l" r="r" t="t"/>
                  <a:pathLst>
                    <a:path extrusionOk="0" h="10860" w="10871">
                      <a:moveTo>
                        <a:pt x="5430" y="334"/>
                      </a:moveTo>
                      <a:cubicBezTo>
                        <a:pt x="8252" y="334"/>
                        <a:pt x="10526" y="2608"/>
                        <a:pt x="10526" y="5430"/>
                      </a:cubicBezTo>
                      <a:cubicBezTo>
                        <a:pt x="10526" y="8240"/>
                        <a:pt x="8252" y="10514"/>
                        <a:pt x="5430" y="10514"/>
                      </a:cubicBezTo>
                      <a:cubicBezTo>
                        <a:pt x="2620" y="10514"/>
                        <a:pt x="346" y="8240"/>
                        <a:pt x="346" y="5430"/>
                      </a:cubicBezTo>
                      <a:cubicBezTo>
                        <a:pt x="346" y="2608"/>
                        <a:pt x="2620" y="334"/>
                        <a:pt x="5430" y="334"/>
                      </a:cubicBezTo>
                      <a:close/>
                      <a:moveTo>
                        <a:pt x="5430" y="1"/>
                      </a:moveTo>
                      <a:cubicBezTo>
                        <a:pt x="3989" y="1"/>
                        <a:pt x="2620" y="560"/>
                        <a:pt x="1596" y="1584"/>
                      </a:cubicBezTo>
                      <a:cubicBezTo>
                        <a:pt x="572" y="2620"/>
                        <a:pt x="1" y="3989"/>
                        <a:pt x="1" y="5430"/>
                      </a:cubicBezTo>
                      <a:cubicBezTo>
                        <a:pt x="1" y="6871"/>
                        <a:pt x="572" y="8240"/>
                        <a:pt x="1596" y="9264"/>
                      </a:cubicBezTo>
                      <a:cubicBezTo>
                        <a:pt x="2620" y="10300"/>
                        <a:pt x="3989" y="10859"/>
                        <a:pt x="5430" y="10859"/>
                      </a:cubicBezTo>
                      <a:cubicBezTo>
                        <a:pt x="6882" y="10859"/>
                        <a:pt x="8252" y="10300"/>
                        <a:pt x="9276" y="9264"/>
                      </a:cubicBezTo>
                      <a:cubicBezTo>
                        <a:pt x="10299" y="8240"/>
                        <a:pt x="10871" y="6871"/>
                        <a:pt x="10871" y="5430"/>
                      </a:cubicBezTo>
                      <a:cubicBezTo>
                        <a:pt x="10871" y="3989"/>
                        <a:pt x="10299" y="2620"/>
                        <a:pt x="9276" y="1584"/>
                      </a:cubicBezTo>
                      <a:cubicBezTo>
                        <a:pt x="8252" y="560"/>
                        <a:pt x="6882" y="1"/>
                        <a:pt x="5430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74" name="Google Shape;2674;p43"/>
                <p:cNvSpPr/>
                <p:nvPr/>
              </p:nvSpPr>
              <p:spPr>
                <a:xfrm>
                  <a:off x="4271569" y="3904531"/>
                  <a:ext cx="227394" cy="185728"/>
                </a:xfrm>
                <a:custGeom>
                  <a:rect b="b" l="l" r="r" t="t"/>
                  <a:pathLst>
                    <a:path extrusionOk="0" h="5835" w="7144">
                      <a:moveTo>
                        <a:pt x="4620" y="0"/>
                      </a:moveTo>
                      <a:cubicBezTo>
                        <a:pt x="3727" y="0"/>
                        <a:pt x="2977" y="691"/>
                        <a:pt x="2905" y="1572"/>
                      </a:cubicBezTo>
                      <a:cubicBezTo>
                        <a:pt x="2727" y="1548"/>
                        <a:pt x="2358" y="1441"/>
                        <a:pt x="2262" y="1405"/>
                      </a:cubicBezTo>
                      <a:cubicBezTo>
                        <a:pt x="1643" y="1203"/>
                        <a:pt x="1072" y="810"/>
                        <a:pt x="631" y="322"/>
                      </a:cubicBezTo>
                      <a:cubicBezTo>
                        <a:pt x="596" y="298"/>
                        <a:pt x="572" y="274"/>
                        <a:pt x="524" y="262"/>
                      </a:cubicBezTo>
                      <a:cubicBezTo>
                        <a:pt x="517" y="261"/>
                        <a:pt x="509" y="260"/>
                        <a:pt x="501" y="260"/>
                      </a:cubicBezTo>
                      <a:cubicBezTo>
                        <a:pt x="436" y="260"/>
                        <a:pt x="367" y="304"/>
                        <a:pt x="346" y="357"/>
                      </a:cubicBezTo>
                      <a:cubicBezTo>
                        <a:pt x="238" y="572"/>
                        <a:pt x="179" y="810"/>
                        <a:pt x="179" y="1048"/>
                      </a:cubicBezTo>
                      <a:cubicBezTo>
                        <a:pt x="179" y="1393"/>
                        <a:pt x="286" y="1727"/>
                        <a:pt x="476" y="1977"/>
                      </a:cubicBezTo>
                      <a:cubicBezTo>
                        <a:pt x="466" y="1975"/>
                        <a:pt x="456" y="1974"/>
                        <a:pt x="446" y="1974"/>
                      </a:cubicBezTo>
                      <a:cubicBezTo>
                        <a:pt x="397" y="1974"/>
                        <a:pt x="349" y="1997"/>
                        <a:pt x="310" y="2036"/>
                      </a:cubicBezTo>
                      <a:cubicBezTo>
                        <a:pt x="286" y="2060"/>
                        <a:pt x="286" y="2108"/>
                        <a:pt x="274" y="2143"/>
                      </a:cubicBezTo>
                      <a:lnTo>
                        <a:pt x="274" y="2203"/>
                      </a:lnTo>
                      <a:cubicBezTo>
                        <a:pt x="274" y="2655"/>
                        <a:pt x="476" y="3072"/>
                        <a:pt x="822" y="3358"/>
                      </a:cubicBezTo>
                      <a:cubicBezTo>
                        <a:pt x="786" y="3370"/>
                        <a:pt x="774" y="3405"/>
                        <a:pt x="762" y="3417"/>
                      </a:cubicBezTo>
                      <a:cubicBezTo>
                        <a:pt x="750" y="3465"/>
                        <a:pt x="727" y="3513"/>
                        <a:pt x="750" y="3548"/>
                      </a:cubicBezTo>
                      <a:cubicBezTo>
                        <a:pt x="893" y="4024"/>
                        <a:pt x="1262" y="4405"/>
                        <a:pt x="1727" y="4548"/>
                      </a:cubicBezTo>
                      <a:cubicBezTo>
                        <a:pt x="1310" y="4798"/>
                        <a:pt x="834" y="4941"/>
                        <a:pt x="334" y="4941"/>
                      </a:cubicBezTo>
                      <a:lnTo>
                        <a:pt x="191" y="4941"/>
                      </a:lnTo>
                      <a:cubicBezTo>
                        <a:pt x="107" y="4941"/>
                        <a:pt x="36" y="5001"/>
                        <a:pt x="12" y="5084"/>
                      </a:cubicBezTo>
                      <a:cubicBezTo>
                        <a:pt x="0" y="5156"/>
                        <a:pt x="48" y="5239"/>
                        <a:pt x="107" y="5263"/>
                      </a:cubicBezTo>
                      <a:cubicBezTo>
                        <a:pt x="727" y="5632"/>
                        <a:pt x="1465" y="5834"/>
                        <a:pt x="2191" y="5834"/>
                      </a:cubicBezTo>
                      <a:cubicBezTo>
                        <a:pt x="3072" y="5834"/>
                        <a:pt x="3905" y="5560"/>
                        <a:pt x="4596" y="5060"/>
                      </a:cubicBezTo>
                      <a:cubicBezTo>
                        <a:pt x="4691" y="5001"/>
                        <a:pt x="4691" y="4858"/>
                        <a:pt x="4620" y="4786"/>
                      </a:cubicBezTo>
                      <a:cubicBezTo>
                        <a:pt x="4587" y="4754"/>
                        <a:pt x="4544" y="4735"/>
                        <a:pt x="4499" y="4735"/>
                      </a:cubicBezTo>
                      <a:cubicBezTo>
                        <a:pt x="4463" y="4735"/>
                        <a:pt x="4426" y="4748"/>
                        <a:pt x="4394" y="4775"/>
                      </a:cubicBezTo>
                      <a:cubicBezTo>
                        <a:pt x="3763" y="5215"/>
                        <a:pt x="3013" y="5489"/>
                        <a:pt x="2191" y="5489"/>
                      </a:cubicBezTo>
                      <a:cubicBezTo>
                        <a:pt x="1727" y="5489"/>
                        <a:pt x="1262" y="5394"/>
                        <a:pt x="846" y="5239"/>
                      </a:cubicBezTo>
                      <a:cubicBezTo>
                        <a:pt x="1369" y="5144"/>
                        <a:pt x="1846" y="4917"/>
                        <a:pt x="2262" y="4584"/>
                      </a:cubicBezTo>
                      <a:cubicBezTo>
                        <a:pt x="2310" y="4536"/>
                        <a:pt x="2334" y="4477"/>
                        <a:pt x="2322" y="4417"/>
                      </a:cubicBezTo>
                      <a:cubicBezTo>
                        <a:pt x="2310" y="4346"/>
                        <a:pt x="2239" y="4286"/>
                        <a:pt x="2155" y="4286"/>
                      </a:cubicBezTo>
                      <a:cubicBezTo>
                        <a:pt x="1739" y="4263"/>
                        <a:pt x="1369" y="4048"/>
                        <a:pt x="1167" y="3691"/>
                      </a:cubicBezTo>
                      <a:cubicBezTo>
                        <a:pt x="1250" y="3691"/>
                        <a:pt x="1358" y="3667"/>
                        <a:pt x="1441" y="3643"/>
                      </a:cubicBezTo>
                      <a:cubicBezTo>
                        <a:pt x="1524" y="3632"/>
                        <a:pt x="1584" y="3572"/>
                        <a:pt x="1584" y="3489"/>
                      </a:cubicBezTo>
                      <a:cubicBezTo>
                        <a:pt x="1596" y="3405"/>
                        <a:pt x="1536" y="3334"/>
                        <a:pt x="1441" y="3298"/>
                      </a:cubicBezTo>
                      <a:cubicBezTo>
                        <a:pt x="1000" y="3191"/>
                        <a:pt x="667" y="2822"/>
                        <a:pt x="596" y="2381"/>
                      </a:cubicBezTo>
                      <a:lnTo>
                        <a:pt x="596" y="2381"/>
                      </a:lnTo>
                      <a:cubicBezTo>
                        <a:pt x="727" y="2405"/>
                        <a:pt x="869" y="2417"/>
                        <a:pt x="1000" y="2417"/>
                      </a:cubicBezTo>
                      <a:cubicBezTo>
                        <a:pt x="1084" y="2417"/>
                        <a:pt x="1143" y="2358"/>
                        <a:pt x="1167" y="2274"/>
                      </a:cubicBezTo>
                      <a:cubicBezTo>
                        <a:pt x="1179" y="2203"/>
                        <a:pt x="1131" y="2143"/>
                        <a:pt x="1072" y="2108"/>
                      </a:cubicBezTo>
                      <a:cubicBezTo>
                        <a:pt x="703" y="1881"/>
                        <a:pt x="476" y="1488"/>
                        <a:pt x="476" y="1048"/>
                      </a:cubicBezTo>
                      <a:cubicBezTo>
                        <a:pt x="476" y="953"/>
                        <a:pt x="488" y="846"/>
                        <a:pt x="524" y="738"/>
                      </a:cubicBezTo>
                      <a:cubicBezTo>
                        <a:pt x="965" y="1191"/>
                        <a:pt x="1524" y="1524"/>
                        <a:pt x="2120" y="1727"/>
                      </a:cubicBezTo>
                      <a:cubicBezTo>
                        <a:pt x="2120" y="1727"/>
                        <a:pt x="2715" y="1905"/>
                        <a:pt x="2929" y="1917"/>
                      </a:cubicBezTo>
                      <a:lnTo>
                        <a:pt x="3024" y="1917"/>
                      </a:lnTo>
                      <a:cubicBezTo>
                        <a:pt x="3096" y="1917"/>
                        <a:pt x="3167" y="1869"/>
                        <a:pt x="3191" y="1798"/>
                      </a:cubicBezTo>
                      <a:cubicBezTo>
                        <a:pt x="3203" y="1786"/>
                        <a:pt x="3203" y="1750"/>
                        <a:pt x="3203" y="1738"/>
                      </a:cubicBezTo>
                      <a:lnTo>
                        <a:pt x="3203" y="1703"/>
                      </a:lnTo>
                      <a:cubicBezTo>
                        <a:pt x="3203" y="953"/>
                        <a:pt x="3810" y="334"/>
                        <a:pt x="4572" y="334"/>
                      </a:cubicBezTo>
                      <a:cubicBezTo>
                        <a:pt x="4941" y="334"/>
                        <a:pt x="5287" y="488"/>
                        <a:pt x="5549" y="750"/>
                      </a:cubicBezTo>
                      <a:cubicBezTo>
                        <a:pt x="5585" y="787"/>
                        <a:pt x="5621" y="802"/>
                        <a:pt x="5663" y="802"/>
                      </a:cubicBezTo>
                      <a:cubicBezTo>
                        <a:pt x="5676" y="802"/>
                        <a:pt x="5689" y="801"/>
                        <a:pt x="5703" y="798"/>
                      </a:cubicBezTo>
                      <a:cubicBezTo>
                        <a:pt x="5882" y="762"/>
                        <a:pt x="6049" y="738"/>
                        <a:pt x="6203" y="679"/>
                      </a:cubicBezTo>
                      <a:lnTo>
                        <a:pt x="6203" y="679"/>
                      </a:lnTo>
                      <a:cubicBezTo>
                        <a:pt x="6120" y="762"/>
                        <a:pt x="6013" y="857"/>
                        <a:pt x="5894" y="917"/>
                      </a:cubicBezTo>
                      <a:cubicBezTo>
                        <a:pt x="5822" y="965"/>
                        <a:pt x="5787" y="1048"/>
                        <a:pt x="5822" y="1143"/>
                      </a:cubicBezTo>
                      <a:cubicBezTo>
                        <a:pt x="5846" y="1203"/>
                        <a:pt x="5930" y="1250"/>
                        <a:pt x="6001" y="1250"/>
                      </a:cubicBezTo>
                      <a:cubicBezTo>
                        <a:pt x="6144" y="1227"/>
                        <a:pt x="6287" y="1215"/>
                        <a:pt x="6418" y="1167"/>
                      </a:cubicBezTo>
                      <a:lnTo>
                        <a:pt x="6418" y="1167"/>
                      </a:lnTo>
                      <a:cubicBezTo>
                        <a:pt x="6299" y="1286"/>
                        <a:pt x="6168" y="1405"/>
                        <a:pt x="6013" y="1512"/>
                      </a:cubicBezTo>
                      <a:cubicBezTo>
                        <a:pt x="5965" y="1548"/>
                        <a:pt x="5941" y="1608"/>
                        <a:pt x="5941" y="1655"/>
                      </a:cubicBezTo>
                      <a:lnTo>
                        <a:pt x="5941" y="1679"/>
                      </a:lnTo>
                      <a:lnTo>
                        <a:pt x="5941" y="1703"/>
                      </a:lnTo>
                      <a:lnTo>
                        <a:pt x="5941" y="1727"/>
                      </a:lnTo>
                      <a:cubicBezTo>
                        <a:pt x="5941" y="2691"/>
                        <a:pt x="5572" y="3572"/>
                        <a:pt x="4977" y="4227"/>
                      </a:cubicBezTo>
                      <a:cubicBezTo>
                        <a:pt x="4918" y="4298"/>
                        <a:pt x="4918" y="4405"/>
                        <a:pt x="4977" y="4465"/>
                      </a:cubicBezTo>
                      <a:cubicBezTo>
                        <a:pt x="5011" y="4499"/>
                        <a:pt x="5053" y="4514"/>
                        <a:pt x="5096" y="4514"/>
                      </a:cubicBezTo>
                      <a:cubicBezTo>
                        <a:pt x="5143" y="4514"/>
                        <a:pt x="5190" y="4496"/>
                        <a:pt x="5227" y="4465"/>
                      </a:cubicBezTo>
                      <a:cubicBezTo>
                        <a:pt x="5894" y="3715"/>
                        <a:pt x="6263" y="2762"/>
                        <a:pt x="6287" y="1750"/>
                      </a:cubicBezTo>
                      <a:cubicBezTo>
                        <a:pt x="6596" y="1524"/>
                        <a:pt x="6846" y="1250"/>
                        <a:pt x="7061" y="917"/>
                      </a:cubicBezTo>
                      <a:cubicBezTo>
                        <a:pt x="7144" y="857"/>
                        <a:pt x="7132" y="750"/>
                        <a:pt x="7061" y="715"/>
                      </a:cubicBezTo>
                      <a:cubicBezTo>
                        <a:pt x="7029" y="683"/>
                        <a:pt x="6987" y="667"/>
                        <a:pt x="6937" y="667"/>
                      </a:cubicBezTo>
                      <a:cubicBezTo>
                        <a:pt x="6912" y="667"/>
                        <a:pt x="6886" y="671"/>
                        <a:pt x="6858" y="679"/>
                      </a:cubicBezTo>
                      <a:cubicBezTo>
                        <a:pt x="6775" y="726"/>
                        <a:pt x="6680" y="750"/>
                        <a:pt x="6596" y="786"/>
                      </a:cubicBezTo>
                      <a:cubicBezTo>
                        <a:pt x="6680" y="667"/>
                        <a:pt x="6763" y="512"/>
                        <a:pt x="6823" y="369"/>
                      </a:cubicBezTo>
                      <a:cubicBezTo>
                        <a:pt x="6834" y="310"/>
                        <a:pt x="6834" y="238"/>
                        <a:pt x="6787" y="191"/>
                      </a:cubicBezTo>
                      <a:cubicBezTo>
                        <a:pt x="6750" y="153"/>
                        <a:pt x="6703" y="135"/>
                        <a:pt x="6659" y="135"/>
                      </a:cubicBezTo>
                      <a:cubicBezTo>
                        <a:pt x="6632" y="135"/>
                        <a:pt x="6607" y="142"/>
                        <a:pt x="6584" y="155"/>
                      </a:cubicBezTo>
                      <a:cubicBezTo>
                        <a:pt x="6322" y="310"/>
                        <a:pt x="6061" y="393"/>
                        <a:pt x="5775" y="441"/>
                      </a:cubicBezTo>
                      <a:cubicBezTo>
                        <a:pt x="5465" y="143"/>
                        <a:pt x="5048" y="0"/>
                        <a:pt x="4620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  <p:grpSp>
          <p:nvGrpSpPr>
            <p:cNvPr id="2675" name="Google Shape;2675;p43"/>
            <p:cNvGrpSpPr/>
            <p:nvPr/>
          </p:nvGrpSpPr>
          <p:grpSpPr>
            <a:xfrm>
              <a:off x="6529419" y="3711909"/>
              <a:ext cx="956596" cy="944315"/>
              <a:chOff x="3768864" y="3522050"/>
              <a:chExt cx="1098904" cy="1084796"/>
            </a:xfrm>
          </p:grpSpPr>
          <p:grpSp>
            <p:nvGrpSpPr>
              <p:cNvPr id="2676" name="Google Shape;2676;p43"/>
              <p:cNvGrpSpPr/>
              <p:nvPr/>
            </p:nvGrpSpPr>
            <p:grpSpPr>
              <a:xfrm>
                <a:off x="3768864" y="3522050"/>
                <a:ext cx="1098904" cy="1084796"/>
                <a:chOff x="3768864" y="3522050"/>
                <a:chExt cx="1098904" cy="1084796"/>
              </a:xfrm>
            </p:grpSpPr>
            <p:sp>
              <p:nvSpPr>
                <p:cNvPr id="2677" name="Google Shape;2677;p43"/>
                <p:cNvSpPr/>
                <p:nvPr/>
              </p:nvSpPr>
              <p:spPr>
                <a:xfrm>
                  <a:off x="3768864" y="3522050"/>
                  <a:ext cx="1098904" cy="1084796"/>
                </a:xfrm>
                <a:custGeom>
                  <a:rect b="b" l="l" r="r" t="t"/>
                  <a:pathLst>
                    <a:path extrusionOk="0" h="45134" w="45721">
                      <a:moveTo>
                        <a:pt x="22862" y="0"/>
                      </a:moveTo>
                      <a:cubicBezTo>
                        <a:pt x="22093" y="0"/>
                        <a:pt x="21325" y="295"/>
                        <a:pt x="20741" y="884"/>
                      </a:cubicBezTo>
                      <a:lnTo>
                        <a:pt x="1179" y="20446"/>
                      </a:lnTo>
                      <a:cubicBezTo>
                        <a:pt x="1" y="21613"/>
                        <a:pt x="1" y="23518"/>
                        <a:pt x="1179" y="24697"/>
                      </a:cubicBezTo>
                      <a:lnTo>
                        <a:pt x="20741" y="44259"/>
                      </a:lnTo>
                      <a:cubicBezTo>
                        <a:pt x="21325" y="44842"/>
                        <a:pt x="22093" y="45134"/>
                        <a:pt x="22862" y="45134"/>
                      </a:cubicBezTo>
                      <a:cubicBezTo>
                        <a:pt x="23631" y="45134"/>
                        <a:pt x="24402" y="44842"/>
                        <a:pt x="24992" y="44259"/>
                      </a:cubicBezTo>
                      <a:lnTo>
                        <a:pt x="44554" y="24697"/>
                      </a:lnTo>
                      <a:cubicBezTo>
                        <a:pt x="45721" y="23518"/>
                        <a:pt x="45721" y="21613"/>
                        <a:pt x="44554" y="20446"/>
                      </a:cubicBezTo>
                      <a:lnTo>
                        <a:pt x="36684" y="12576"/>
                      </a:lnTo>
                      <a:cubicBezTo>
                        <a:pt x="36279" y="12171"/>
                        <a:pt x="36362" y="11481"/>
                        <a:pt x="36850" y="11171"/>
                      </a:cubicBezTo>
                      <a:cubicBezTo>
                        <a:pt x="37565" y="10719"/>
                        <a:pt x="38327" y="10362"/>
                        <a:pt x="39124" y="10052"/>
                      </a:cubicBezTo>
                      <a:cubicBezTo>
                        <a:pt x="39613" y="9874"/>
                        <a:pt x="40053" y="9552"/>
                        <a:pt x="40410" y="9100"/>
                      </a:cubicBezTo>
                      <a:cubicBezTo>
                        <a:pt x="41172" y="8111"/>
                        <a:pt x="41220" y="6778"/>
                        <a:pt x="40518" y="5742"/>
                      </a:cubicBezTo>
                      <a:cubicBezTo>
                        <a:pt x="39931" y="4872"/>
                        <a:pt x="39013" y="4437"/>
                        <a:pt x="38094" y="4437"/>
                      </a:cubicBezTo>
                      <a:cubicBezTo>
                        <a:pt x="37352" y="4437"/>
                        <a:pt x="36610" y="4721"/>
                        <a:pt x="36041" y="5290"/>
                      </a:cubicBezTo>
                      <a:cubicBezTo>
                        <a:pt x="35731" y="5599"/>
                        <a:pt x="35505" y="5956"/>
                        <a:pt x="35362" y="6337"/>
                      </a:cubicBezTo>
                      <a:cubicBezTo>
                        <a:pt x="35076" y="7135"/>
                        <a:pt x="34719" y="7885"/>
                        <a:pt x="34267" y="8588"/>
                      </a:cubicBezTo>
                      <a:cubicBezTo>
                        <a:pt x="34091" y="8872"/>
                        <a:pt x="33796" y="9021"/>
                        <a:pt x="33498" y="9021"/>
                      </a:cubicBezTo>
                      <a:cubicBezTo>
                        <a:pt x="33271" y="9021"/>
                        <a:pt x="33042" y="8934"/>
                        <a:pt x="32862" y="8754"/>
                      </a:cubicBezTo>
                      <a:lnTo>
                        <a:pt x="24992" y="884"/>
                      </a:lnTo>
                      <a:cubicBezTo>
                        <a:pt x="24402" y="295"/>
                        <a:pt x="23631" y="0"/>
                        <a:pt x="22862" y="0"/>
                      </a:cubicBezTo>
                      <a:close/>
                    </a:path>
                  </a:pathLst>
                </a:custGeom>
                <a:solidFill>
                  <a:srgbClr val="EC3A3B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78" name="Google Shape;2678;p43"/>
                <p:cNvSpPr/>
                <p:nvPr/>
              </p:nvSpPr>
              <p:spPr>
                <a:xfrm>
                  <a:off x="3887041" y="3641743"/>
                  <a:ext cx="287338" cy="287026"/>
                </a:xfrm>
                <a:custGeom>
                  <a:rect b="b" l="l" r="r" t="t"/>
                  <a:pathLst>
                    <a:path extrusionOk="0" h="11942" w="11955">
                      <a:moveTo>
                        <a:pt x="5978" y="0"/>
                      </a:moveTo>
                      <a:cubicBezTo>
                        <a:pt x="2680" y="0"/>
                        <a:pt x="1" y="2667"/>
                        <a:pt x="1" y="5977"/>
                      </a:cubicBezTo>
                      <a:cubicBezTo>
                        <a:pt x="1" y="9275"/>
                        <a:pt x="2680" y="11942"/>
                        <a:pt x="5978" y="11942"/>
                      </a:cubicBezTo>
                      <a:cubicBezTo>
                        <a:pt x="9276" y="11942"/>
                        <a:pt x="11955" y="9275"/>
                        <a:pt x="11955" y="5977"/>
                      </a:cubicBezTo>
                      <a:cubicBezTo>
                        <a:pt x="11955" y="2667"/>
                        <a:pt x="9276" y="0"/>
                        <a:pt x="5978" y="0"/>
                      </a:cubicBezTo>
                      <a:close/>
                    </a:path>
                  </a:pathLst>
                </a:custGeom>
                <a:solidFill>
                  <a:srgbClr val="EC3A3B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grpSp>
            <p:nvGrpSpPr>
              <p:cNvPr id="2679" name="Google Shape;2679;p43"/>
              <p:cNvGrpSpPr/>
              <p:nvPr/>
            </p:nvGrpSpPr>
            <p:grpSpPr>
              <a:xfrm>
                <a:off x="4139616" y="3871555"/>
                <a:ext cx="357419" cy="357005"/>
                <a:chOff x="7482229" y="3351230"/>
                <a:chExt cx="357419" cy="357005"/>
              </a:xfrm>
            </p:grpSpPr>
            <p:sp>
              <p:nvSpPr>
                <p:cNvPr id="2680" name="Google Shape;2680;p43"/>
                <p:cNvSpPr/>
                <p:nvPr/>
              </p:nvSpPr>
              <p:spPr>
                <a:xfrm>
                  <a:off x="7482229" y="3351230"/>
                  <a:ext cx="357419" cy="357005"/>
                </a:xfrm>
                <a:custGeom>
                  <a:rect b="b" l="l" r="r" t="t"/>
                  <a:pathLst>
                    <a:path extrusionOk="0" h="11216" w="11229">
                      <a:moveTo>
                        <a:pt x="5633" y="357"/>
                      </a:moveTo>
                      <a:cubicBezTo>
                        <a:pt x="8538" y="357"/>
                        <a:pt x="10883" y="2703"/>
                        <a:pt x="10883" y="5608"/>
                      </a:cubicBezTo>
                      <a:cubicBezTo>
                        <a:pt x="10883" y="8513"/>
                        <a:pt x="8538" y="10859"/>
                        <a:pt x="5633" y="10859"/>
                      </a:cubicBezTo>
                      <a:cubicBezTo>
                        <a:pt x="2728" y="10859"/>
                        <a:pt x="382" y="8513"/>
                        <a:pt x="382" y="5608"/>
                      </a:cubicBezTo>
                      <a:cubicBezTo>
                        <a:pt x="382" y="2703"/>
                        <a:pt x="2728" y="357"/>
                        <a:pt x="5633" y="357"/>
                      </a:cubicBezTo>
                      <a:close/>
                      <a:moveTo>
                        <a:pt x="5621" y="0"/>
                      </a:moveTo>
                      <a:cubicBezTo>
                        <a:pt x="4109" y="0"/>
                        <a:pt x="2716" y="572"/>
                        <a:pt x="1644" y="1631"/>
                      </a:cubicBezTo>
                      <a:cubicBezTo>
                        <a:pt x="584" y="2691"/>
                        <a:pt x="1" y="4108"/>
                        <a:pt x="1" y="5608"/>
                      </a:cubicBezTo>
                      <a:cubicBezTo>
                        <a:pt x="1" y="7108"/>
                        <a:pt x="584" y="8513"/>
                        <a:pt x="1644" y="9585"/>
                      </a:cubicBezTo>
                      <a:cubicBezTo>
                        <a:pt x="2704" y="10632"/>
                        <a:pt x="4109" y="11216"/>
                        <a:pt x="5621" y="11216"/>
                      </a:cubicBezTo>
                      <a:cubicBezTo>
                        <a:pt x="7121" y="11216"/>
                        <a:pt x="8526" y="10632"/>
                        <a:pt x="9597" y="9585"/>
                      </a:cubicBezTo>
                      <a:cubicBezTo>
                        <a:pt x="10645" y="8525"/>
                        <a:pt x="11229" y="7108"/>
                        <a:pt x="11229" y="5608"/>
                      </a:cubicBezTo>
                      <a:cubicBezTo>
                        <a:pt x="11229" y="4108"/>
                        <a:pt x="10669" y="2703"/>
                        <a:pt x="9597" y="1631"/>
                      </a:cubicBezTo>
                      <a:cubicBezTo>
                        <a:pt x="8538" y="572"/>
                        <a:pt x="7121" y="0"/>
                        <a:pt x="5621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81" name="Google Shape;2681;p43"/>
                <p:cNvSpPr/>
                <p:nvPr/>
              </p:nvSpPr>
              <p:spPr>
                <a:xfrm>
                  <a:off x="7592138" y="3605616"/>
                  <a:ext cx="137983" cy="32530"/>
                </a:xfrm>
                <a:custGeom>
                  <a:rect b="b" l="l" r="r" t="t"/>
                  <a:pathLst>
                    <a:path extrusionOk="0" h="1022" w="4335">
                      <a:moveTo>
                        <a:pt x="202" y="1"/>
                      </a:moveTo>
                      <a:cubicBezTo>
                        <a:pt x="147" y="1"/>
                        <a:pt x="94" y="21"/>
                        <a:pt x="60" y="69"/>
                      </a:cubicBezTo>
                      <a:cubicBezTo>
                        <a:pt x="1" y="140"/>
                        <a:pt x="1" y="259"/>
                        <a:pt x="96" y="319"/>
                      </a:cubicBezTo>
                      <a:cubicBezTo>
                        <a:pt x="644" y="783"/>
                        <a:pt x="1370" y="1021"/>
                        <a:pt x="2168" y="1021"/>
                      </a:cubicBezTo>
                      <a:cubicBezTo>
                        <a:pt x="2954" y="1021"/>
                        <a:pt x="3680" y="771"/>
                        <a:pt x="4239" y="319"/>
                      </a:cubicBezTo>
                      <a:cubicBezTo>
                        <a:pt x="4323" y="259"/>
                        <a:pt x="4335" y="140"/>
                        <a:pt x="4263" y="69"/>
                      </a:cubicBezTo>
                      <a:cubicBezTo>
                        <a:pt x="4228" y="26"/>
                        <a:pt x="4170" y="4"/>
                        <a:pt x="4115" y="4"/>
                      </a:cubicBezTo>
                      <a:cubicBezTo>
                        <a:pt x="4078" y="4"/>
                        <a:pt x="4042" y="14"/>
                        <a:pt x="4013" y="33"/>
                      </a:cubicBezTo>
                      <a:cubicBezTo>
                        <a:pt x="3537" y="438"/>
                        <a:pt x="2882" y="664"/>
                        <a:pt x="2168" y="664"/>
                      </a:cubicBezTo>
                      <a:cubicBezTo>
                        <a:pt x="1465" y="664"/>
                        <a:pt x="810" y="438"/>
                        <a:pt x="322" y="33"/>
                      </a:cubicBezTo>
                      <a:cubicBezTo>
                        <a:pt x="286" y="12"/>
                        <a:pt x="244" y="1"/>
                        <a:pt x="202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82" name="Google Shape;2682;p43"/>
                <p:cNvSpPr/>
                <p:nvPr/>
              </p:nvSpPr>
              <p:spPr>
                <a:xfrm>
                  <a:off x="7513709" y="3387962"/>
                  <a:ext cx="295987" cy="282014"/>
                </a:xfrm>
                <a:custGeom>
                  <a:rect b="b" l="l" r="r" t="t"/>
                  <a:pathLst>
                    <a:path extrusionOk="0" h="8860" w="9299">
                      <a:moveTo>
                        <a:pt x="6060" y="370"/>
                      </a:moveTo>
                      <a:cubicBezTo>
                        <a:pt x="6358" y="370"/>
                        <a:pt x="6596" y="608"/>
                        <a:pt x="6596" y="906"/>
                      </a:cubicBezTo>
                      <a:cubicBezTo>
                        <a:pt x="6596" y="1204"/>
                        <a:pt x="6358" y="1442"/>
                        <a:pt x="6060" y="1442"/>
                      </a:cubicBezTo>
                      <a:cubicBezTo>
                        <a:pt x="5763" y="1442"/>
                        <a:pt x="5525" y="1204"/>
                        <a:pt x="5525" y="906"/>
                      </a:cubicBezTo>
                      <a:cubicBezTo>
                        <a:pt x="5525" y="608"/>
                        <a:pt x="5763" y="370"/>
                        <a:pt x="6060" y="370"/>
                      </a:cubicBezTo>
                      <a:close/>
                      <a:moveTo>
                        <a:pt x="1322" y="2989"/>
                      </a:moveTo>
                      <a:cubicBezTo>
                        <a:pt x="1596" y="2989"/>
                        <a:pt x="1834" y="3097"/>
                        <a:pt x="2012" y="3263"/>
                      </a:cubicBezTo>
                      <a:cubicBezTo>
                        <a:pt x="1477" y="3680"/>
                        <a:pt x="1072" y="4240"/>
                        <a:pt x="881" y="4883"/>
                      </a:cubicBezTo>
                      <a:cubicBezTo>
                        <a:pt x="548" y="4716"/>
                        <a:pt x="334" y="4359"/>
                        <a:pt x="334" y="3990"/>
                      </a:cubicBezTo>
                      <a:cubicBezTo>
                        <a:pt x="334" y="3442"/>
                        <a:pt x="774" y="2989"/>
                        <a:pt x="1322" y="2989"/>
                      </a:cubicBezTo>
                      <a:close/>
                      <a:moveTo>
                        <a:pt x="7954" y="2989"/>
                      </a:moveTo>
                      <a:cubicBezTo>
                        <a:pt x="8501" y="2989"/>
                        <a:pt x="8942" y="3442"/>
                        <a:pt x="8942" y="3990"/>
                      </a:cubicBezTo>
                      <a:cubicBezTo>
                        <a:pt x="8966" y="4359"/>
                        <a:pt x="8739" y="4704"/>
                        <a:pt x="8394" y="4883"/>
                      </a:cubicBezTo>
                      <a:cubicBezTo>
                        <a:pt x="8216" y="4240"/>
                        <a:pt x="7811" y="3680"/>
                        <a:pt x="7263" y="3263"/>
                      </a:cubicBezTo>
                      <a:cubicBezTo>
                        <a:pt x="7442" y="3085"/>
                        <a:pt x="7692" y="2989"/>
                        <a:pt x="7954" y="2989"/>
                      </a:cubicBezTo>
                      <a:close/>
                      <a:moveTo>
                        <a:pt x="6072" y="1"/>
                      </a:moveTo>
                      <a:cubicBezTo>
                        <a:pt x="5632" y="1"/>
                        <a:pt x="5251" y="334"/>
                        <a:pt x="5191" y="763"/>
                      </a:cubicBezTo>
                      <a:lnTo>
                        <a:pt x="4596" y="953"/>
                      </a:lnTo>
                      <a:cubicBezTo>
                        <a:pt x="4525" y="989"/>
                        <a:pt x="4477" y="1049"/>
                        <a:pt x="4477" y="1120"/>
                      </a:cubicBezTo>
                      <a:lnTo>
                        <a:pt x="4477" y="2370"/>
                      </a:lnTo>
                      <a:cubicBezTo>
                        <a:pt x="3679" y="2394"/>
                        <a:pt x="2929" y="2632"/>
                        <a:pt x="2334" y="3025"/>
                      </a:cubicBezTo>
                      <a:cubicBezTo>
                        <a:pt x="2084" y="2751"/>
                        <a:pt x="1727" y="2608"/>
                        <a:pt x="1358" y="2608"/>
                      </a:cubicBezTo>
                      <a:cubicBezTo>
                        <a:pt x="607" y="2608"/>
                        <a:pt x="0" y="3216"/>
                        <a:pt x="0" y="3966"/>
                      </a:cubicBezTo>
                      <a:cubicBezTo>
                        <a:pt x="0" y="4513"/>
                        <a:pt x="345" y="5002"/>
                        <a:pt x="834" y="5216"/>
                      </a:cubicBezTo>
                      <a:cubicBezTo>
                        <a:pt x="822" y="5347"/>
                        <a:pt x="798" y="5478"/>
                        <a:pt x="798" y="5609"/>
                      </a:cubicBezTo>
                      <a:cubicBezTo>
                        <a:pt x="798" y="7395"/>
                        <a:pt x="2524" y="8859"/>
                        <a:pt x="4667" y="8859"/>
                      </a:cubicBezTo>
                      <a:cubicBezTo>
                        <a:pt x="5763" y="8859"/>
                        <a:pt x="6739" y="8490"/>
                        <a:pt x="7442" y="7871"/>
                      </a:cubicBezTo>
                      <a:cubicBezTo>
                        <a:pt x="7513" y="7811"/>
                        <a:pt x="7513" y="7692"/>
                        <a:pt x="7454" y="7621"/>
                      </a:cubicBezTo>
                      <a:cubicBezTo>
                        <a:pt x="7421" y="7588"/>
                        <a:pt x="7374" y="7570"/>
                        <a:pt x="7326" y="7570"/>
                      </a:cubicBezTo>
                      <a:cubicBezTo>
                        <a:pt x="7287" y="7570"/>
                        <a:pt x="7248" y="7582"/>
                        <a:pt x="7215" y="7609"/>
                      </a:cubicBezTo>
                      <a:cubicBezTo>
                        <a:pt x="6572" y="8157"/>
                        <a:pt x="5668" y="8514"/>
                        <a:pt x="4667" y="8514"/>
                      </a:cubicBezTo>
                      <a:cubicBezTo>
                        <a:pt x="2739" y="8514"/>
                        <a:pt x="1167" y="7216"/>
                        <a:pt x="1167" y="5633"/>
                      </a:cubicBezTo>
                      <a:cubicBezTo>
                        <a:pt x="1167" y="4037"/>
                        <a:pt x="2739" y="2739"/>
                        <a:pt x="4667" y="2739"/>
                      </a:cubicBezTo>
                      <a:cubicBezTo>
                        <a:pt x="6608" y="2739"/>
                        <a:pt x="8180" y="4037"/>
                        <a:pt x="8180" y="5633"/>
                      </a:cubicBezTo>
                      <a:cubicBezTo>
                        <a:pt x="8180" y="6133"/>
                        <a:pt x="8037" y="6597"/>
                        <a:pt x="7751" y="7014"/>
                      </a:cubicBezTo>
                      <a:cubicBezTo>
                        <a:pt x="7704" y="7085"/>
                        <a:pt x="7727" y="7169"/>
                        <a:pt x="7787" y="7228"/>
                      </a:cubicBezTo>
                      <a:cubicBezTo>
                        <a:pt x="7818" y="7264"/>
                        <a:pt x="7859" y="7280"/>
                        <a:pt x="7902" y="7280"/>
                      </a:cubicBezTo>
                      <a:cubicBezTo>
                        <a:pt x="7958" y="7280"/>
                        <a:pt x="8015" y="7252"/>
                        <a:pt x="8049" y="7204"/>
                      </a:cubicBezTo>
                      <a:cubicBezTo>
                        <a:pt x="8358" y="6740"/>
                        <a:pt x="8537" y="6192"/>
                        <a:pt x="8537" y="5621"/>
                      </a:cubicBezTo>
                      <a:cubicBezTo>
                        <a:pt x="8537" y="5490"/>
                        <a:pt x="8525" y="5359"/>
                        <a:pt x="8513" y="5228"/>
                      </a:cubicBezTo>
                      <a:cubicBezTo>
                        <a:pt x="8978" y="5014"/>
                        <a:pt x="9299" y="4525"/>
                        <a:pt x="9299" y="3978"/>
                      </a:cubicBezTo>
                      <a:cubicBezTo>
                        <a:pt x="9299" y="3228"/>
                        <a:pt x="8692" y="2620"/>
                        <a:pt x="7954" y="2620"/>
                      </a:cubicBezTo>
                      <a:cubicBezTo>
                        <a:pt x="7573" y="2620"/>
                        <a:pt x="7215" y="2775"/>
                        <a:pt x="6965" y="3037"/>
                      </a:cubicBezTo>
                      <a:cubicBezTo>
                        <a:pt x="6358" y="2656"/>
                        <a:pt x="5632" y="2406"/>
                        <a:pt x="4822" y="2382"/>
                      </a:cubicBezTo>
                      <a:lnTo>
                        <a:pt x="4822" y="1263"/>
                      </a:lnTo>
                      <a:lnTo>
                        <a:pt x="5215" y="1132"/>
                      </a:lnTo>
                      <a:cubicBezTo>
                        <a:pt x="5303" y="1507"/>
                        <a:pt x="5647" y="1780"/>
                        <a:pt x="6048" y="1780"/>
                      </a:cubicBezTo>
                      <a:cubicBezTo>
                        <a:pt x="6080" y="1780"/>
                        <a:pt x="6112" y="1779"/>
                        <a:pt x="6144" y="1775"/>
                      </a:cubicBezTo>
                      <a:cubicBezTo>
                        <a:pt x="6584" y="1727"/>
                        <a:pt x="6918" y="1382"/>
                        <a:pt x="6953" y="953"/>
                      </a:cubicBezTo>
                      <a:cubicBezTo>
                        <a:pt x="6977" y="430"/>
                        <a:pt x="6584" y="1"/>
                        <a:pt x="6072" y="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83" name="Google Shape;2683;p43"/>
                <p:cNvSpPr/>
                <p:nvPr/>
              </p:nvSpPr>
              <p:spPr>
                <a:xfrm>
                  <a:off x="7580393" y="3516460"/>
                  <a:ext cx="56880" cy="56880"/>
                </a:xfrm>
                <a:custGeom>
                  <a:rect b="b" l="l" r="r" t="t"/>
                  <a:pathLst>
                    <a:path extrusionOk="0" h="1787" w="1787">
                      <a:moveTo>
                        <a:pt x="894" y="345"/>
                      </a:moveTo>
                      <a:cubicBezTo>
                        <a:pt x="1191" y="345"/>
                        <a:pt x="1429" y="584"/>
                        <a:pt x="1429" y="881"/>
                      </a:cubicBezTo>
                      <a:cubicBezTo>
                        <a:pt x="1418" y="1179"/>
                        <a:pt x="1179" y="1417"/>
                        <a:pt x="894" y="1417"/>
                      </a:cubicBezTo>
                      <a:cubicBezTo>
                        <a:pt x="596" y="1417"/>
                        <a:pt x="358" y="1179"/>
                        <a:pt x="358" y="881"/>
                      </a:cubicBezTo>
                      <a:cubicBezTo>
                        <a:pt x="358" y="584"/>
                        <a:pt x="596" y="345"/>
                        <a:pt x="894" y="345"/>
                      </a:cubicBezTo>
                      <a:close/>
                      <a:moveTo>
                        <a:pt x="894" y="0"/>
                      </a:moveTo>
                      <a:cubicBezTo>
                        <a:pt x="406" y="0"/>
                        <a:pt x="1" y="405"/>
                        <a:pt x="1" y="893"/>
                      </a:cubicBezTo>
                      <a:cubicBezTo>
                        <a:pt x="1" y="1381"/>
                        <a:pt x="406" y="1786"/>
                        <a:pt x="894" y="1786"/>
                      </a:cubicBezTo>
                      <a:cubicBezTo>
                        <a:pt x="1394" y="1786"/>
                        <a:pt x="1787" y="1381"/>
                        <a:pt x="1787" y="893"/>
                      </a:cubicBezTo>
                      <a:cubicBezTo>
                        <a:pt x="1775" y="405"/>
                        <a:pt x="1394" y="0"/>
                        <a:pt x="894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  <p:sp>
              <p:nvSpPr>
                <p:cNvPr id="2684" name="Google Shape;2684;p43"/>
                <p:cNvSpPr/>
                <p:nvPr/>
              </p:nvSpPr>
              <p:spPr>
                <a:xfrm>
                  <a:off x="7685750" y="3516460"/>
                  <a:ext cx="56880" cy="56880"/>
                </a:xfrm>
                <a:custGeom>
                  <a:rect b="b" l="l" r="r" t="t"/>
                  <a:pathLst>
                    <a:path extrusionOk="0" h="1787" w="1787">
                      <a:moveTo>
                        <a:pt x="894" y="345"/>
                      </a:moveTo>
                      <a:cubicBezTo>
                        <a:pt x="1191" y="345"/>
                        <a:pt x="1429" y="584"/>
                        <a:pt x="1429" y="881"/>
                      </a:cubicBezTo>
                      <a:cubicBezTo>
                        <a:pt x="1429" y="1179"/>
                        <a:pt x="1191" y="1417"/>
                        <a:pt x="894" y="1417"/>
                      </a:cubicBezTo>
                      <a:cubicBezTo>
                        <a:pt x="596" y="1417"/>
                        <a:pt x="358" y="1179"/>
                        <a:pt x="358" y="881"/>
                      </a:cubicBezTo>
                      <a:cubicBezTo>
                        <a:pt x="358" y="584"/>
                        <a:pt x="596" y="345"/>
                        <a:pt x="894" y="345"/>
                      </a:cubicBezTo>
                      <a:close/>
                      <a:moveTo>
                        <a:pt x="894" y="0"/>
                      </a:moveTo>
                      <a:cubicBezTo>
                        <a:pt x="405" y="0"/>
                        <a:pt x="1" y="405"/>
                        <a:pt x="1" y="893"/>
                      </a:cubicBezTo>
                      <a:cubicBezTo>
                        <a:pt x="1" y="1381"/>
                        <a:pt x="405" y="1786"/>
                        <a:pt x="894" y="1786"/>
                      </a:cubicBezTo>
                      <a:cubicBezTo>
                        <a:pt x="1382" y="1786"/>
                        <a:pt x="1787" y="1381"/>
                        <a:pt x="1787" y="893"/>
                      </a:cubicBezTo>
                      <a:cubicBezTo>
                        <a:pt x="1775" y="405"/>
                        <a:pt x="1382" y="0"/>
                        <a:pt x="894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Dating Apps Infographics by Slidesgo">
  <a:themeElements>
    <a:clrScheme name="Simple Light">
      <a:dk1>
        <a:srgbClr val="FFE4D0"/>
      </a:dk1>
      <a:lt1>
        <a:srgbClr val="F5DCF9"/>
      </a:lt1>
      <a:dk2>
        <a:srgbClr val="FF53B1"/>
      </a:dk2>
      <a:lt2>
        <a:srgbClr val="D52C99"/>
      </a:lt2>
      <a:accent1>
        <a:srgbClr val="C398FF"/>
      </a:accent1>
      <a:accent2>
        <a:srgbClr val="A439C2"/>
      </a:accent2>
      <a:accent3>
        <a:srgbClr val="FFA4BB"/>
      </a:accent3>
      <a:accent4>
        <a:srgbClr val="E48295"/>
      </a:accent4>
      <a:accent5>
        <a:srgbClr val="99ECDC"/>
      </a:accent5>
      <a:accent6>
        <a:srgbClr val="5FC3BF"/>
      </a:accent6>
      <a:hlink>
        <a:srgbClr val="31313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Slidesgo Final Pages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