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9" r:id="rId3"/>
    <p:sldId id="257" r:id="rId4"/>
    <p:sldId id="300" r:id="rId5"/>
    <p:sldId id="301" r:id="rId6"/>
    <p:sldId id="302" r:id="rId7"/>
    <p:sldId id="304" r:id="rId8"/>
    <p:sldId id="303" r:id="rId9"/>
    <p:sldId id="296" r:id="rId10"/>
    <p:sldId id="277" r:id="rId11"/>
    <p:sldId id="278" r:id="rId12"/>
    <p:sldId id="288" r:id="rId13"/>
    <p:sldId id="289" r:id="rId14"/>
    <p:sldId id="305" r:id="rId15"/>
    <p:sldId id="291" r:id="rId16"/>
    <p:sldId id="292" r:id="rId17"/>
    <p:sldId id="293" r:id="rId18"/>
    <p:sldId id="294" r:id="rId19"/>
    <p:sldId id="297"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B18953"/>
    <a:srgbClr val="C3A47B"/>
    <a:srgbClr val="131F2B"/>
    <a:srgbClr val="42DF9A"/>
    <a:srgbClr val="EB2264"/>
    <a:srgbClr val="FF5E80"/>
    <a:srgbClr val="21D7CD"/>
    <a:srgbClr val="86EABF"/>
    <a:srgbClr val="F9C422"/>
    <a:srgbClr val="1F35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flip="none" rotWithShape="1">
                <a:gsLst>
                  <a:gs pos="0">
                    <a:schemeClr val="bg2">
                      <a:lumMod val="50000"/>
                      <a:tint val="66000"/>
                      <a:satMod val="160000"/>
                    </a:schemeClr>
                  </a:gs>
                  <a:gs pos="50000">
                    <a:schemeClr val="bg2">
                      <a:lumMod val="50000"/>
                      <a:tint val="44500"/>
                      <a:satMod val="160000"/>
                    </a:schemeClr>
                  </a:gs>
                  <a:gs pos="100000">
                    <a:schemeClr val="bg2">
                      <a:lumMod val="50000"/>
                      <a:tint val="23500"/>
                      <a:satMod val="160000"/>
                    </a:schemeClr>
                  </a:gs>
                </a:gsLst>
                <a:lin ang="0" scaled="1"/>
                <a:tileRect/>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gradFill flip="none" rotWithShape="1">
                <a:gsLst>
                  <a:gs pos="0">
                    <a:schemeClr val="accent1">
                      <a:lumMod val="75000"/>
                      <a:shade val="30000"/>
                      <a:satMod val="115000"/>
                    </a:schemeClr>
                  </a:gs>
                  <a:gs pos="50000">
                    <a:schemeClr val="accent1">
                      <a:lumMod val="75000"/>
                      <a:shade val="67500"/>
                      <a:satMod val="115000"/>
                    </a:schemeClr>
                  </a:gs>
                  <a:gs pos="100000">
                    <a:schemeClr val="accent1">
                      <a:lumMod val="75000"/>
                      <a:shade val="100000"/>
                      <a:satMod val="115000"/>
                    </a:schemeClr>
                  </a:gs>
                </a:gsLst>
                <a:lin ang="0" scaled="1"/>
                <a:tileRect/>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gradFill flip="none" rotWithShape="1">
                <a:gsLst>
                  <a:gs pos="0">
                    <a:schemeClr val="bg2">
                      <a:lumMod val="25000"/>
                      <a:shade val="30000"/>
                      <a:satMod val="115000"/>
                    </a:schemeClr>
                  </a:gs>
                  <a:gs pos="50000">
                    <a:schemeClr val="bg2">
                      <a:lumMod val="25000"/>
                      <a:shade val="67500"/>
                      <a:satMod val="115000"/>
                    </a:schemeClr>
                  </a:gs>
                  <a:gs pos="100000">
                    <a:schemeClr val="bg2">
                      <a:lumMod val="25000"/>
                      <a:shade val="100000"/>
                      <a:satMod val="115000"/>
                    </a:schemeClr>
                  </a:gs>
                </a:gsLst>
                <a:lin ang="0" scaled="1"/>
                <a:tileRect/>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gradFill flip="none" rotWithShape="1">
                <a:gsLst>
                  <a:gs pos="0">
                    <a:srgbClr val="C3A47B">
                      <a:shade val="30000"/>
                      <a:satMod val="115000"/>
                    </a:srgbClr>
                  </a:gs>
                  <a:gs pos="50000">
                    <a:srgbClr val="C3A47B">
                      <a:shade val="67500"/>
                      <a:satMod val="115000"/>
                    </a:srgbClr>
                  </a:gs>
                  <a:gs pos="100000">
                    <a:srgbClr val="C3A47B">
                      <a:shade val="100000"/>
                      <a:satMod val="115000"/>
                    </a:srgbClr>
                  </a:gs>
                </a:gsLst>
                <a:lin ang="0" scaled="1"/>
                <a:tileRect/>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4">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jpe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1029156" y="2692019"/>
            <a:ext cx="4095752" cy="907867"/>
          </a:xfrm>
          <a:prstGeom prst="rect">
            <a:avLst/>
          </a:prstGeom>
        </p:spPr>
        <p:txBody>
          <a:bodyPr lIns="91425" tIns="91425" rIns="91425" bIns="91425" anchor="ctr" anchorCtr="0">
            <a:normAutofit/>
          </a:bodyPr>
          <a:lstStyle>
            <a:lvl1pPr lvl="0" algn="ctr">
              <a:spcBef>
                <a:spcPts val="0"/>
              </a:spcBef>
              <a:buSzPct val="100000"/>
              <a:defRPr sz="40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4" name="Rectangle 3"/>
          <p:cNvSpPr/>
          <p:nvPr userDrawn="1"/>
        </p:nvSpPr>
        <p:spPr>
          <a:xfrm>
            <a:off x="6115050" y="0"/>
            <a:ext cx="6076950" cy="685800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22"/>
          <p:cNvSpPr txBox="1">
            <a:spLocks noGrp="1"/>
          </p:cNvSpPr>
          <p:nvPr>
            <p:ph type="subTitle" idx="1"/>
          </p:nvPr>
        </p:nvSpPr>
        <p:spPr>
          <a:xfrm>
            <a:off x="1029156" y="3599886"/>
            <a:ext cx="4095752"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tx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573751" y="2019300"/>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64822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2" name="Picture 1"/>
          <p:cNvPicPr>
            <a:picLocks noChangeAspect="1"/>
          </p:cNvPicPr>
          <p:nvPr userDrawn="1"/>
        </p:nvPicPr>
        <p:blipFill rotWithShape="1">
          <a:blip r:embed="rId2">
            <a:duotone>
              <a:schemeClr val="bg2">
                <a:shade val="45000"/>
                <a:satMod val="135000"/>
              </a:schemeClr>
              <a:prstClr val="white"/>
            </a:duotone>
            <a:extLst>
              <a:ext uri="{28A0092B-C50C-407E-A947-70E740481C1C}">
                <a14:useLocalDpi xmlns:a14="http://schemas.microsoft.com/office/drawing/2010/main" val="0"/>
              </a:ext>
            </a:extLst>
          </a:blip>
          <a:srcRect l="25318" t="251" r="19258" b="9297"/>
          <a:stretch/>
        </p:blipFill>
        <p:spPr>
          <a:xfrm>
            <a:off x="5886450" y="0"/>
            <a:ext cx="6305550" cy="6858000"/>
          </a:xfrm>
          <a:prstGeom prst="rect">
            <a:avLst/>
          </a:prstGeom>
        </p:spPr>
      </p:pic>
      <p:sp>
        <p:nvSpPr>
          <p:cNvPr id="5" name="Rectangle 4"/>
          <p:cNvSpPr/>
          <p:nvPr userDrawn="1"/>
        </p:nvSpPr>
        <p:spPr>
          <a:xfrm flipH="1">
            <a:off x="5505450" y="0"/>
            <a:ext cx="381000" cy="685800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2" name="Picture 1"/>
          <p:cNvPicPr>
            <a:picLocks noChangeAspect="1"/>
          </p:cNvPicPr>
          <p:nvPr userDrawn="1"/>
        </p:nvPicPr>
        <p:blipFill rotWithShape="1">
          <a:blip r:embed="rId2" cstate="hqprint">
            <a:extLst>
              <a:ext uri="{BEBA8EAE-BF5A-486C-A8C5-ECC9F3942E4B}">
                <a14:imgProps xmlns:a14="http://schemas.microsoft.com/office/drawing/2010/main">
                  <a14:imgLayer r:embed="rId3">
                    <a14:imgEffect>
                      <a14:colorTemperature colorTemp="11200"/>
                    </a14:imgEffect>
                  </a14:imgLayer>
                </a14:imgProps>
              </a:ext>
              <a:ext uri="{28A0092B-C50C-407E-A947-70E740481C1C}">
                <a14:useLocalDpi xmlns:a14="http://schemas.microsoft.com/office/drawing/2010/main" val="0"/>
              </a:ext>
            </a:extLst>
          </a:blip>
          <a:srcRect l="10835" t="1176" r="20782" b="30441"/>
          <a:stretch/>
        </p:blipFill>
        <p:spPr>
          <a:xfrm>
            <a:off x="6607278" y="0"/>
            <a:ext cx="5584722" cy="6858000"/>
          </a:xfrm>
          <a:prstGeom prst="rect">
            <a:avLst/>
          </a:prstGeom>
        </p:spPr>
      </p:pic>
      <p:sp>
        <p:nvSpPr>
          <p:cNvPr id="34" name="Shape 34"/>
          <p:cNvSpPr txBox="1">
            <a:spLocks noGrp="1"/>
          </p:cNvSpPr>
          <p:nvPr>
            <p:ph type="body" idx="1"/>
          </p:nvPr>
        </p:nvSpPr>
        <p:spPr>
          <a:xfrm>
            <a:off x="8077199" y="1333500"/>
            <a:ext cx="3175819" cy="632016"/>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 name="Shape 21"/>
          <p:cNvSpPr txBox="1">
            <a:spLocks noGrp="1"/>
          </p:cNvSpPr>
          <p:nvPr>
            <p:ph type="ctrTitle"/>
          </p:nvPr>
        </p:nvSpPr>
        <p:spPr>
          <a:xfrm>
            <a:off x="326101" y="1333500"/>
            <a:ext cx="4569749" cy="797386"/>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5" name="Shape 48"/>
          <p:cNvSpPr txBox="1">
            <a:spLocks noGrp="1"/>
          </p:cNvSpPr>
          <p:nvPr>
            <p:ph type="body" idx="10"/>
          </p:nvPr>
        </p:nvSpPr>
        <p:spPr>
          <a:xfrm>
            <a:off x="326101" y="2400299"/>
            <a:ext cx="3886199" cy="146685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8" name="Picture Placeholder 7"/>
          <p:cNvSpPr>
            <a:spLocks noGrp="1"/>
          </p:cNvSpPr>
          <p:nvPr>
            <p:ph type="pic" sz="quarter" idx="10"/>
          </p:nvPr>
        </p:nvSpPr>
        <p:spPr>
          <a:xfrm>
            <a:off x="4819650" y="0"/>
            <a:ext cx="7372350" cy="6858000"/>
          </a:xfrm>
          <a:custGeom>
            <a:avLst/>
            <a:gdLst>
              <a:gd name="connsiteX0" fmla="*/ 0 w 7372350"/>
              <a:gd name="connsiteY0" fmla="*/ 0 h 6858000"/>
              <a:gd name="connsiteX1" fmla="*/ 7372350 w 7372350"/>
              <a:gd name="connsiteY1" fmla="*/ 0 h 6858000"/>
              <a:gd name="connsiteX2" fmla="*/ 7372350 w 7372350"/>
              <a:gd name="connsiteY2" fmla="*/ 6858000 h 6858000"/>
              <a:gd name="connsiteX3" fmla="*/ 0 w 7372350"/>
              <a:gd name="connsiteY3" fmla="*/ 6858000 h 6858000"/>
              <a:gd name="connsiteX4" fmla="*/ 0 w 7372350"/>
              <a:gd name="connsiteY4" fmla="*/ 2709322 h 6858000"/>
              <a:gd name="connsiteX5" fmla="*/ 1762125 w 7372350"/>
              <a:gd name="connsiteY5" fmla="*/ 2709322 h 6858000"/>
              <a:gd name="connsiteX6" fmla="*/ 1762125 w 7372350"/>
              <a:gd name="connsiteY6" fmla="*/ 323849 h 6858000"/>
              <a:gd name="connsiteX7" fmla="*/ 0 w 7372350"/>
              <a:gd name="connsiteY7" fmla="*/ 323849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372350" h="6858000">
                <a:moveTo>
                  <a:pt x="0" y="0"/>
                </a:moveTo>
                <a:lnTo>
                  <a:pt x="7372350" y="0"/>
                </a:lnTo>
                <a:lnTo>
                  <a:pt x="7372350" y="6858000"/>
                </a:lnTo>
                <a:lnTo>
                  <a:pt x="0" y="6858000"/>
                </a:lnTo>
                <a:lnTo>
                  <a:pt x="0" y="2709322"/>
                </a:lnTo>
                <a:lnTo>
                  <a:pt x="1762125" y="2709322"/>
                </a:lnTo>
                <a:lnTo>
                  <a:pt x="1762125" y="323849"/>
                </a:lnTo>
                <a:lnTo>
                  <a:pt x="0" y="323849"/>
                </a:lnTo>
                <a:close/>
              </a:path>
            </a:pathLst>
          </a:custGeom>
        </p:spPr>
        <p:txBody>
          <a:bodyPr wrap="square">
            <a:noAutofit/>
          </a:bodyPr>
          <a:lstStyle/>
          <a:p>
            <a:endParaRPr lang="en-US"/>
          </a:p>
        </p:txBody>
      </p:sp>
      <p:sp>
        <p:nvSpPr>
          <p:cNvPr id="48" name="Shape 48"/>
          <p:cNvSpPr txBox="1">
            <a:spLocks noGrp="1"/>
          </p:cNvSpPr>
          <p:nvPr>
            <p:ph type="body" idx="1"/>
          </p:nvPr>
        </p:nvSpPr>
        <p:spPr>
          <a:xfrm>
            <a:off x="323851" y="2857499"/>
            <a:ext cx="3886199" cy="3537823"/>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1866900" y="323849"/>
            <a:ext cx="4743450" cy="2385473"/>
          </a:xfrm>
          <a:prstGeom prst="rect">
            <a:avLst/>
          </a:prstGeom>
          <a:solidFill>
            <a:srgbClr val="C3A47B"/>
          </a:solidFill>
          <a:ln>
            <a:noFill/>
          </a:ln>
          <a:effectLst>
            <a:outerShdw blurRad="419100" dist="38100" sx="102000" sy="102000" algn="l" rotWithShape="0">
              <a:prstClr val="black">
                <a:alpha val="2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2057400" y="1024787"/>
            <a:ext cx="4362451" cy="954477"/>
          </a:xfrm>
          <a:prstGeom prst="rect">
            <a:avLst/>
          </a:prstGeom>
        </p:spPr>
        <p:txBody>
          <a:bodyPr lIns="91425" tIns="91425" rIns="91425" bIns="91425" anchor="b" anchorCtr="0">
            <a:normAutofit/>
          </a:bodyPr>
          <a:lstStyle>
            <a:lvl1pPr lvl="0">
              <a:spcBef>
                <a:spcPts val="0"/>
              </a:spcBef>
              <a:defRPr sz="40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6362700" y="2192183"/>
            <a:ext cx="4975107" cy="4303867"/>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Picture Placeholder 2"/>
          <p:cNvSpPr>
            <a:spLocks noGrp="1"/>
          </p:cNvSpPr>
          <p:nvPr>
            <p:ph type="pic" sz="quarter" idx="10"/>
          </p:nvPr>
        </p:nvSpPr>
        <p:spPr>
          <a:xfrm>
            <a:off x="0" y="0"/>
            <a:ext cx="6134100" cy="6858000"/>
          </a:xfrm>
        </p:spPr>
        <p:txBody>
          <a:bodyPr/>
          <a:lstStyle/>
          <a:p>
            <a:endParaRPr lang="en-US"/>
          </a:p>
        </p:txBody>
      </p:sp>
      <p:sp>
        <p:nvSpPr>
          <p:cNvPr id="6" name="Rectangle 5"/>
          <p:cNvSpPr/>
          <p:nvPr userDrawn="1"/>
        </p:nvSpPr>
        <p:spPr>
          <a:xfrm>
            <a:off x="6362700" y="609600"/>
            <a:ext cx="5638800" cy="1337722"/>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694546" y="854461"/>
            <a:ext cx="4975107" cy="847999"/>
          </a:xfrm>
          <a:prstGeom prst="rect">
            <a:avLst/>
          </a:prstGeom>
        </p:spPr>
        <p:txBody>
          <a:bodyPr lIns="91425" tIns="91425" rIns="91425" bIns="91425" anchor="b" anchorCtr="0"/>
          <a:lstStyle>
            <a:lvl1pPr lvl="0" algn="ctr">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4" name="Picture 3"/>
          <p:cNvPicPr>
            <a:picLocks noChangeAspect="1"/>
          </p:cNvPicPr>
          <p:nvPr userDrawn="1"/>
        </p:nvPicPr>
        <p:blipFill>
          <a:blip r:embed="rId2"/>
          <a:stretch>
            <a:fillRect/>
          </a:stretch>
        </p:blipFill>
        <p:spPr>
          <a:xfrm>
            <a:off x="445805" y="-594"/>
            <a:ext cx="11766300" cy="6858594"/>
          </a:xfrm>
          <a:prstGeom prst="rect">
            <a:avLst/>
          </a:prstGeom>
        </p:spPr>
      </p:pic>
      <p:sp>
        <p:nvSpPr>
          <p:cNvPr id="5" name="Rectangle 4"/>
          <p:cNvSpPr/>
          <p:nvPr userDrawn="1"/>
        </p:nvSpPr>
        <p:spPr>
          <a:xfrm>
            <a:off x="0" y="0"/>
            <a:ext cx="6076950" cy="685800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userDrawn="1"/>
        </p:nvSpPr>
        <p:spPr>
          <a:xfrm>
            <a:off x="4457700" y="1276350"/>
            <a:ext cx="7029450" cy="4629150"/>
          </a:xfrm>
          <a:prstGeom prst="rect">
            <a:avLst/>
          </a:prstGeom>
          <a:solidFill>
            <a:schemeClr val="bg1"/>
          </a:solidFill>
          <a:ln>
            <a:noFill/>
          </a:ln>
          <a:effectLst>
            <a:outerShdw blurRad="279400" sx="102000" sy="102000" algn="ctr" rotWithShape="0">
              <a:prstClr val="black">
                <a:alpha val="1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4830856" y="203982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115337" y="203982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123825" y="1276350"/>
            <a:ext cx="3943350" cy="1565518"/>
          </a:xfrm>
          <a:prstGeom prst="rect">
            <a:avLst/>
          </a:prstGeom>
        </p:spPr>
        <p:txBody>
          <a:bodyPr lIns="91425" tIns="91425" rIns="91425" bIns="91425" anchor="b" anchorCtr="0">
            <a:noAutofit/>
          </a:bodyPr>
          <a:lstStyle>
            <a:lvl1pPr lvl="0" algn="ctr" rtl="0">
              <a:spcBef>
                <a:spcPts val="0"/>
              </a:spcBef>
              <a:defRPr sz="44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Shape 48"/>
          <p:cNvSpPr txBox="1">
            <a:spLocks noGrp="1"/>
          </p:cNvSpPr>
          <p:nvPr>
            <p:ph type="body" idx="10"/>
          </p:nvPr>
        </p:nvSpPr>
        <p:spPr>
          <a:xfrm>
            <a:off x="152400" y="3104853"/>
            <a:ext cx="3886199" cy="6477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95250" y="3673007"/>
            <a:ext cx="4229100" cy="697564"/>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5683374" y="3269314"/>
            <a:ext cx="2206989" cy="15466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Shape 79"/>
          <p:cNvSpPr txBox="1">
            <a:spLocks noGrp="1"/>
          </p:cNvSpPr>
          <p:nvPr>
            <p:ph type="body" idx="10"/>
          </p:nvPr>
        </p:nvSpPr>
        <p:spPr>
          <a:xfrm>
            <a:off x="5683373" y="5136214"/>
            <a:ext cx="2206989" cy="15466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Shape 79"/>
          <p:cNvSpPr txBox="1">
            <a:spLocks noGrp="1"/>
          </p:cNvSpPr>
          <p:nvPr>
            <p:ph type="body" idx="11"/>
          </p:nvPr>
        </p:nvSpPr>
        <p:spPr>
          <a:xfrm>
            <a:off x="9647692" y="3269314"/>
            <a:ext cx="2206989" cy="15466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9" name="Shape 79"/>
          <p:cNvSpPr txBox="1">
            <a:spLocks noGrp="1"/>
          </p:cNvSpPr>
          <p:nvPr>
            <p:ph type="body" idx="12"/>
          </p:nvPr>
        </p:nvSpPr>
        <p:spPr>
          <a:xfrm>
            <a:off x="9647691" y="5136214"/>
            <a:ext cx="2206989" cy="15466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0" name="Shape 79"/>
          <p:cNvSpPr txBox="1">
            <a:spLocks noGrp="1"/>
          </p:cNvSpPr>
          <p:nvPr>
            <p:ph type="body" idx="13"/>
          </p:nvPr>
        </p:nvSpPr>
        <p:spPr>
          <a:xfrm>
            <a:off x="95250" y="4618221"/>
            <a:ext cx="3714750" cy="5179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 name="Picture Placeholder 2"/>
          <p:cNvSpPr>
            <a:spLocks noGrp="1"/>
          </p:cNvSpPr>
          <p:nvPr>
            <p:ph type="pic" sz="quarter" idx="14"/>
          </p:nvPr>
        </p:nvSpPr>
        <p:spPr>
          <a:xfrm>
            <a:off x="0" y="0"/>
            <a:ext cx="12192000" cy="3059113"/>
          </a:xfrm>
        </p:spPr>
        <p:txBody>
          <a:bodyPr/>
          <a:lstStyle/>
          <a:p>
            <a:endParaRPr lang="en-US"/>
          </a:p>
        </p:txBody>
      </p:sp>
      <p:sp>
        <p:nvSpPr>
          <p:cNvPr id="13" name="Rectangle 12"/>
          <p:cNvSpPr/>
          <p:nvPr userDrawn="1"/>
        </p:nvSpPr>
        <p:spPr>
          <a:xfrm>
            <a:off x="0" y="6606706"/>
            <a:ext cx="4476750" cy="251293"/>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827909" y="260659"/>
            <a:ext cx="7450082" cy="539442"/>
          </a:xfrm>
          <a:prstGeom prst="rect">
            <a:avLst/>
          </a:prstGeom>
        </p:spPr>
        <p:txBody>
          <a:bodyPr lIns="91425" tIns="91425" rIns="91425" bIns="91425" anchor="b" anchorCtr="0">
            <a:noAutofit/>
          </a:bodyPr>
          <a:lstStyle>
            <a:lvl1pPr lvl="0" algn="ctr">
              <a:spcBef>
                <a:spcPts val="0"/>
              </a:spcBef>
              <a:defRPr sz="2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p:cNvSpPr/>
          <p:nvPr userDrawn="1"/>
        </p:nvSpPr>
        <p:spPr>
          <a:xfrm>
            <a:off x="0" y="1"/>
            <a:ext cx="647700" cy="160020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11811000" y="1"/>
            <a:ext cx="381000" cy="6857999"/>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3200400" y="6457950"/>
            <a:ext cx="8991600" cy="40005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7" name="Picture 6"/>
          <p:cNvPicPr>
            <a:picLocks noChangeAspect="1"/>
          </p:cNvPicPr>
          <p:nvPr userDrawn="1"/>
        </p:nvPicPr>
        <p:blipFill>
          <a:blip r:embed="rId2"/>
          <a:stretch>
            <a:fillRect/>
          </a:stretch>
        </p:blipFill>
        <p:spPr>
          <a:xfrm>
            <a:off x="0" y="1602793"/>
            <a:ext cx="3200677" cy="5255207"/>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7" name="Rectangle 6"/>
          <p:cNvSpPr/>
          <p:nvPr userDrawn="1"/>
        </p:nvSpPr>
        <p:spPr>
          <a:xfrm>
            <a:off x="8991600" y="1600200"/>
            <a:ext cx="3200400" cy="5257799"/>
          </a:xfrm>
          <a:prstGeom prst="rect">
            <a:avLst/>
          </a:prstGeom>
          <a:blipFill>
            <a:blip r:embed="rId2">
              <a:alphaModFix amt="36000"/>
            </a:blip>
            <a:stretch>
              <a:fillRect l="2" t="-23898" r="-20835"/>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0" y="6496050"/>
            <a:ext cx="8991600" cy="36195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4656925" y="5923366"/>
            <a:ext cx="4220375"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sp>
        <p:nvSpPr>
          <p:cNvPr id="3" name="Rectangle 2"/>
          <p:cNvSpPr/>
          <p:nvPr userDrawn="1"/>
        </p:nvSpPr>
        <p:spPr>
          <a:xfrm>
            <a:off x="11544300" y="0"/>
            <a:ext cx="647700" cy="1600200"/>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0" y="0"/>
            <a:ext cx="381000" cy="6857999"/>
          </a:xfrm>
          <a:prstGeom prst="rect">
            <a:avLst/>
          </a:prstGeom>
          <a:solidFill>
            <a:srgbClr val="C3A47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5" name="Picture 4"/>
          <p:cNvPicPr>
            <a:picLocks noChangeAspect="1"/>
          </p:cNvPicPr>
          <p:nvPr userDrawn="1"/>
        </p:nvPicPr>
        <p:blipFill rotWithShape="1">
          <a:blip r:embed="rId2" cstate="hqprint">
            <a:extLst>
              <a:ext uri="{28A0092B-C50C-407E-A947-70E740481C1C}">
                <a14:useLocalDpi xmlns:a14="http://schemas.microsoft.com/office/drawing/2010/main" val="0"/>
              </a:ext>
            </a:extLst>
          </a:blip>
          <a:srcRect/>
          <a:stretch/>
        </p:blipFill>
        <p:spPr>
          <a:xfrm flipH="1">
            <a:off x="0" y="0"/>
            <a:ext cx="12192000" cy="6858000"/>
          </a:xfrm>
          <a:prstGeom prst="rect">
            <a:avLst/>
          </a:prstGeom>
        </p:spPr>
      </p:pic>
      <p:pic>
        <p:nvPicPr>
          <p:cNvPr id="25" name="Picture 24"/>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529" y="1865240"/>
            <a:ext cx="12193057" cy="3127519"/>
          </a:xfrm>
          <a:prstGeom prst="rect">
            <a:avLst/>
          </a:prstGeom>
          <a:effectLst>
            <a:outerShdw blurRad="50800" dist="38100" dir="16200000" rotWithShape="0">
              <a:prstClr val="black">
                <a:alpha val="40000"/>
              </a:prstClr>
            </a:outerShdw>
          </a:effectLst>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 name="Picture 1"/>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9050"/>
            <a:ext cx="12192000" cy="6877050"/>
          </a:xfrm>
          <a:prstGeom prst="rect">
            <a:avLst/>
          </a:prstGeom>
        </p:spPr>
      </p:pic>
      <p:pic>
        <p:nvPicPr>
          <p:cNvPr id="4" name="Picture 3"/>
          <p:cNvPicPr>
            <a:picLocks noChangeAspect="1"/>
          </p:cNvPicPr>
          <p:nvPr userDrawn="1"/>
        </p:nvPicPr>
        <p:blipFill>
          <a:blip r:embed="rId3" cstate="email">
            <a:extLst>
              <a:ext uri="{28A0092B-C50C-407E-A947-70E740481C1C}">
                <a14:useLocalDpi xmlns:a14="http://schemas.microsoft.com/office/drawing/2010/main"/>
              </a:ext>
            </a:extLst>
          </a:blip>
          <a:stretch>
            <a:fillRect/>
          </a:stretch>
        </p:blipFill>
        <p:spPr>
          <a:xfrm>
            <a:off x="-55397" y="1868289"/>
            <a:ext cx="12302794" cy="3121423"/>
          </a:xfrm>
          <a:prstGeom prst="rect">
            <a:avLst/>
          </a:prstGeom>
        </p:spPr>
      </p:pic>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2" name="Picture 1"/>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9050"/>
            <a:ext cx="12191999" cy="6877050"/>
          </a:xfrm>
          <a:prstGeom prst="rect">
            <a:avLst/>
          </a:prstGeom>
        </p:spPr>
      </p:pic>
      <p:pic>
        <p:nvPicPr>
          <p:cNvPr id="11" name="Picture 10"/>
          <p:cNvPicPr>
            <a:picLocks noChangeAspect="1"/>
          </p:cNvPicPr>
          <p:nvPr userDrawn="1"/>
        </p:nvPicPr>
        <p:blipFill>
          <a:blip r:embed="rId3"/>
          <a:stretch>
            <a:fillRect/>
          </a:stretch>
        </p:blipFill>
        <p:spPr>
          <a:xfrm>
            <a:off x="-529" y="1856095"/>
            <a:ext cx="12193057" cy="3145809"/>
          </a:xfrm>
          <a:prstGeom prst="rect">
            <a:avLst/>
          </a:prstGeom>
          <a:effectLst>
            <a:outerShdw blurRad="50800" dist="38100" dir="5400000" algn="t" rotWithShape="0">
              <a:prstClr val="black">
                <a:alpha val="40000"/>
              </a:prstClr>
            </a:outerShdw>
          </a:effectLst>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6" name="Freeform 15"/>
          <p:cNvSpPr/>
          <p:nvPr/>
        </p:nvSpPr>
        <p:spPr>
          <a:xfrm>
            <a:off x="836389" y="1075728"/>
            <a:ext cx="2728686" cy="4746171"/>
          </a:xfrm>
          <a:custGeom>
            <a:avLst/>
            <a:gdLst>
              <a:gd name="connsiteX0" fmla="*/ 0 w 2728686"/>
              <a:gd name="connsiteY0" fmla="*/ 0 h 4746171"/>
              <a:gd name="connsiteX1" fmla="*/ 2728686 w 2728686"/>
              <a:gd name="connsiteY1" fmla="*/ 0 h 4746171"/>
              <a:gd name="connsiteX2" fmla="*/ 2728686 w 2728686"/>
              <a:gd name="connsiteY2" fmla="*/ 1011011 h 4746171"/>
              <a:gd name="connsiteX3" fmla="*/ 2605295 w 2728686"/>
              <a:gd name="connsiteY3" fmla="*/ 1011011 h 4746171"/>
              <a:gd name="connsiteX4" fmla="*/ 2605295 w 2728686"/>
              <a:gd name="connsiteY4" fmla="*/ 123391 h 4746171"/>
              <a:gd name="connsiteX5" fmla="*/ 123391 w 2728686"/>
              <a:gd name="connsiteY5" fmla="*/ 123391 h 4746171"/>
              <a:gd name="connsiteX6" fmla="*/ 123391 w 2728686"/>
              <a:gd name="connsiteY6" fmla="*/ 4622780 h 4746171"/>
              <a:gd name="connsiteX7" fmla="*/ 2605295 w 2728686"/>
              <a:gd name="connsiteY7" fmla="*/ 4622780 h 4746171"/>
              <a:gd name="connsiteX8" fmla="*/ 2605295 w 2728686"/>
              <a:gd name="connsiteY8" fmla="*/ 3735161 h 4746171"/>
              <a:gd name="connsiteX9" fmla="*/ 2728686 w 2728686"/>
              <a:gd name="connsiteY9" fmla="*/ 3735161 h 4746171"/>
              <a:gd name="connsiteX10" fmla="*/ 2728686 w 2728686"/>
              <a:gd name="connsiteY10" fmla="*/ 4746171 h 4746171"/>
              <a:gd name="connsiteX11" fmla="*/ 0 w 2728686"/>
              <a:gd name="connsiteY11" fmla="*/ 4746171 h 47461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728686" h="4746171">
                <a:moveTo>
                  <a:pt x="0" y="0"/>
                </a:moveTo>
                <a:lnTo>
                  <a:pt x="2728686" y="0"/>
                </a:lnTo>
                <a:lnTo>
                  <a:pt x="2728686" y="1011011"/>
                </a:lnTo>
                <a:lnTo>
                  <a:pt x="2605295" y="1011011"/>
                </a:lnTo>
                <a:lnTo>
                  <a:pt x="2605295" y="123391"/>
                </a:lnTo>
                <a:lnTo>
                  <a:pt x="123391" y="123391"/>
                </a:lnTo>
                <a:lnTo>
                  <a:pt x="123391" y="4622780"/>
                </a:lnTo>
                <a:lnTo>
                  <a:pt x="2605295" y="4622780"/>
                </a:lnTo>
                <a:lnTo>
                  <a:pt x="2605295" y="3735161"/>
                </a:lnTo>
                <a:lnTo>
                  <a:pt x="2728686" y="3735161"/>
                </a:lnTo>
                <a:lnTo>
                  <a:pt x="2728686" y="4746171"/>
                </a:lnTo>
                <a:lnTo>
                  <a:pt x="0" y="4746171"/>
                </a:lnTo>
                <a:close/>
              </a:path>
            </a:pathLst>
          </a:custGeom>
          <a:solidFill>
            <a:schemeClr val="bg1">
              <a:lumMod val="7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 name="Rectangle 2"/>
          <p:cNvSpPr/>
          <p:nvPr/>
        </p:nvSpPr>
        <p:spPr>
          <a:xfrm>
            <a:off x="1676763" y="2318044"/>
            <a:ext cx="3738524" cy="1323439"/>
          </a:xfrm>
          <a:prstGeom prst="rect">
            <a:avLst/>
          </a:prstGeom>
        </p:spPr>
        <p:txBody>
          <a:bodyPr wrap="none">
            <a:spAutoFit/>
          </a:bodyPr>
          <a:lstStyle/>
          <a:p>
            <a:r>
              <a:rPr lang="en-US" sz="8000" dirty="0">
                <a:latin typeface="+mj-lt"/>
              </a:rPr>
              <a:t>SPRINT</a:t>
            </a:r>
          </a:p>
        </p:txBody>
      </p:sp>
      <p:sp>
        <p:nvSpPr>
          <p:cNvPr id="18" name="Shape 81">
            <a:extLst>
              <a:ext uri="{FF2B5EF4-FFF2-40B4-BE49-F238E27FC236}">
                <a16:creationId xmlns:a16="http://schemas.microsoft.com/office/drawing/2014/main" id="{6BCDD2DE-0664-4B9B-802D-68F4AD93E3C5}"/>
              </a:ext>
            </a:extLst>
          </p:cNvPr>
          <p:cNvSpPr txBox="1">
            <a:spLocks/>
          </p:cNvSpPr>
          <p:nvPr/>
        </p:nvSpPr>
        <p:spPr>
          <a:xfrm>
            <a:off x="1676763" y="3430526"/>
            <a:ext cx="4405440"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4000" dirty="0">
                <a:latin typeface="+mn-lt"/>
              </a:rPr>
              <a:t>PRESENTATION</a:t>
            </a:r>
            <a:r>
              <a:rPr lang="en" dirty="0">
                <a:latin typeface="+mn-lt"/>
              </a:rPr>
              <a:t> </a:t>
            </a:r>
          </a:p>
        </p:txBody>
      </p:sp>
      <p:sp>
        <p:nvSpPr>
          <p:cNvPr id="19" name="Shape 81">
            <a:extLst>
              <a:ext uri="{FF2B5EF4-FFF2-40B4-BE49-F238E27FC236}">
                <a16:creationId xmlns:a16="http://schemas.microsoft.com/office/drawing/2014/main" id="{6BCDD2DE-0664-4B9B-802D-68F4AD93E3C5}"/>
              </a:ext>
            </a:extLst>
          </p:cNvPr>
          <p:cNvSpPr txBox="1">
            <a:spLocks/>
          </p:cNvSpPr>
          <p:nvPr/>
        </p:nvSpPr>
        <p:spPr>
          <a:xfrm>
            <a:off x="1676763" y="3762740"/>
            <a:ext cx="3833940" cy="49366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1600" dirty="0">
                <a:latin typeface="+mn-lt"/>
              </a:rPr>
              <a:t>PowerPoint &amp; Google Slides Templates </a:t>
            </a:r>
          </a:p>
        </p:txBody>
      </p:sp>
      <p:sp>
        <p:nvSpPr>
          <p:cNvPr id="6" name="Rectangle 5">
            <a:extLst>
              <a:ext uri="{FF2B5EF4-FFF2-40B4-BE49-F238E27FC236}">
                <a16:creationId xmlns:a16="http://schemas.microsoft.com/office/drawing/2014/main" id="{C55ACED2-3EB3-452B-87E2-3B61FF8A0156}"/>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6BCDD2DE-0664-4B9B-802D-68F4AD93E3C5}"/>
              </a:ext>
            </a:extLst>
          </p:cNvPr>
          <p:cNvSpPr txBox="1">
            <a:spLocks/>
          </p:cNvSpPr>
          <p:nvPr/>
        </p:nvSpPr>
        <p:spPr>
          <a:xfrm>
            <a:off x="6348967" y="1375855"/>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dirty="0">
                <a:solidFill>
                  <a:schemeClr val="bg1"/>
                </a:solidFill>
              </a:rPr>
              <a:t>INSTRUCTIONS FOR USE</a:t>
            </a:r>
          </a:p>
        </p:txBody>
      </p:sp>
      <p:sp>
        <p:nvSpPr>
          <p:cNvPr id="6" name="Shape 83">
            <a:extLst>
              <a:ext uri="{FF2B5EF4-FFF2-40B4-BE49-F238E27FC236}">
                <a16:creationId xmlns:a16="http://schemas.microsoft.com/office/drawing/2014/main" id="{95B8656C-FD63-4AAA-B206-7E1C765B7DC0}"/>
              </a:ext>
            </a:extLst>
          </p:cNvPr>
          <p:cNvSpPr txBox="1">
            <a:spLocks/>
          </p:cNvSpPr>
          <p:nvPr/>
        </p:nvSpPr>
        <p:spPr>
          <a:xfrm>
            <a:off x="6939895" y="274760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83031EDF-1C34-49BB-A711-61952CB8A541}"/>
              </a:ext>
            </a:extLst>
          </p:cNvPr>
          <p:cNvSpPr/>
          <p:nvPr/>
        </p:nvSpPr>
        <p:spPr>
          <a:xfrm>
            <a:off x="6348966" y="4812897"/>
            <a:ext cx="4504759"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Roboto</a:t>
            </a:r>
            <a:r>
              <a:rPr lang="en-US" sz="1400" dirty="0">
                <a:solidFill>
                  <a:schemeClr val="accent1">
                    <a:lumMod val="75000"/>
                  </a:schemeClr>
                </a:solidFill>
              </a:rPr>
              <a:t> Medium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6348967" y="2290226"/>
            <a:ext cx="3078002" cy="227754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D57298C0-A38E-4A89-92DC-EA24513855AE}"/>
              </a:ext>
            </a:extLst>
          </p:cNvPr>
          <p:cNvSpPr/>
          <p:nvPr/>
        </p:nvSpPr>
        <p:spPr>
          <a:xfrm>
            <a:off x="9426969" y="2290226"/>
            <a:ext cx="2683240" cy="2369880"/>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6348966" y="527346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4" name="Rectangle 13">
            <a:extLst>
              <a:ext uri="{FF2B5EF4-FFF2-40B4-BE49-F238E27FC236}">
                <a16:creationId xmlns:a16="http://schemas.microsoft.com/office/drawing/2014/main" id="{2D26A18C-52B6-412C-A08C-6626AD13D502}"/>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21" name="Picture 20">
            <a:extLst>
              <a:ext uri="{FF2B5EF4-FFF2-40B4-BE49-F238E27FC236}">
                <a16:creationId xmlns:a16="http://schemas.microsoft.com/office/drawing/2014/main" id="{551C8D09-5AF2-47B9-B221-7656D3ECDB1F}"/>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536"/>
            <a:ext cx="6096000" cy="6858000"/>
          </a:xfrm>
          <a:prstGeom prst="rect">
            <a:avLst/>
          </a:prstGeom>
        </p:spPr>
      </p:pic>
    </p:spTree>
    <p:extLst>
      <p:ext uri="{BB962C8B-B14F-4D97-AF65-F5344CB8AC3E}">
        <p14:creationId xmlns:p14="http://schemas.microsoft.com/office/powerpoint/2010/main" val="14307972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63119" y="227260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468246" y="35852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rPr>
              <a:t>First things first let’s start with the first set of slides</a:t>
            </a:r>
          </a:p>
        </p:txBody>
      </p:sp>
      <p:sp>
        <p:nvSpPr>
          <p:cNvPr id="6" name="Rectangle 5">
            <a:extLst>
              <a:ext uri="{FF2B5EF4-FFF2-40B4-BE49-F238E27FC236}">
                <a16:creationId xmlns:a16="http://schemas.microsoft.com/office/drawing/2014/main" id="{0042EC28-E166-4A3F-A1B9-E704D044CCA2}"/>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p:cNvSpPr>
            <a:spLocks noGrp="1"/>
          </p:cNvSpPr>
          <p:nvPr>
            <p:ph type="ctrTitle"/>
          </p:nvPr>
        </p:nvSpPr>
        <p:spPr>
          <a:xfrm>
            <a:off x="505951" y="1388630"/>
            <a:ext cx="4569749" cy="1807036"/>
          </a:xfrm>
        </p:spPr>
        <p:txBody>
          <a:bodyPr>
            <a:normAutofit/>
          </a:bodyPr>
          <a:lstStyle/>
          <a:p>
            <a:pPr algn="l">
              <a:lnSpc>
                <a:spcPts val="3900"/>
              </a:lnSpc>
            </a:pPr>
            <a:r>
              <a:rPr lang="en-US" sz="2400" dirty="0">
                <a:latin typeface="+mn-lt"/>
              </a:rPr>
              <a:t>YOUR WELCOME </a:t>
            </a:r>
            <a:r>
              <a:rPr lang="en-US" dirty="0"/>
              <a:t>MESSAGE OR QUOTE</a:t>
            </a:r>
          </a:p>
        </p:txBody>
      </p:sp>
      <p:sp>
        <p:nvSpPr>
          <p:cNvPr id="4" name="Text Placeholder 3"/>
          <p:cNvSpPr>
            <a:spLocks noGrp="1"/>
          </p:cNvSpPr>
          <p:nvPr>
            <p:ph type="body" idx="10"/>
          </p:nvPr>
        </p:nvSpPr>
        <p:spPr>
          <a:xfrm>
            <a:off x="505951" y="3050808"/>
            <a:ext cx="3886199" cy="903518"/>
          </a:xfrm>
        </p:spPr>
        <p:txBody>
          <a:bodyPr>
            <a:normAutofit/>
          </a:bodyPr>
          <a:lstStyle/>
          <a:p>
            <a:r>
              <a:rPr lang="en-US" sz="1600" dirty="0"/>
              <a:t>At the end of the day, you are solely responsible for your success and your failure. </a:t>
            </a:r>
          </a:p>
        </p:txBody>
      </p:sp>
      <p:sp>
        <p:nvSpPr>
          <p:cNvPr id="5" name="Text Placeholder 1"/>
          <p:cNvSpPr txBox="1">
            <a:spLocks/>
          </p:cNvSpPr>
          <p:nvPr/>
        </p:nvSpPr>
        <p:spPr>
          <a:xfrm>
            <a:off x="7486650" y="2173162"/>
            <a:ext cx="4068300" cy="2074988"/>
          </a:xfrm>
          <a:prstGeom prst="rect">
            <a:avLst/>
          </a:prstGeom>
        </p:spPr>
        <p:txBody>
          <a:bodyPr vert="horz" lIns="91425" tIns="91425" rIns="91425" bIns="91425" rtlCol="0" anchor="ctr" anchorCtr="0">
            <a:noAutofit/>
          </a:bodyPr>
          <a:lstStyle>
            <a:lvl1pPr marL="0" lvl="0" indent="0" algn="ctr" defTabSz="914400" rtl="0" eaLnBrk="1" latinLnBrk="0" hangingPunct="1">
              <a:lnSpc>
                <a:spcPct val="100000"/>
              </a:lnSpc>
              <a:spcBef>
                <a:spcPts val="0"/>
              </a:spcBef>
              <a:buFont typeface="Arial" panose="020B0604020202020204" pitchFamily="34" charset="0"/>
              <a:buNone/>
              <a:defRPr sz="2000" b="0" i="1" kern="1200">
                <a:solidFill>
                  <a:schemeClr val="tx1"/>
                </a:solidFill>
                <a:latin typeface="+mn-lt"/>
                <a:ea typeface="+mn-ea"/>
                <a:cs typeface="+mn-cs"/>
              </a:defRPr>
            </a:lvl1pPr>
            <a:lvl2pPr marL="457200" lvl="1" indent="0" algn="ctr" defTabSz="914400" rtl="0" eaLnBrk="1" latinLnBrk="0" hangingPunct="1">
              <a:lnSpc>
                <a:spcPct val="90000"/>
              </a:lnSpc>
              <a:spcBef>
                <a:spcPts val="0"/>
              </a:spcBef>
              <a:buFont typeface="Arial" panose="020B0604020202020204" pitchFamily="34" charset="0"/>
              <a:buNone/>
              <a:defRPr sz="2400" b="1" i="1" kern="1200">
                <a:solidFill>
                  <a:schemeClr val="tx1"/>
                </a:solidFill>
                <a:latin typeface="+mn-lt"/>
                <a:ea typeface="+mn-ea"/>
                <a:cs typeface="+mn-cs"/>
              </a:defRPr>
            </a:lvl2pPr>
            <a:lvl3pPr marL="914400" lvl="2" indent="0" algn="ctr" defTabSz="914400" rtl="0" eaLnBrk="1" latinLnBrk="0" hangingPunct="1">
              <a:lnSpc>
                <a:spcPct val="90000"/>
              </a:lnSpc>
              <a:spcBef>
                <a:spcPts val="0"/>
              </a:spcBef>
              <a:buFont typeface="Arial" panose="020B0604020202020204" pitchFamily="34" charset="0"/>
              <a:buNone/>
              <a:defRPr sz="2000" b="1" i="1" kern="1200">
                <a:solidFill>
                  <a:schemeClr val="tx1"/>
                </a:solidFill>
                <a:latin typeface="+mn-lt"/>
                <a:ea typeface="+mn-ea"/>
                <a:cs typeface="+mn-cs"/>
              </a:defRPr>
            </a:lvl3pPr>
            <a:lvl4pPr marL="1371600" lvl="3"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4pPr>
            <a:lvl5pPr marL="1828800" lvl="4"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5pPr>
            <a:lvl6pPr marL="2514600" lvl="5"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6pPr>
            <a:lvl7pPr marL="2971800" lvl="6"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7pPr>
            <a:lvl8pPr marL="3429000" lvl="7"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8pPr>
            <a:lvl9pPr marL="3886200" lvl="8"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9pPr>
          </a:lstStyle>
          <a:p>
            <a:pPr algn="l"/>
            <a:r>
              <a:rPr lang="en-US" sz="1600" i="0" dirty="0"/>
              <a:t>A fine quotation is a diamond in the hand of a man of wit and a pebble in the hand of a fool. A fine quotation is a diamond in the hand of a man of wit and a pebble in the hand of a fool.  A fine quotation is a diamond in the hand of a man of wit and a pebble in the hand of a fool. </a:t>
            </a:r>
          </a:p>
          <a:p>
            <a:pPr algn="l"/>
            <a:endParaRPr lang="en-US" sz="1600" dirty="0">
              <a:latin typeface="+mj-lt"/>
            </a:endParaRPr>
          </a:p>
        </p:txBody>
      </p:sp>
      <p:pic>
        <p:nvPicPr>
          <p:cNvPr id="6" name="Picture 5">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9115425" y="1209713"/>
            <a:ext cx="895350" cy="971549"/>
          </a:xfrm>
          <a:prstGeom prst="rect">
            <a:avLst/>
          </a:prstGeom>
        </p:spPr>
      </p:pic>
      <p:sp>
        <p:nvSpPr>
          <p:cNvPr id="7" name="Freeform 6"/>
          <p:cNvSpPr/>
          <p:nvPr/>
        </p:nvSpPr>
        <p:spPr>
          <a:xfrm>
            <a:off x="7010400" y="445620"/>
            <a:ext cx="2609850" cy="4539472"/>
          </a:xfrm>
          <a:custGeom>
            <a:avLst/>
            <a:gdLst>
              <a:gd name="connsiteX0" fmla="*/ 0 w 2728686"/>
              <a:gd name="connsiteY0" fmla="*/ 0 h 4746171"/>
              <a:gd name="connsiteX1" fmla="*/ 2728686 w 2728686"/>
              <a:gd name="connsiteY1" fmla="*/ 0 h 4746171"/>
              <a:gd name="connsiteX2" fmla="*/ 2728686 w 2728686"/>
              <a:gd name="connsiteY2" fmla="*/ 1011011 h 4746171"/>
              <a:gd name="connsiteX3" fmla="*/ 2605295 w 2728686"/>
              <a:gd name="connsiteY3" fmla="*/ 1011011 h 4746171"/>
              <a:gd name="connsiteX4" fmla="*/ 2605295 w 2728686"/>
              <a:gd name="connsiteY4" fmla="*/ 123391 h 4746171"/>
              <a:gd name="connsiteX5" fmla="*/ 123391 w 2728686"/>
              <a:gd name="connsiteY5" fmla="*/ 123391 h 4746171"/>
              <a:gd name="connsiteX6" fmla="*/ 123391 w 2728686"/>
              <a:gd name="connsiteY6" fmla="*/ 4622780 h 4746171"/>
              <a:gd name="connsiteX7" fmla="*/ 2605295 w 2728686"/>
              <a:gd name="connsiteY7" fmla="*/ 4622780 h 4746171"/>
              <a:gd name="connsiteX8" fmla="*/ 2605295 w 2728686"/>
              <a:gd name="connsiteY8" fmla="*/ 3735161 h 4746171"/>
              <a:gd name="connsiteX9" fmla="*/ 2728686 w 2728686"/>
              <a:gd name="connsiteY9" fmla="*/ 3735161 h 4746171"/>
              <a:gd name="connsiteX10" fmla="*/ 2728686 w 2728686"/>
              <a:gd name="connsiteY10" fmla="*/ 4746171 h 4746171"/>
              <a:gd name="connsiteX11" fmla="*/ 0 w 2728686"/>
              <a:gd name="connsiteY11" fmla="*/ 4746171 h 474617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728686" h="4746171">
                <a:moveTo>
                  <a:pt x="0" y="0"/>
                </a:moveTo>
                <a:lnTo>
                  <a:pt x="2728686" y="0"/>
                </a:lnTo>
                <a:lnTo>
                  <a:pt x="2728686" y="1011011"/>
                </a:lnTo>
                <a:lnTo>
                  <a:pt x="2605295" y="1011011"/>
                </a:lnTo>
                <a:lnTo>
                  <a:pt x="2605295" y="123391"/>
                </a:lnTo>
                <a:lnTo>
                  <a:pt x="123391" y="123391"/>
                </a:lnTo>
                <a:lnTo>
                  <a:pt x="123391" y="4622780"/>
                </a:lnTo>
                <a:lnTo>
                  <a:pt x="2605295" y="4622780"/>
                </a:lnTo>
                <a:lnTo>
                  <a:pt x="2605295" y="3735161"/>
                </a:lnTo>
                <a:lnTo>
                  <a:pt x="2728686" y="3735161"/>
                </a:lnTo>
                <a:lnTo>
                  <a:pt x="2728686" y="4746171"/>
                </a:lnTo>
                <a:lnTo>
                  <a:pt x="0" y="4746171"/>
                </a:lnTo>
                <a:close/>
              </a:path>
            </a:pathLst>
          </a:custGeom>
          <a:solidFill>
            <a:schemeClr val="bg1">
              <a:lumMod val="7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 name="Rectangle 7">
            <a:extLst>
              <a:ext uri="{FF2B5EF4-FFF2-40B4-BE49-F238E27FC236}">
                <a16:creationId xmlns:a16="http://schemas.microsoft.com/office/drawing/2014/main" id="{6CB9A5FC-68BA-4FD1-A6FA-6BF0587F3FDD}"/>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45583815"/>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03891" y="297213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effectLst>
                  <a:outerShdw blurRad="38100" dist="38100" dir="2700000" algn="tl">
                    <a:srgbClr val="000000">
                      <a:alpha val="43137"/>
                    </a:srgbClr>
                  </a:outerShdw>
                </a:effectLst>
              </a:rPr>
              <a:t>BIG IDEA</a:t>
            </a:r>
          </a:p>
        </p:txBody>
      </p:sp>
      <p:sp>
        <p:nvSpPr>
          <p:cNvPr id="3" name="Rectangle 2">
            <a:extLst>
              <a:ext uri="{FF2B5EF4-FFF2-40B4-BE49-F238E27FC236}">
                <a16:creationId xmlns:a16="http://schemas.microsoft.com/office/drawing/2014/main" id="{42309D67-9494-45B4-939A-55DD01CAA2D7}"/>
              </a:ext>
            </a:extLst>
          </p:cNvPr>
          <p:cNvSpPr/>
          <p:nvPr/>
        </p:nvSpPr>
        <p:spPr>
          <a:xfrm>
            <a:off x="4060889" y="3749100"/>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sp>
        <p:nvSpPr>
          <p:cNvPr id="9" name="Rectangle 8"/>
          <p:cNvSpPr/>
          <p:nvPr/>
        </p:nvSpPr>
        <p:spPr>
          <a:xfrm>
            <a:off x="5600700" y="2148152"/>
            <a:ext cx="514603" cy="458948"/>
          </a:xfrm>
          <a:prstGeom prst="rect">
            <a:avLst/>
          </a:prstGeom>
          <a:solidFill>
            <a:schemeClr val="accent1">
              <a:lumMod val="40000"/>
              <a:lumOff val="60000"/>
            </a:schemeClr>
          </a:solidFill>
          <a:ln>
            <a:solidFill>
              <a:schemeClr val="bg1"/>
            </a:solid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p:nvSpPr>
        <p:spPr>
          <a:xfrm>
            <a:off x="5792377" y="2293098"/>
            <a:ext cx="514603" cy="458948"/>
          </a:xfrm>
          <a:prstGeom prst="rect">
            <a:avLst/>
          </a:prstGeom>
          <a:solidFill>
            <a:schemeClr val="accent1"/>
          </a:solidFill>
          <a:ln>
            <a:solidFill>
              <a:schemeClr val="bg1"/>
            </a:solid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Rectangle 5">
            <a:extLst>
              <a:ext uri="{FF2B5EF4-FFF2-40B4-BE49-F238E27FC236}">
                <a16:creationId xmlns:a16="http://schemas.microsoft.com/office/drawing/2014/main" id="{245F6767-37A1-4BA3-ACA7-251F237BD22A}"/>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58733385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1959093" y="685800"/>
            <a:ext cx="4613157" cy="1595813"/>
          </a:xfrm>
        </p:spPr>
        <p:txBody>
          <a:bodyPr>
            <a:noAutofit/>
          </a:bodyPr>
          <a:lstStyle/>
          <a:p>
            <a:r>
              <a:rPr lang="en-US" sz="4800" dirty="0"/>
              <a:t>THIS IS YOUR </a:t>
            </a:r>
            <a:r>
              <a:rPr lang="en-US" sz="4800" dirty="0">
                <a:solidFill>
                  <a:schemeClr val="accent1">
                    <a:lumMod val="75000"/>
                  </a:schemeClr>
                </a:solidFill>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339844" y="2871461"/>
            <a:ext cx="4138134" cy="3480923"/>
          </a:xfrm>
          <a:prstGeom prst="rect">
            <a:avLst/>
          </a:prstGeom>
        </p:spPr>
        <p:txBody>
          <a:bodyPr wrap="square">
            <a:spAutoFit/>
          </a:bodyPr>
          <a:lstStyle/>
          <a:p>
            <a:pPr marL="0" indent="0" algn="just">
              <a:buNone/>
            </a:pPr>
            <a:r>
              <a:rPr lang="en-US" sz="1400" b="1" dirty="0">
                <a:solidFill>
                  <a:srgbClr val="C3A47B"/>
                </a:solidFill>
              </a:rPr>
              <a:t>Chris Hadfield</a:t>
            </a:r>
            <a:r>
              <a:rPr lang="en-US" sz="1400" dirty="0">
                <a:solidFill>
                  <a:srgbClr val="C3A47B"/>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9" name="Picture Placeholder 8"/>
          <p:cNvPicPr>
            <a:picLocks noGrp="1" noChangeAspect="1"/>
          </p:cNvPicPr>
          <p:nvPr>
            <p:ph type="pic" sz="quarter" idx="10"/>
          </p:nvPr>
        </p:nvPicPr>
        <p:blipFill>
          <a:blip r:embed="rId2">
            <a:extLst>
              <a:ext uri="{28A0092B-C50C-407E-A947-70E740481C1C}">
                <a14:useLocalDpi xmlns:a14="http://schemas.microsoft.com/office/drawing/2010/main" val="0"/>
              </a:ext>
            </a:extLst>
          </a:blip>
          <a:srcRect l="14181" r="14181"/>
          <a:stretch>
            <a:fillRect/>
          </a:stretch>
        </p:blipFill>
        <p:spPr/>
      </p:pic>
      <p:sp>
        <p:nvSpPr>
          <p:cNvPr id="7" name="Rectangle 6">
            <a:extLst>
              <a:ext uri="{FF2B5EF4-FFF2-40B4-BE49-F238E27FC236}">
                <a16:creationId xmlns:a16="http://schemas.microsoft.com/office/drawing/2014/main" id="{84E2108E-B503-4303-9EB8-F38300F75E62}"/>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233017460"/>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p:cNvSpPr>
            <a:spLocks noGrp="1"/>
          </p:cNvSpPr>
          <p:nvPr>
            <p:ph type="title"/>
          </p:nvPr>
        </p:nvSpPr>
        <p:spPr>
          <a:xfrm>
            <a:off x="247650" y="800100"/>
            <a:ext cx="4141542" cy="2041768"/>
          </a:xfrm>
        </p:spPr>
        <p:txBody>
          <a:bodyPr/>
          <a:lstStyle/>
          <a:p>
            <a:pPr algn="l"/>
            <a:r>
              <a:rPr lang="en" dirty="0"/>
              <a:t>YOU CAN ALSO </a:t>
            </a:r>
            <a:r>
              <a:rPr lang="en" dirty="0">
                <a:solidFill>
                  <a:schemeClr val="accent1"/>
                </a:solidFill>
              </a:rPr>
              <a:t>SPLIT</a:t>
            </a:r>
            <a:r>
              <a:rPr lang="en" dirty="0"/>
              <a:t> YOUR CONTENT</a:t>
            </a:r>
            <a:endParaRPr lang="en-US" dirty="0"/>
          </a:p>
        </p:txBody>
      </p:sp>
      <p:sp>
        <p:nvSpPr>
          <p:cNvPr id="5" name="Text Placeholder 4"/>
          <p:cNvSpPr>
            <a:spLocks noGrp="1"/>
          </p:cNvSpPr>
          <p:nvPr>
            <p:ph type="body" idx="10"/>
          </p:nvPr>
        </p:nvSpPr>
        <p:spPr>
          <a:xfrm>
            <a:off x="276225" y="2794991"/>
            <a:ext cx="3886199" cy="514647"/>
          </a:xfrm>
        </p:spPr>
        <p:txBody>
          <a:bodyPr>
            <a:normAutofit fontScale="77500" lnSpcReduction="20000"/>
          </a:bodyPr>
          <a:lstStyle/>
          <a:p>
            <a:r>
              <a:rPr lang="en-US" dirty="0">
                <a:solidFill>
                  <a:schemeClr val="bg1">
                    <a:lumMod val="95000"/>
                  </a:schemeClr>
                </a:solidFill>
              </a:rPr>
              <a:t>At the end of the day, you are solely responsible for your success and your failure</a:t>
            </a:r>
          </a:p>
        </p:txBody>
      </p:sp>
      <p:sp>
        <p:nvSpPr>
          <p:cNvPr id="6" name="Shape 165"/>
          <p:cNvSpPr txBox="1">
            <a:spLocks/>
          </p:cNvSpPr>
          <p:nvPr/>
        </p:nvSpPr>
        <p:spPr>
          <a:xfrm>
            <a:off x="-682385" y="4255346"/>
            <a:ext cx="4454195" cy="1818304"/>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4400" kern="1200">
                <a:solidFill>
                  <a:schemeClr val="bg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lang="en" sz="4000" dirty="0"/>
          </a:p>
        </p:txBody>
      </p:sp>
      <p:sp>
        <p:nvSpPr>
          <p:cNvPr id="7" name="Rectangle 6">
            <a:extLst>
              <a:ext uri="{FF2B5EF4-FFF2-40B4-BE49-F238E27FC236}">
                <a16:creationId xmlns:a16="http://schemas.microsoft.com/office/drawing/2014/main" id="{D18FE4C6-3116-46FB-BDC6-3D6D419688D8}"/>
              </a:ext>
            </a:extLst>
          </p:cNvPr>
          <p:cNvSpPr/>
          <p:nvPr/>
        </p:nvSpPr>
        <p:spPr>
          <a:xfrm>
            <a:off x="8135244" y="2332760"/>
            <a:ext cx="3166682" cy="2677656"/>
          </a:xfrm>
          <a:prstGeom prst="rect">
            <a:avLst/>
          </a:prstGeom>
        </p:spPr>
        <p:txBody>
          <a:bodyPr wrap="square">
            <a:spAutoFit/>
          </a:bodyPr>
          <a:lstStyle/>
          <a:p>
            <a:pPr algn="just"/>
            <a:r>
              <a:rPr lang="en-US" sz="1400" b="1" dirty="0">
                <a:solidFill>
                  <a:schemeClr val="accent1">
                    <a:lumMod val="75000"/>
                  </a:schemeClr>
                </a:solidFill>
              </a:rPr>
              <a:t>Chris Hadfield</a:t>
            </a:r>
            <a:r>
              <a:rPr lang="en-US" sz="1400" dirty="0">
                <a:solidFill>
                  <a:schemeClr val="accent1">
                    <a:lumMod val="75000"/>
                  </a:schemeClr>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4701773" y="2413725"/>
            <a:ext cx="3166682" cy="2677656"/>
          </a:xfrm>
          <a:prstGeom prst="rect">
            <a:avLst/>
          </a:prstGeom>
        </p:spPr>
        <p:txBody>
          <a:bodyPr wrap="square">
            <a:spAutoFit/>
          </a:bodyPr>
          <a:lstStyle/>
          <a:p>
            <a:pPr algn="just"/>
            <a:r>
              <a:rPr lang="en-US" sz="1400" b="1" dirty="0">
                <a:solidFill>
                  <a:schemeClr val="accent1">
                    <a:lumMod val="75000"/>
                  </a:schemeClr>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r>
              <a:rPr lang="en-US" sz="1400" dirty="0"/>
              <a:t> </a:t>
            </a:r>
          </a:p>
        </p:txBody>
      </p:sp>
      <p:sp>
        <p:nvSpPr>
          <p:cNvPr id="9" name="Rectangle 8">
            <a:extLst>
              <a:ext uri="{FF2B5EF4-FFF2-40B4-BE49-F238E27FC236}">
                <a16:creationId xmlns:a16="http://schemas.microsoft.com/office/drawing/2014/main" id="{A3530461-F34C-4237-97EC-63F10CA72E34}"/>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124955900"/>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Text Placeholder 6"/>
          <p:cNvSpPr>
            <a:spLocks noGrp="1"/>
          </p:cNvSpPr>
          <p:nvPr>
            <p:ph type="body" idx="13"/>
          </p:nvPr>
        </p:nvSpPr>
        <p:spPr>
          <a:xfrm>
            <a:off x="152400" y="4694421"/>
            <a:ext cx="3714750" cy="517993"/>
          </a:xfrm>
        </p:spPr>
        <p:txBody>
          <a:bodyPr>
            <a:noAutofit/>
          </a:bodyPr>
          <a:lstStyle/>
          <a:p>
            <a:r>
              <a:rPr lang="en-US" dirty="0"/>
              <a:t>Character cannot be developed in ease and quiet.</a:t>
            </a:r>
          </a:p>
        </p:txBody>
      </p:sp>
      <p:pic>
        <p:nvPicPr>
          <p:cNvPr id="14" name="Picture Placeholder 13"/>
          <p:cNvPicPr>
            <a:picLocks noGrp="1" noChangeAspect="1"/>
          </p:cNvPicPr>
          <p:nvPr>
            <p:ph type="pic" sz="quarter" idx="14"/>
          </p:nvPr>
        </p:nvPicPr>
        <p:blipFill rotWithShape="1">
          <a:blip r:embed="rId2">
            <a:extLst>
              <a:ext uri="{28A0092B-C50C-407E-A947-70E740481C1C}">
                <a14:useLocalDpi xmlns:a14="http://schemas.microsoft.com/office/drawing/2010/main" val="0"/>
              </a:ext>
            </a:extLst>
          </a:blip>
          <a:srcRect l="156" t="32581" r="-156" b="29767"/>
          <a:stretch/>
        </p:blipFill>
        <p:spPr/>
      </p:pic>
      <p:sp>
        <p:nvSpPr>
          <p:cNvPr id="10" name="Shape 180"/>
          <p:cNvSpPr txBox="1">
            <a:spLocks noGrp="1"/>
          </p:cNvSpPr>
          <p:nvPr>
            <p:ph type="title"/>
          </p:nvPr>
        </p:nvSpPr>
        <p:spPr>
          <a:xfrm>
            <a:off x="170167" y="3687387"/>
            <a:ext cx="4191088" cy="1195317"/>
          </a:xfrm>
          <a:prstGeom prst="rect">
            <a:avLst/>
          </a:prstGeom>
        </p:spPr>
        <p:txBody>
          <a:bodyPr lIns="91425" tIns="91425" rIns="91425" bIns="91425" anchor="b" anchorCtr="0">
            <a:noAutofit/>
          </a:bodyPr>
          <a:lstStyle/>
          <a:p>
            <a:pPr lvl="0" algn="l">
              <a:spcBef>
                <a:spcPts val="0"/>
              </a:spcBef>
              <a:buNone/>
            </a:pPr>
            <a:r>
              <a:rPr lang="en" sz="3600" dirty="0"/>
              <a:t>IN TWO OR </a:t>
            </a:r>
            <a:r>
              <a:rPr lang="en" sz="3600" dirty="0">
                <a:solidFill>
                  <a:srgbClr val="C3A47B"/>
                </a:solidFill>
              </a:rPr>
              <a:t>THREE</a:t>
            </a:r>
            <a:r>
              <a:rPr lang="en" sz="3600" dirty="0"/>
              <a:t> COLUMNS</a:t>
            </a:r>
          </a:p>
        </p:txBody>
      </p:sp>
      <p:sp>
        <p:nvSpPr>
          <p:cNvPr id="11" name="Rectangle 10">
            <a:extLst>
              <a:ext uri="{FF2B5EF4-FFF2-40B4-BE49-F238E27FC236}">
                <a16:creationId xmlns:a16="http://schemas.microsoft.com/office/drawing/2014/main" id="{31FC0428-E6EC-4DBE-9530-F222B75A5F18}"/>
              </a:ext>
            </a:extLst>
          </p:cNvPr>
          <p:cNvSpPr/>
          <p:nvPr/>
        </p:nvSpPr>
        <p:spPr>
          <a:xfrm>
            <a:off x="4019638" y="4635443"/>
            <a:ext cx="2648549" cy="1446550"/>
          </a:xfrm>
          <a:prstGeom prst="rect">
            <a:avLst/>
          </a:prstGeom>
        </p:spPr>
        <p:txBody>
          <a:bodyPr wrap="square">
            <a:spAutoFit/>
          </a:bodyPr>
          <a:lstStyle/>
          <a:p>
            <a:pPr algn="ctr"/>
            <a:r>
              <a:rPr lang="en-US" sz="1400" b="1" dirty="0">
                <a:solidFill>
                  <a:schemeClr val="accent1">
                    <a:lumMod val="75000"/>
                  </a:schemeClr>
                </a:solidFill>
              </a:rPr>
              <a:t>Helen Keller </a:t>
            </a:r>
          </a:p>
          <a:p>
            <a:pPr algn="ctr"/>
            <a:r>
              <a:rPr lang="en-US" sz="1400" dirty="0"/>
              <a:t>	</a:t>
            </a:r>
          </a:p>
          <a:p>
            <a:pPr algn="ctr"/>
            <a:r>
              <a:rPr lang="en-US" sz="1200" dirty="0"/>
              <a:t>Character cannot be developed in ease and quiet. Only through experience of trial and suffering can the soul be strengthened, ambition inspired, and success achieved.</a:t>
            </a:r>
          </a:p>
        </p:txBody>
      </p:sp>
      <p:sp>
        <p:nvSpPr>
          <p:cNvPr id="12" name="Rectangle 11">
            <a:extLst>
              <a:ext uri="{FF2B5EF4-FFF2-40B4-BE49-F238E27FC236}">
                <a16:creationId xmlns:a16="http://schemas.microsoft.com/office/drawing/2014/main" id="{3BCB2097-C847-40BA-8D5E-74F20DE0B44A}"/>
              </a:ext>
            </a:extLst>
          </p:cNvPr>
          <p:cNvSpPr/>
          <p:nvPr/>
        </p:nvSpPr>
        <p:spPr>
          <a:xfrm>
            <a:off x="6697043" y="4618221"/>
            <a:ext cx="2648549" cy="1631216"/>
          </a:xfrm>
          <a:prstGeom prst="rect">
            <a:avLst/>
          </a:prstGeom>
        </p:spPr>
        <p:txBody>
          <a:bodyPr wrap="square">
            <a:spAutoFit/>
          </a:bodyPr>
          <a:lstStyle/>
          <a:p>
            <a:pPr algn="ctr"/>
            <a:r>
              <a:rPr lang="en-US" sz="1400" b="1" dirty="0">
                <a:solidFill>
                  <a:schemeClr val="accent1">
                    <a:lumMod val="75000"/>
                  </a:schemeClr>
                </a:solidFill>
              </a:rPr>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sp>
        <p:nvSpPr>
          <p:cNvPr id="13" name="Rectangle 12">
            <a:extLst>
              <a:ext uri="{FF2B5EF4-FFF2-40B4-BE49-F238E27FC236}">
                <a16:creationId xmlns:a16="http://schemas.microsoft.com/office/drawing/2014/main" id="{4CB47B4E-BAAC-4198-8C46-7F4000C010E8}"/>
              </a:ext>
            </a:extLst>
          </p:cNvPr>
          <p:cNvSpPr/>
          <p:nvPr/>
        </p:nvSpPr>
        <p:spPr>
          <a:xfrm>
            <a:off x="9374448" y="4629066"/>
            <a:ext cx="2648549" cy="1631216"/>
          </a:xfrm>
          <a:prstGeom prst="rect">
            <a:avLst/>
          </a:prstGeom>
        </p:spPr>
        <p:txBody>
          <a:bodyPr wrap="square">
            <a:spAutoFit/>
          </a:bodyPr>
          <a:lstStyle/>
          <a:p>
            <a:pPr algn="ctr"/>
            <a:r>
              <a:rPr lang="en-US" sz="1400" b="1" dirty="0">
                <a:solidFill>
                  <a:schemeClr val="accent1">
                    <a:lumMod val="75000"/>
                  </a:schemeClr>
                </a:solidFill>
              </a:rPr>
              <a:t>Dwight. Eisenhower</a:t>
            </a:r>
          </a:p>
          <a:p>
            <a:pPr algn="ctr"/>
            <a:endParaRPr lang="en-US" sz="1400" b="1" dirty="0">
              <a:solidFill>
                <a:srgbClr val="0070C0"/>
              </a:solidFill>
            </a:endParaRPr>
          </a:p>
          <a:p>
            <a:pPr algn="ctr"/>
            <a:r>
              <a:rPr lang="en-US" sz="1200" dirty="0"/>
              <a:t>The supreme quality for leadership is unquestionably integrity. Without it, no real success is possible, no matter whether it is on a section gang, a football field, in an army, or in an office. </a:t>
            </a:r>
          </a:p>
        </p:txBody>
      </p:sp>
      <p:grpSp>
        <p:nvGrpSpPr>
          <p:cNvPr id="15" name="Shape 525"/>
          <p:cNvGrpSpPr/>
          <p:nvPr/>
        </p:nvGrpSpPr>
        <p:grpSpPr>
          <a:xfrm>
            <a:off x="7792076" y="3876207"/>
            <a:ext cx="458482" cy="384274"/>
            <a:chOff x="2599825" y="3689700"/>
            <a:chExt cx="429850" cy="360275"/>
          </a:xfrm>
          <a:solidFill>
            <a:srgbClr val="B18953"/>
          </a:solidFill>
        </p:grpSpPr>
        <p:sp>
          <p:nvSpPr>
            <p:cNvPr id="16"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8" name="Shape 551"/>
          <p:cNvGrpSpPr/>
          <p:nvPr/>
        </p:nvGrpSpPr>
        <p:grpSpPr>
          <a:xfrm>
            <a:off x="5301775" y="3816290"/>
            <a:ext cx="472829" cy="472856"/>
            <a:chOff x="570875" y="4322250"/>
            <a:chExt cx="443300" cy="443325"/>
          </a:xfrm>
          <a:solidFill>
            <a:srgbClr val="B18953"/>
          </a:solidFill>
        </p:grpSpPr>
        <p:sp>
          <p:nvSpPr>
            <p:cNvPr id="19"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0"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2"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3" name="Shape 604"/>
          <p:cNvGrpSpPr/>
          <p:nvPr/>
        </p:nvGrpSpPr>
        <p:grpSpPr>
          <a:xfrm>
            <a:off x="10497856" y="3816290"/>
            <a:ext cx="406378" cy="472162"/>
            <a:chOff x="3972400" y="4996350"/>
            <a:chExt cx="381000" cy="442675"/>
          </a:xfrm>
          <a:solidFill>
            <a:srgbClr val="B18953"/>
          </a:solidFill>
        </p:grpSpPr>
        <p:sp>
          <p:nvSpPr>
            <p:cNvPr id="24"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6" name="Rectangle 25">
            <a:extLst>
              <a:ext uri="{FF2B5EF4-FFF2-40B4-BE49-F238E27FC236}">
                <a16:creationId xmlns:a16="http://schemas.microsoft.com/office/drawing/2014/main" id="{4FCC1886-43EC-4D2F-A1C3-7A21ECFD95B1}"/>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325143424"/>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6612195" y="183414"/>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PICTURE CREATES BIG IMPACT</a:t>
            </a:r>
            <a:r>
              <a:rPr lang="en-US" sz="2400" dirty="0">
                <a:solidFill>
                  <a:schemeClr val="bg1"/>
                </a:solidFill>
              </a:rPr>
              <a:t/>
            </a:r>
            <a:br>
              <a:rPr lang="en-US" sz="2400" dirty="0">
                <a:solidFill>
                  <a:schemeClr val="bg1"/>
                </a:solidFill>
              </a:rPr>
            </a:br>
            <a:r>
              <a:rPr lang="en-US" sz="2400" dirty="0">
                <a:solidFill>
                  <a:schemeClr val="bg1"/>
                </a:solidFill>
              </a:rPr>
              <a:t>A Picture Is Worth A Thousand Words</a:t>
            </a:r>
          </a:p>
        </p:txBody>
      </p:sp>
      <p:sp>
        <p:nvSpPr>
          <p:cNvPr id="5" name="Rectangle 4">
            <a:extLst>
              <a:ext uri="{FF2B5EF4-FFF2-40B4-BE49-F238E27FC236}">
                <a16:creationId xmlns:a16="http://schemas.microsoft.com/office/drawing/2014/main" id="{CBEAF38B-33A0-4F3C-9002-9343C8EA862E}"/>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4572001" y="154061"/>
            <a:ext cx="6696214"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4000" dirty="0"/>
              <a:t>USE CHARTS TO EXPLAIN YOUR </a:t>
            </a:r>
            <a:r>
              <a:rPr lang="en" sz="4000" dirty="0">
                <a:solidFill>
                  <a:srgbClr val="B18953"/>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3701232"/>
              </p:ext>
            </p:extLst>
          </p:nvPr>
        </p:nvGraphicFramePr>
        <p:xfrm>
          <a:off x="1838825" y="1398696"/>
          <a:ext cx="6771774" cy="4404783"/>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B52199D3-BABF-45A7-AA74-327DE28A2CD1}"/>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782679" y="266700"/>
            <a:ext cx="7313571" cy="124432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B18953"/>
                </a:solidFill>
              </a:rPr>
              <a:t>DATA</a:t>
            </a:r>
            <a:endParaRPr lang="en" sz="3600" dirty="0">
              <a:solidFill>
                <a:srgbClr val="B18953"/>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28097967"/>
              </p:ext>
            </p:extLst>
          </p:nvPr>
        </p:nvGraphicFramePr>
        <p:xfrm>
          <a:off x="3635740" y="1881716"/>
          <a:ext cx="7391400" cy="4174276"/>
        </p:xfrm>
        <a:graphic>
          <a:graphicData uri="http://schemas.openxmlformats.org/drawingml/2006/table">
            <a:tbl>
              <a:tblPr firstRow="1" bandRow="1">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840E6314-D2CD-497E-8DBF-BDCFEC59D417}"/>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802666" y="173242"/>
            <a:ext cx="2588734"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75000"/>
                    <a:lumOff val="25000"/>
                  </a:schemeClr>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440216" y="1680756"/>
            <a:ext cx="9187897" cy="437731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0">
                <a:schemeClr val="bg2">
                  <a:lumMod val="50000"/>
                </a:schemeClr>
              </a:gs>
              <a:gs pos="50000">
                <a:schemeClr val="bg2">
                  <a:lumMod val="25000"/>
                  <a:shade val="67500"/>
                  <a:satMod val="115000"/>
                </a:schemeClr>
              </a:gs>
              <a:gs pos="100000">
                <a:schemeClr val="bg2">
                  <a:lumMod val="50000"/>
                </a:schemeClr>
              </a:gs>
            </a:gsLst>
            <a:lin ang="0" scaled="1"/>
          </a:gra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356920" y="2438400"/>
            <a:ext cx="1156856" cy="266779"/>
          </a:xfrm>
          <a:prstGeom prst="wedgeRectCallout">
            <a:avLst>
              <a:gd name="adj1" fmla="val -21428"/>
              <a:gd name="adj2" fmla="val 84287"/>
            </a:avLst>
          </a:prstGeom>
          <a:solidFill>
            <a:schemeClr val="bg2">
              <a:lumMod val="75000"/>
            </a:schemeClr>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1528550" y="2916546"/>
            <a:ext cx="141694" cy="14169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2342736" y="4544714"/>
            <a:ext cx="141694" cy="14169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5380091" y="3869821"/>
            <a:ext cx="141694" cy="14169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631060D5-EF28-406D-ABA5-95F083EE6F2A}"/>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1" name="Rectangle 80">
            <a:extLst>
              <a:ext uri="{FF2B5EF4-FFF2-40B4-BE49-F238E27FC236}">
                <a16:creationId xmlns:a16="http://schemas.microsoft.com/office/drawing/2014/main" id="{85CDDDE6-8B4F-4934-AF6A-1891375FDF99}"/>
              </a:ext>
            </a:extLst>
          </p:cNvPr>
          <p:cNvSpPr/>
          <p:nvPr/>
        </p:nvSpPr>
        <p:spPr>
          <a:xfrm>
            <a:off x="0" y="0"/>
            <a:ext cx="12192000" cy="6858000"/>
          </a:xfrm>
          <a:prstGeom prst="rect">
            <a:avLst/>
          </a:prstGeom>
          <a:pattFill prst="wdUpDiag">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TextBox 74">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6" name="TextBox 75">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7" name="TextBox 76">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8" name="TextBox 77">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79" name="Rectangle 78">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47" name="Diagram 46"/>
          <p:cNvGraphicFramePr/>
          <p:nvPr>
            <p:extLst>
              <p:ext uri="{D42A27DB-BD31-4B8C-83A1-F6EECF244321}">
                <p14:modId xmlns:p14="http://schemas.microsoft.com/office/powerpoint/2010/main" val="1975474779"/>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5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5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5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 name="Rectangle 2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5" name="Picture 44">
            <a:extLst>
              <a:ext uri="{FF2B5EF4-FFF2-40B4-BE49-F238E27FC236}">
                <a16:creationId xmlns:a16="http://schemas.microsoft.com/office/drawing/2014/main" id="{6ED28882-4C59-430A-A8D7-3DD07E7B2368}"/>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63064"/>
            <a:ext cx="12192000" cy="3531422"/>
          </a:xfrm>
          <a:prstGeom prst="rect">
            <a:avLst/>
          </a:prstGeom>
        </p:spPr>
      </p:pic>
      <p:sp>
        <p:nvSpPr>
          <p:cNvPr id="3" name="Rectangle 2">
            <a:extLst>
              <a:ext uri="{FF2B5EF4-FFF2-40B4-BE49-F238E27FC236}">
                <a16:creationId xmlns:a16="http://schemas.microsoft.com/office/drawing/2014/main" id="{3810939C-241B-4359-8761-2D0E1EB78B23}"/>
              </a:ext>
            </a:extLst>
          </p:cNvPr>
          <p:cNvSpPr/>
          <p:nvPr/>
        </p:nvSpPr>
        <p:spPr>
          <a:xfrm>
            <a:off x="10227125" y="3956909"/>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6D5DA3B0-8DC9-4F5C-B782-846CF1A97152}"/>
              </a:ext>
            </a:extLst>
          </p:cNvPr>
          <p:cNvSpPr/>
          <p:nvPr/>
        </p:nvSpPr>
        <p:spPr>
          <a:xfrm>
            <a:off x="7430252" y="396734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B73092A5-4FA0-463C-B1E9-D2AE8337B5D6}"/>
              </a:ext>
            </a:extLst>
          </p:cNvPr>
          <p:cNvSpPr/>
          <p:nvPr/>
        </p:nvSpPr>
        <p:spPr>
          <a:xfrm>
            <a:off x="4673489" y="4015413"/>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C9D50CF7-4DC1-46A7-9DB6-5CF842C0AAC7}"/>
              </a:ext>
            </a:extLst>
          </p:cNvPr>
          <p:cNvSpPr/>
          <p:nvPr/>
        </p:nvSpPr>
        <p:spPr>
          <a:xfrm>
            <a:off x="1831026" y="4011005"/>
            <a:ext cx="88261" cy="629902"/>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E415B40F-9EC9-4834-8F06-A5453FD5336C}"/>
              </a:ext>
            </a:extLst>
          </p:cNvPr>
          <p:cNvSpPr/>
          <p:nvPr/>
        </p:nvSpPr>
        <p:spPr>
          <a:xfrm>
            <a:off x="8060587" y="493756"/>
            <a:ext cx="4203508" cy="541174"/>
          </a:xfrm>
          <a:prstGeom prst="rect">
            <a:avLst/>
          </a:prstGeom>
        </p:spPr>
        <p:txBody>
          <a:bodyPr wrap="square">
            <a:spAutoFit/>
          </a:bodyPr>
          <a:lstStyle/>
          <a:p>
            <a:pPr algn="ctr">
              <a:lnSpc>
                <a:spcPts val="3500"/>
              </a:lnSpc>
            </a:pPr>
            <a:r>
              <a:rPr lang="en-US" sz="3600" dirty="0">
                <a:ln w="0"/>
                <a:solidFill>
                  <a:schemeClr val="bg1"/>
                </a:solidFill>
                <a:latin typeface="Roboto" pitchFamily="2" charset="0"/>
                <a:ea typeface="Roboto" pitchFamily="2" charset="0"/>
                <a:cs typeface="Lato" panose="020F0502020204030203" pitchFamily="34" charset="0"/>
              </a:rPr>
              <a:t>Picture Timeline</a:t>
            </a:r>
          </a:p>
        </p:txBody>
      </p:sp>
      <p:sp>
        <p:nvSpPr>
          <p:cNvPr id="8" name="TextBox 7">
            <a:extLst>
              <a:ext uri="{FF2B5EF4-FFF2-40B4-BE49-F238E27FC236}">
                <a16:creationId xmlns:a16="http://schemas.microsoft.com/office/drawing/2014/main" id="{07A0215A-73BB-46D4-9880-BBA484F7A694}"/>
              </a:ext>
            </a:extLst>
          </p:cNvPr>
          <p:cNvSpPr txBox="1"/>
          <p:nvPr/>
        </p:nvSpPr>
        <p:spPr>
          <a:xfrm>
            <a:off x="8330239" y="1130783"/>
            <a:ext cx="3510776"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cxnSp>
        <p:nvCxnSpPr>
          <p:cNvPr id="9" name="Straight Connector 8">
            <a:extLst>
              <a:ext uri="{FF2B5EF4-FFF2-40B4-BE49-F238E27FC236}">
                <a16:creationId xmlns:a16="http://schemas.microsoft.com/office/drawing/2014/main" id="{611C3B04-871B-4B86-9DA8-3BB2BB635B7E}"/>
              </a:ext>
            </a:extLst>
          </p:cNvPr>
          <p:cNvCxnSpPr>
            <a:cxnSpLocks/>
          </p:cNvCxnSpPr>
          <p:nvPr/>
        </p:nvCxnSpPr>
        <p:spPr>
          <a:xfrm flipV="1">
            <a:off x="8219889" y="1034930"/>
            <a:ext cx="3550425"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grpSp>
        <p:nvGrpSpPr>
          <p:cNvPr id="10" name="Group 9">
            <a:extLst>
              <a:ext uri="{FF2B5EF4-FFF2-40B4-BE49-F238E27FC236}">
                <a16:creationId xmlns:a16="http://schemas.microsoft.com/office/drawing/2014/main" id="{D7A0E6A2-BD85-407B-922D-E03CC407C625}"/>
              </a:ext>
            </a:extLst>
          </p:cNvPr>
          <p:cNvGrpSpPr/>
          <p:nvPr/>
        </p:nvGrpSpPr>
        <p:grpSpPr>
          <a:xfrm>
            <a:off x="1287343" y="2809656"/>
            <a:ext cx="1221217" cy="1245641"/>
            <a:chOff x="7570030" y="640979"/>
            <a:chExt cx="1608946" cy="1641125"/>
          </a:xfrm>
          <a:effectLst>
            <a:outerShdw blurRad="50800" dist="38100" dir="16200000" sx="102000" sy="102000" rotWithShape="0">
              <a:prstClr val="black">
                <a:alpha val="25000"/>
              </a:prstClr>
            </a:outerShdw>
          </a:effectLst>
        </p:grpSpPr>
        <p:sp>
          <p:nvSpPr>
            <p:cNvPr id="11" name="Oval 10">
              <a:extLst>
                <a:ext uri="{FF2B5EF4-FFF2-40B4-BE49-F238E27FC236}">
                  <a16:creationId xmlns:a16="http://schemas.microsoft.com/office/drawing/2014/main" id="{59136ECE-0587-43D3-B56A-519F38F3D9A7}"/>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a:extLst>
                <a:ext uri="{FF2B5EF4-FFF2-40B4-BE49-F238E27FC236}">
                  <a16:creationId xmlns:a16="http://schemas.microsoft.com/office/drawing/2014/main" id="{E6AD287C-18FD-44B1-B1A8-4FF96B01FA91}"/>
                </a:ext>
              </a:extLst>
            </p:cNvPr>
            <p:cNvSpPr/>
            <p:nvPr/>
          </p:nvSpPr>
          <p:spPr>
            <a:xfrm>
              <a:off x="7624995" y="694753"/>
              <a:ext cx="1499017" cy="1528997"/>
            </a:xfrm>
            <a:prstGeom prst="ellipse">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13" name="TextBox 12">
            <a:extLst>
              <a:ext uri="{FF2B5EF4-FFF2-40B4-BE49-F238E27FC236}">
                <a16:creationId xmlns:a16="http://schemas.microsoft.com/office/drawing/2014/main" id="{75134268-1EC3-4578-8690-5090E0FB0656}"/>
              </a:ext>
            </a:extLst>
          </p:cNvPr>
          <p:cNvSpPr txBox="1"/>
          <p:nvPr/>
        </p:nvSpPr>
        <p:spPr>
          <a:xfrm>
            <a:off x="728345"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14" name="Rectangle 13">
            <a:extLst>
              <a:ext uri="{FF2B5EF4-FFF2-40B4-BE49-F238E27FC236}">
                <a16:creationId xmlns:a16="http://schemas.microsoft.com/office/drawing/2014/main" id="{DECA632A-BFB5-4351-A0DB-4E5023D9A4E5}"/>
              </a:ext>
            </a:extLst>
          </p:cNvPr>
          <p:cNvSpPr/>
          <p:nvPr/>
        </p:nvSpPr>
        <p:spPr>
          <a:xfrm>
            <a:off x="767367" y="4655232"/>
            <a:ext cx="2229922"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ST</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JANUARY 2014</a:t>
            </a:r>
          </a:p>
        </p:txBody>
      </p:sp>
      <p:sp>
        <p:nvSpPr>
          <p:cNvPr id="15" name="Rectangle 14">
            <a:extLst>
              <a:ext uri="{FF2B5EF4-FFF2-40B4-BE49-F238E27FC236}">
                <a16:creationId xmlns:a16="http://schemas.microsoft.com/office/drawing/2014/main" id="{72FF359D-BC18-47EC-B4B4-A4783C699BC5}"/>
              </a:ext>
            </a:extLst>
          </p:cNvPr>
          <p:cNvSpPr/>
          <p:nvPr/>
        </p:nvSpPr>
        <p:spPr>
          <a:xfrm>
            <a:off x="3638499" y="4647855"/>
            <a:ext cx="2205118"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8</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AUGUST  2015</a:t>
            </a:r>
          </a:p>
        </p:txBody>
      </p:sp>
      <p:sp>
        <p:nvSpPr>
          <p:cNvPr id="16" name="Rectangle 15">
            <a:extLst>
              <a:ext uri="{FF2B5EF4-FFF2-40B4-BE49-F238E27FC236}">
                <a16:creationId xmlns:a16="http://schemas.microsoft.com/office/drawing/2014/main" id="{03EE09B4-1389-468C-A32E-69B55F3B0C80}"/>
              </a:ext>
            </a:extLst>
          </p:cNvPr>
          <p:cNvSpPr/>
          <p:nvPr/>
        </p:nvSpPr>
        <p:spPr>
          <a:xfrm>
            <a:off x="9304350" y="4642687"/>
            <a:ext cx="2032944"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21</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APRIL  2016</a:t>
            </a:r>
          </a:p>
        </p:txBody>
      </p:sp>
      <p:sp>
        <p:nvSpPr>
          <p:cNvPr id="17" name="Rectangle 16">
            <a:extLst>
              <a:ext uri="{FF2B5EF4-FFF2-40B4-BE49-F238E27FC236}">
                <a16:creationId xmlns:a16="http://schemas.microsoft.com/office/drawing/2014/main" id="{54C150F0-7601-4867-950E-2E83579C6504}"/>
              </a:ext>
            </a:extLst>
          </p:cNvPr>
          <p:cNvSpPr/>
          <p:nvPr/>
        </p:nvSpPr>
        <p:spPr>
          <a:xfrm>
            <a:off x="6524050" y="4642687"/>
            <a:ext cx="1988926" cy="369332"/>
          </a:xfrm>
          <a:prstGeom prst="rect">
            <a:avLst/>
          </a:prstGeom>
        </p:spPr>
        <p:txBody>
          <a:bodyPr wrap="square">
            <a:spAutoFit/>
          </a:bodyPr>
          <a:lstStyle/>
          <a:p>
            <a:pPr algn="ct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26</a:t>
            </a:r>
            <a:r>
              <a:rPr lang="en-US" spc="-150" baseline="30000" dirty="0">
                <a:solidFill>
                  <a:schemeClr val="tx1">
                    <a:lumMod val="50000"/>
                    <a:lumOff val="50000"/>
                  </a:schemeClr>
                </a:solidFill>
                <a:latin typeface="Lato" panose="020F0502020204030203" pitchFamily="34" charset="0"/>
                <a:ea typeface="Roboto" pitchFamily="2" charset="0"/>
                <a:cs typeface="Lato" panose="020F0502020204030203" pitchFamily="34" charset="0"/>
              </a:rPr>
              <a:t>TH</a:t>
            </a:r>
            <a:r>
              <a:rPr lang="en-US" spc="-150" dirty="0">
                <a:solidFill>
                  <a:schemeClr val="tx1">
                    <a:lumMod val="50000"/>
                    <a:lumOff val="50000"/>
                  </a:schemeClr>
                </a:solidFill>
                <a:latin typeface="Lato" panose="020F0502020204030203" pitchFamily="34" charset="0"/>
                <a:ea typeface="Roboto" pitchFamily="2" charset="0"/>
                <a:cs typeface="Lato" panose="020F0502020204030203" pitchFamily="34" charset="0"/>
              </a:rPr>
              <a:t> JUNE  2017</a:t>
            </a:r>
          </a:p>
        </p:txBody>
      </p:sp>
      <p:grpSp>
        <p:nvGrpSpPr>
          <p:cNvPr id="18" name="Group 17">
            <a:extLst>
              <a:ext uri="{FF2B5EF4-FFF2-40B4-BE49-F238E27FC236}">
                <a16:creationId xmlns:a16="http://schemas.microsoft.com/office/drawing/2014/main" id="{4CB2773B-7402-4CE8-84AA-6A58B1AFBC58}"/>
              </a:ext>
            </a:extLst>
          </p:cNvPr>
          <p:cNvGrpSpPr/>
          <p:nvPr/>
        </p:nvGrpSpPr>
        <p:grpSpPr>
          <a:xfrm>
            <a:off x="4084216" y="2847276"/>
            <a:ext cx="1221217" cy="1245641"/>
            <a:chOff x="7570030" y="640979"/>
            <a:chExt cx="1608946" cy="1641125"/>
          </a:xfrm>
          <a:effectLst>
            <a:outerShdw blurRad="50800" dist="38100" dir="16200000" sx="102000" sy="102000" rotWithShape="0">
              <a:prstClr val="black">
                <a:alpha val="25000"/>
              </a:prstClr>
            </a:outerShdw>
          </a:effectLst>
        </p:grpSpPr>
        <p:sp>
          <p:nvSpPr>
            <p:cNvPr id="19" name="Oval 18">
              <a:extLst>
                <a:ext uri="{FF2B5EF4-FFF2-40B4-BE49-F238E27FC236}">
                  <a16:creationId xmlns:a16="http://schemas.microsoft.com/office/drawing/2014/main" id="{11BCB4E3-1F01-450E-AF70-51CD1A7DA496}"/>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Oval 19">
              <a:extLst>
                <a:ext uri="{FF2B5EF4-FFF2-40B4-BE49-F238E27FC236}">
                  <a16:creationId xmlns:a16="http://schemas.microsoft.com/office/drawing/2014/main" id="{90268F96-84D9-4A58-9823-7B1A7CBE692E}"/>
                </a:ext>
              </a:extLst>
            </p:cNvPr>
            <p:cNvSpPr/>
            <p:nvPr/>
          </p:nvSpPr>
          <p:spPr>
            <a:xfrm>
              <a:off x="7624995" y="694753"/>
              <a:ext cx="1499017" cy="1528997"/>
            </a:xfrm>
            <a:prstGeom prst="ellipse">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1" name="Group 20">
            <a:extLst>
              <a:ext uri="{FF2B5EF4-FFF2-40B4-BE49-F238E27FC236}">
                <a16:creationId xmlns:a16="http://schemas.microsoft.com/office/drawing/2014/main" id="{5CE98B41-B74D-4DF9-BF39-97E5FA8613CE}"/>
              </a:ext>
            </a:extLst>
          </p:cNvPr>
          <p:cNvGrpSpPr/>
          <p:nvPr/>
        </p:nvGrpSpPr>
        <p:grpSpPr>
          <a:xfrm>
            <a:off x="6881089" y="2765994"/>
            <a:ext cx="1221217" cy="1245641"/>
            <a:chOff x="7570030" y="640979"/>
            <a:chExt cx="1608946" cy="1641125"/>
          </a:xfrm>
          <a:effectLst>
            <a:outerShdw blurRad="50800" dist="38100" dir="16200000" sx="102000" sy="102000" rotWithShape="0">
              <a:prstClr val="black">
                <a:alpha val="25000"/>
              </a:prstClr>
            </a:outerShdw>
          </a:effectLst>
        </p:grpSpPr>
        <p:sp>
          <p:nvSpPr>
            <p:cNvPr id="22" name="Oval 21">
              <a:extLst>
                <a:ext uri="{FF2B5EF4-FFF2-40B4-BE49-F238E27FC236}">
                  <a16:creationId xmlns:a16="http://schemas.microsoft.com/office/drawing/2014/main" id="{881F83B7-76DE-40F4-95C1-00E633BF1FC0}"/>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Oval 22">
              <a:extLst>
                <a:ext uri="{FF2B5EF4-FFF2-40B4-BE49-F238E27FC236}">
                  <a16:creationId xmlns:a16="http://schemas.microsoft.com/office/drawing/2014/main" id="{63579141-C56A-4718-92F3-47AA6DC6186C}"/>
                </a:ext>
              </a:extLst>
            </p:cNvPr>
            <p:cNvSpPr/>
            <p:nvPr/>
          </p:nvSpPr>
          <p:spPr>
            <a:xfrm>
              <a:off x="7624995" y="702470"/>
              <a:ext cx="1499017" cy="1528997"/>
            </a:xfrm>
            <a:prstGeom prst="ellipse">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24" name="Group 23">
            <a:extLst>
              <a:ext uri="{FF2B5EF4-FFF2-40B4-BE49-F238E27FC236}">
                <a16:creationId xmlns:a16="http://schemas.microsoft.com/office/drawing/2014/main" id="{C2616343-C2ED-48EA-BF46-1A0BA2C68274}"/>
              </a:ext>
            </a:extLst>
          </p:cNvPr>
          <p:cNvGrpSpPr/>
          <p:nvPr/>
        </p:nvGrpSpPr>
        <p:grpSpPr>
          <a:xfrm>
            <a:off x="9677963" y="2811544"/>
            <a:ext cx="1221217" cy="1245641"/>
            <a:chOff x="7570030" y="640979"/>
            <a:chExt cx="1608946" cy="1641125"/>
          </a:xfrm>
          <a:effectLst>
            <a:outerShdw blurRad="50800" dist="38100" dir="16200000" sx="102000" sy="102000" rotWithShape="0">
              <a:prstClr val="black">
                <a:alpha val="25000"/>
              </a:prstClr>
            </a:outerShdw>
          </a:effectLst>
        </p:grpSpPr>
        <p:sp>
          <p:nvSpPr>
            <p:cNvPr id="25" name="Oval 24">
              <a:extLst>
                <a:ext uri="{FF2B5EF4-FFF2-40B4-BE49-F238E27FC236}">
                  <a16:creationId xmlns:a16="http://schemas.microsoft.com/office/drawing/2014/main" id="{2BFF32B7-D390-4D26-A83B-A006978094A6}"/>
                </a:ext>
              </a:extLst>
            </p:cNvPr>
            <p:cNvSpPr/>
            <p:nvPr/>
          </p:nvSpPr>
          <p:spPr>
            <a:xfrm>
              <a:off x="7570030" y="640979"/>
              <a:ext cx="1608946" cy="1641125"/>
            </a:xfrm>
            <a:prstGeom prst="ellipse">
              <a:avLst/>
            </a:prstGeom>
            <a:solidFill>
              <a:schemeClr val="bg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Oval 25">
              <a:extLst>
                <a:ext uri="{FF2B5EF4-FFF2-40B4-BE49-F238E27FC236}">
                  <a16:creationId xmlns:a16="http://schemas.microsoft.com/office/drawing/2014/main" id="{CE316B28-7CE7-43A6-8335-68027DA6BF8D}"/>
                </a:ext>
              </a:extLst>
            </p:cNvPr>
            <p:cNvSpPr/>
            <p:nvPr/>
          </p:nvSpPr>
          <p:spPr>
            <a:xfrm>
              <a:off x="7624995" y="694753"/>
              <a:ext cx="1499017" cy="1528997"/>
            </a:xfrm>
            <a:prstGeom prst="ellipse">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27" name="TextBox 26">
            <a:extLst>
              <a:ext uri="{FF2B5EF4-FFF2-40B4-BE49-F238E27FC236}">
                <a16:creationId xmlns:a16="http://schemas.microsoft.com/office/drawing/2014/main" id="{112C1AEF-C442-45CA-837A-9AC5D59375B7}"/>
              </a:ext>
            </a:extLst>
          </p:cNvPr>
          <p:cNvSpPr txBox="1"/>
          <p:nvPr/>
        </p:nvSpPr>
        <p:spPr>
          <a:xfrm>
            <a:off x="3589089"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8" name="TextBox 27">
            <a:extLst>
              <a:ext uri="{FF2B5EF4-FFF2-40B4-BE49-F238E27FC236}">
                <a16:creationId xmlns:a16="http://schemas.microsoft.com/office/drawing/2014/main" id="{B41D7251-22C6-44F6-8556-BED2A53BE5D5}"/>
              </a:ext>
            </a:extLst>
          </p:cNvPr>
          <p:cNvSpPr txBox="1"/>
          <p:nvPr/>
        </p:nvSpPr>
        <p:spPr>
          <a:xfrm>
            <a:off x="6391445" y="5225456"/>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9" name="TextBox 28">
            <a:extLst>
              <a:ext uri="{FF2B5EF4-FFF2-40B4-BE49-F238E27FC236}">
                <a16:creationId xmlns:a16="http://schemas.microsoft.com/office/drawing/2014/main" id="{3885F42A-ACBD-4D39-97E4-EEAEC8333DA2}"/>
              </a:ext>
            </a:extLst>
          </p:cNvPr>
          <p:cNvSpPr txBox="1"/>
          <p:nvPr/>
        </p:nvSpPr>
        <p:spPr>
          <a:xfrm>
            <a:off x="9252187" y="5183575"/>
            <a:ext cx="2224478" cy="1508105"/>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30" name="Shape 440">
            <a:extLst>
              <a:ext uri="{FF2B5EF4-FFF2-40B4-BE49-F238E27FC236}">
                <a16:creationId xmlns:a16="http://schemas.microsoft.com/office/drawing/2014/main" id="{17CFDFB2-FC7A-45E6-8E42-5E407DC4B18C}"/>
              </a:ext>
            </a:extLst>
          </p:cNvPr>
          <p:cNvSpPr/>
          <p:nvPr/>
        </p:nvSpPr>
        <p:spPr>
          <a:xfrm>
            <a:off x="1664619" y="3213276"/>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1" name="Shape 453">
            <a:extLst>
              <a:ext uri="{FF2B5EF4-FFF2-40B4-BE49-F238E27FC236}">
                <a16:creationId xmlns:a16="http://schemas.microsoft.com/office/drawing/2014/main" id="{D68D6037-3283-43BE-82F8-85D3C967B717}"/>
              </a:ext>
            </a:extLst>
          </p:cNvPr>
          <p:cNvGrpSpPr/>
          <p:nvPr/>
        </p:nvGrpSpPr>
        <p:grpSpPr>
          <a:xfrm>
            <a:off x="7265002" y="3156854"/>
            <a:ext cx="457203" cy="487148"/>
            <a:chOff x="5970800" y="1619250"/>
            <a:chExt cx="428650" cy="456725"/>
          </a:xfrm>
          <a:solidFill>
            <a:schemeClr val="bg1"/>
          </a:solidFill>
        </p:grpSpPr>
        <p:sp>
          <p:nvSpPr>
            <p:cNvPr id="32" name="Shape 454">
              <a:extLst>
                <a:ext uri="{FF2B5EF4-FFF2-40B4-BE49-F238E27FC236}">
                  <a16:creationId xmlns:a16="http://schemas.microsoft.com/office/drawing/2014/main" id="{687C9B13-8154-4136-8E41-D6A6F055CB3E}"/>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455">
              <a:extLst>
                <a:ext uri="{FF2B5EF4-FFF2-40B4-BE49-F238E27FC236}">
                  <a16:creationId xmlns:a16="http://schemas.microsoft.com/office/drawing/2014/main" id="{5EC8FDC4-CCDB-47E2-BD0B-933BA5F8C526}"/>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56">
              <a:extLst>
                <a:ext uri="{FF2B5EF4-FFF2-40B4-BE49-F238E27FC236}">
                  <a16:creationId xmlns:a16="http://schemas.microsoft.com/office/drawing/2014/main" id="{4CA396CB-6078-4C4F-BC4C-BE61B28FACFE}"/>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57">
              <a:extLst>
                <a:ext uri="{FF2B5EF4-FFF2-40B4-BE49-F238E27FC236}">
                  <a16:creationId xmlns:a16="http://schemas.microsoft.com/office/drawing/2014/main" id="{91869CD7-BCA9-491F-BE19-568102456C07}"/>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8">
              <a:extLst>
                <a:ext uri="{FF2B5EF4-FFF2-40B4-BE49-F238E27FC236}">
                  <a16:creationId xmlns:a16="http://schemas.microsoft.com/office/drawing/2014/main" id="{2BA06E78-E85B-450C-8A13-DB0ABB60D6D5}"/>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37" name="Shape 503">
            <a:extLst>
              <a:ext uri="{FF2B5EF4-FFF2-40B4-BE49-F238E27FC236}">
                <a16:creationId xmlns:a16="http://schemas.microsoft.com/office/drawing/2014/main" id="{597B7571-BB4C-4E0C-B707-0127673F9231}"/>
              </a:ext>
            </a:extLst>
          </p:cNvPr>
          <p:cNvSpPr/>
          <p:nvPr/>
        </p:nvSpPr>
        <p:spPr>
          <a:xfrm>
            <a:off x="4483969" y="3226853"/>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8" name="Shape 528">
            <a:extLst>
              <a:ext uri="{FF2B5EF4-FFF2-40B4-BE49-F238E27FC236}">
                <a16:creationId xmlns:a16="http://schemas.microsoft.com/office/drawing/2014/main" id="{BAA7F016-065F-47D2-A765-308117D9B7C3}"/>
              </a:ext>
            </a:extLst>
          </p:cNvPr>
          <p:cNvGrpSpPr/>
          <p:nvPr/>
        </p:nvGrpSpPr>
        <p:grpSpPr>
          <a:xfrm>
            <a:off x="10081460" y="3185102"/>
            <a:ext cx="414219" cy="432458"/>
            <a:chOff x="3294650" y="3652450"/>
            <a:chExt cx="388350" cy="405450"/>
          </a:xfrm>
          <a:solidFill>
            <a:schemeClr val="bg1"/>
          </a:solidFill>
        </p:grpSpPr>
        <p:sp>
          <p:nvSpPr>
            <p:cNvPr id="39" name="Shape 529">
              <a:extLst>
                <a:ext uri="{FF2B5EF4-FFF2-40B4-BE49-F238E27FC236}">
                  <a16:creationId xmlns:a16="http://schemas.microsoft.com/office/drawing/2014/main" id="{B14E43FF-7BD6-4EBA-9279-B6DC4E1BEAA7}"/>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30">
              <a:extLst>
                <a:ext uri="{FF2B5EF4-FFF2-40B4-BE49-F238E27FC236}">
                  <a16:creationId xmlns:a16="http://schemas.microsoft.com/office/drawing/2014/main" id="{690C63F3-FB8F-418C-90C0-F81012556CA4}"/>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31">
              <a:extLst>
                <a:ext uri="{FF2B5EF4-FFF2-40B4-BE49-F238E27FC236}">
                  <a16:creationId xmlns:a16="http://schemas.microsoft.com/office/drawing/2014/main" id="{68206C47-306B-42BE-840D-FDAB351996CF}"/>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6" name="Rectangle 4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23098510"/>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470651" y="1902364"/>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	ANDROID MOCKUP</a:t>
            </a:r>
            <a:endParaRPr lang="en-US" sz="3600" dirty="0">
              <a:solidFill>
                <a:schemeClr val="bg1"/>
              </a:solidFill>
              <a:ea typeface="Muli"/>
              <a:cs typeface="Muli"/>
              <a:sym typeface="Muli"/>
            </a:endParaRPr>
          </a:p>
          <a:p>
            <a:pPr>
              <a:spcBef>
                <a:spcPts val="0"/>
              </a:spcBef>
              <a:buNone/>
            </a:pPr>
            <a:endParaRPr lang="en-US" sz="3600" dirty="0">
              <a:solidFill>
                <a:schemeClr val="bg1"/>
              </a:solidFill>
              <a:ea typeface="Muli"/>
              <a:cs typeface="Muli"/>
              <a:sym typeface="Muli"/>
            </a:endParaRPr>
          </a:p>
          <a:p>
            <a:pPr>
              <a:spcBef>
                <a:spcPts val="0"/>
              </a:spcBef>
              <a:buFont typeface="Arial" panose="020B0604020202020204" pitchFamily="34" charset="0"/>
              <a:buNone/>
            </a:pPr>
            <a:endParaRPr lang="en-US" sz="3600" dirty="0">
              <a:solidFill>
                <a:schemeClr val="bg1"/>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1017946" y="2521763"/>
            <a:ext cx="5034570" cy="954107"/>
          </a:xfrm>
          <a:prstGeom prst="rect">
            <a:avLst/>
          </a:prstGeom>
        </p:spPr>
        <p:txBody>
          <a:bodyPr wrap="square">
            <a:spAutoFit/>
          </a:bodyPr>
          <a:lstStyle/>
          <a:p>
            <a:pPr algn="r">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4" name="Freeform 13"/>
          <p:cNvSpPr/>
          <p:nvPr/>
        </p:nvSpPr>
        <p:spPr>
          <a:xfrm flipH="1">
            <a:off x="6534149" y="1447800"/>
            <a:ext cx="2248201" cy="4191000"/>
          </a:xfrm>
          <a:custGeom>
            <a:avLst/>
            <a:gdLst>
              <a:gd name="connsiteX0" fmla="*/ 1 w 3086706"/>
              <a:gd name="connsiteY0" fmla="*/ 0 h 6076950"/>
              <a:gd name="connsiteX1" fmla="*/ 3086706 w 3086706"/>
              <a:gd name="connsiteY1" fmla="*/ 3038475 h 6076950"/>
              <a:gd name="connsiteX2" fmla="*/ 1 w 3086706"/>
              <a:gd name="connsiteY2" fmla="*/ 6076950 h 6076950"/>
              <a:gd name="connsiteX3" fmla="*/ 0 w 3086706"/>
              <a:gd name="connsiteY3" fmla="*/ 6076950 h 6076950"/>
              <a:gd name="connsiteX4" fmla="*/ 0 w 3086706"/>
              <a:gd name="connsiteY4" fmla="*/ 6029611 h 6076950"/>
              <a:gd name="connsiteX5" fmla="*/ 3039365 w 3086706"/>
              <a:gd name="connsiteY5" fmla="*/ 3038475 h 6076950"/>
              <a:gd name="connsiteX6" fmla="*/ 0 w 3086706"/>
              <a:gd name="connsiteY6" fmla="*/ 47339 h 6076950"/>
              <a:gd name="connsiteX7" fmla="*/ 0 w 3086706"/>
              <a:gd name="connsiteY7" fmla="*/ 0 h 6076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086706" h="6076950">
                <a:moveTo>
                  <a:pt x="1" y="0"/>
                </a:moveTo>
                <a:cubicBezTo>
                  <a:pt x="1704741" y="0"/>
                  <a:pt x="3086706" y="1360372"/>
                  <a:pt x="3086706" y="3038475"/>
                </a:cubicBezTo>
                <a:cubicBezTo>
                  <a:pt x="3086706" y="4716578"/>
                  <a:pt x="1704741" y="6076950"/>
                  <a:pt x="1" y="6076950"/>
                </a:cubicBezTo>
                <a:lnTo>
                  <a:pt x="0" y="6076950"/>
                </a:lnTo>
                <a:lnTo>
                  <a:pt x="0" y="6029611"/>
                </a:lnTo>
                <a:cubicBezTo>
                  <a:pt x="1678595" y="6029611"/>
                  <a:pt x="3039365" y="4690434"/>
                  <a:pt x="3039365" y="3038475"/>
                </a:cubicBezTo>
                <a:cubicBezTo>
                  <a:pt x="3039365" y="1386516"/>
                  <a:pt x="1678595" y="47339"/>
                  <a:pt x="0" y="47339"/>
                </a:cubicBezTo>
                <a:lnTo>
                  <a:pt x="0"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 name="Rectangle 16">
            <a:extLst>
              <a:ext uri="{FF2B5EF4-FFF2-40B4-BE49-F238E27FC236}">
                <a16:creationId xmlns:a16="http://schemas.microsoft.com/office/drawing/2014/main" id="{91612518-AB68-45A1-A65A-5EAC3F8698C4}"/>
              </a:ext>
            </a:extLst>
          </p:cNvPr>
          <p:cNvSpPr/>
          <p:nvPr/>
        </p:nvSpPr>
        <p:spPr>
          <a:xfrm>
            <a:off x="994254" y="3685328"/>
            <a:ext cx="5034570" cy="954107"/>
          </a:xfrm>
          <a:prstGeom prst="rect">
            <a:avLst/>
          </a:prstGeom>
        </p:spPr>
        <p:txBody>
          <a:bodyPr wrap="square">
            <a:spAutoFit/>
          </a:bodyPr>
          <a:lstStyle/>
          <a:p>
            <a:pPr algn="r">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8" name="Oval 17"/>
          <p:cNvSpPr/>
          <p:nvPr/>
        </p:nvSpPr>
        <p:spPr>
          <a:xfrm flipH="1">
            <a:off x="6310191" y="2411354"/>
            <a:ext cx="801829" cy="801829"/>
          </a:xfrm>
          <a:prstGeom prst="ellipse">
            <a:avLst/>
          </a:prstGeom>
          <a:solidFill>
            <a:schemeClr val="bg1"/>
          </a:solidFill>
          <a:ln>
            <a:noFill/>
          </a:ln>
          <a:effectLst>
            <a:outerShdw blurRad="139700" sx="107000" sy="107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p:cNvSpPr/>
          <p:nvPr/>
        </p:nvSpPr>
        <p:spPr>
          <a:xfrm flipH="1">
            <a:off x="6253041" y="3867456"/>
            <a:ext cx="801829" cy="801829"/>
          </a:xfrm>
          <a:prstGeom prst="ellipse">
            <a:avLst/>
          </a:prstGeom>
          <a:solidFill>
            <a:schemeClr val="bg1"/>
          </a:solidFill>
          <a:ln>
            <a:noFill/>
          </a:ln>
          <a:effectLst>
            <a:outerShdw blurRad="139700" sx="107000" sy="107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Shape 496">
            <a:extLst>
              <a:ext uri="{FF2B5EF4-FFF2-40B4-BE49-F238E27FC236}">
                <a16:creationId xmlns:a16="http://schemas.microsoft.com/office/drawing/2014/main" id="{F5383A91-EE0B-41C4-B0A9-9D30283F4F4C}"/>
              </a:ext>
            </a:extLst>
          </p:cNvPr>
          <p:cNvSpPr/>
          <p:nvPr/>
        </p:nvSpPr>
        <p:spPr>
          <a:xfrm flipH="1">
            <a:off x="6570449" y="2573429"/>
            <a:ext cx="267213" cy="46295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496">
            <a:extLst>
              <a:ext uri="{FF2B5EF4-FFF2-40B4-BE49-F238E27FC236}">
                <a16:creationId xmlns:a16="http://schemas.microsoft.com/office/drawing/2014/main" id="{F5383A91-EE0B-41C4-B0A9-9D30283F4F4C}"/>
              </a:ext>
            </a:extLst>
          </p:cNvPr>
          <p:cNvSpPr/>
          <p:nvPr/>
        </p:nvSpPr>
        <p:spPr>
          <a:xfrm flipH="1">
            <a:off x="6504476" y="4033413"/>
            <a:ext cx="267213" cy="46295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16" name="Picture 15">
            <a:extLst>
              <a:ext uri="{FF2B5EF4-FFF2-40B4-BE49-F238E27FC236}">
                <a16:creationId xmlns:a16="http://schemas.microsoft.com/office/drawing/2014/main" id="{B8767C1E-6281-4810-BD8F-EB380E44DCE8}"/>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927210" y="1330048"/>
            <a:ext cx="2308870" cy="404023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22" name="Shape 394">
            <a:extLst>
              <a:ext uri="{FF2B5EF4-FFF2-40B4-BE49-F238E27FC236}">
                <a16:creationId xmlns:a16="http://schemas.microsoft.com/office/drawing/2014/main" id="{94F5768F-B668-451F-8C20-A5BC6312BD8C}"/>
              </a:ext>
            </a:extLst>
          </p:cNvPr>
          <p:cNvSpPr/>
          <p:nvPr/>
        </p:nvSpPr>
        <p:spPr>
          <a:xfrm>
            <a:off x="7867116"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27126BCD-5034-45F0-A790-D88DD8B1F9E6}"/>
              </a:ext>
            </a:extLst>
          </p:cNvPr>
          <p:cNvSpPr/>
          <p:nvPr/>
        </p:nvSpPr>
        <p:spPr>
          <a:xfrm>
            <a:off x="6426285" y="2481650"/>
            <a:ext cx="5102712"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379362" y="3716669"/>
            <a:ext cx="5151114"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8" name="Rectangle 7">
            <a:extLst>
              <a:ext uri="{FF2B5EF4-FFF2-40B4-BE49-F238E27FC236}">
                <a16:creationId xmlns:a16="http://schemas.microsoft.com/office/drawing/2014/main" id="{0E639A28-869E-4FCC-9C6D-56F71E0540BD}"/>
              </a:ext>
            </a:extLst>
          </p:cNvPr>
          <p:cNvSpPr/>
          <p:nvPr/>
        </p:nvSpPr>
        <p:spPr>
          <a:xfrm>
            <a:off x="5951865" y="1925544"/>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iPhone MOCK</a:t>
            </a:r>
          </a:p>
        </p:txBody>
      </p:sp>
      <p:sp>
        <p:nvSpPr>
          <p:cNvPr id="12" name="Freeform 11"/>
          <p:cNvSpPr/>
          <p:nvPr/>
        </p:nvSpPr>
        <p:spPr>
          <a:xfrm>
            <a:off x="3805647" y="1327085"/>
            <a:ext cx="2248201" cy="4191000"/>
          </a:xfrm>
          <a:custGeom>
            <a:avLst/>
            <a:gdLst>
              <a:gd name="connsiteX0" fmla="*/ 1 w 3086706"/>
              <a:gd name="connsiteY0" fmla="*/ 0 h 6076950"/>
              <a:gd name="connsiteX1" fmla="*/ 3086706 w 3086706"/>
              <a:gd name="connsiteY1" fmla="*/ 3038475 h 6076950"/>
              <a:gd name="connsiteX2" fmla="*/ 1 w 3086706"/>
              <a:gd name="connsiteY2" fmla="*/ 6076950 h 6076950"/>
              <a:gd name="connsiteX3" fmla="*/ 0 w 3086706"/>
              <a:gd name="connsiteY3" fmla="*/ 6076950 h 6076950"/>
              <a:gd name="connsiteX4" fmla="*/ 0 w 3086706"/>
              <a:gd name="connsiteY4" fmla="*/ 6029611 h 6076950"/>
              <a:gd name="connsiteX5" fmla="*/ 3039365 w 3086706"/>
              <a:gd name="connsiteY5" fmla="*/ 3038475 h 6076950"/>
              <a:gd name="connsiteX6" fmla="*/ 0 w 3086706"/>
              <a:gd name="connsiteY6" fmla="*/ 47339 h 6076950"/>
              <a:gd name="connsiteX7" fmla="*/ 0 w 3086706"/>
              <a:gd name="connsiteY7" fmla="*/ 0 h 6076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086706" h="6076950">
                <a:moveTo>
                  <a:pt x="1" y="0"/>
                </a:moveTo>
                <a:cubicBezTo>
                  <a:pt x="1704741" y="0"/>
                  <a:pt x="3086706" y="1360372"/>
                  <a:pt x="3086706" y="3038475"/>
                </a:cubicBezTo>
                <a:cubicBezTo>
                  <a:pt x="3086706" y="4716578"/>
                  <a:pt x="1704741" y="6076950"/>
                  <a:pt x="1" y="6076950"/>
                </a:cubicBezTo>
                <a:lnTo>
                  <a:pt x="0" y="6076950"/>
                </a:lnTo>
                <a:lnTo>
                  <a:pt x="0" y="6029611"/>
                </a:lnTo>
                <a:cubicBezTo>
                  <a:pt x="1678595" y="6029611"/>
                  <a:pt x="3039365" y="4690434"/>
                  <a:pt x="3039365" y="3038475"/>
                </a:cubicBezTo>
                <a:cubicBezTo>
                  <a:pt x="3039365" y="1386516"/>
                  <a:pt x="1678595" y="47339"/>
                  <a:pt x="0" y="47339"/>
                </a:cubicBezTo>
                <a:lnTo>
                  <a:pt x="0"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 name="Oval 12"/>
          <p:cNvSpPr/>
          <p:nvPr/>
        </p:nvSpPr>
        <p:spPr>
          <a:xfrm flipH="1">
            <a:off x="5550951" y="2288575"/>
            <a:ext cx="801829" cy="801829"/>
          </a:xfrm>
          <a:prstGeom prst="ellipse">
            <a:avLst/>
          </a:prstGeom>
          <a:solidFill>
            <a:schemeClr val="bg1"/>
          </a:solidFill>
          <a:ln>
            <a:noFill/>
          </a:ln>
          <a:effectLst>
            <a:outerShdw blurRad="139700" sx="107000" sy="107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p:nvSpPr>
        <p:spPr>
          <a:xfrm flipH="1">
            <a:off x="5493801" y="3744677"/>
            <a:ext cx="801829" cy="801829"/>
          </a:xfrm>
          <a:prstGeom prst="ellipse">
            <a:avLst/>
          </a:prstGeom>
          <a:solidFill>
            <a:schemeClr val="bg1"/>
          </a:solidFill>
          <a:ln>
            <a:noFill/>
          </a:ln>
          <a:effectLst>
            <a:outerShdw blurRad="139700" sx="107000" sy="107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Shape 496">
            <a:extLst>
              <a:ext uri="{FF2B5EF4-FFF2-40B4-BE49-F238E27FC236}">
                <a16:creationId xmlns:a16="http://schemas.microsoft.com/office/drawing/2014/main" id="{F5383A91-EE0B-41C4-B0A9-9D30283F4F4C}"/>
              </a:ext>
            </a:extLst>
          </p:cNvPr>
          <p:cNvSpPr/>
          <p:nvPr/>
        </p:nvSpPr>
        <p:spPr>
          <a:xfrm flipH="1">
            <a:off x="5811209" y="2450650"/>
            <a:ext cx="267213" cy="46295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96">
            <a:extLst>
              <a:ext uri="{FF2B5EF4-FFF2-40B4-BE49-F238E27FC236}">
                <a16:creationId xmlns:a16="http://schemas.microsoft.com/office/drawing/2014/main" id="{F5383A91-EE0B-41C4-B0A9-9D30283F4F4C}"/>
              </a:ext>
            </a:extLst>
          </p:cNvPr>
          <p:cNvSpPr/>
          <p:nvPr/>
        </p:nvSpPr>
        <p:spPr>
          <a:xfrm flipH="1">
            <a:off x="5745236" y="3910634"/>
            <a:ext cx="267213" cy="46295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Rectangle 16">
            <a:extLst>
              <a:ext uri="{FF2B5EF4-FFF2-40B4-BE49-F238E27FC236}">
                <a16:creationId xmlns:a16="http://schemas.microsoft.com/office/drawing/2014/main" id="{D726430F-FB62-46C5-A005-0961C092E754}"/>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18" name="Picture 17">
            <a:extLst>
              <a:ext uri="{FF2B5EF4-FFF2-40B4-BE49-F238E27FC236}">
                <a16:creationId xmlns:a16="http://schemas.microsoft.com/office/drawing/2014/main" id="{F86A2EBE-73EA-4015-B483-FCD810EE5EFA}"/>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087617" y="1490836"/>
            <a:ext cx="2032170" cy="3875007"/>
          </a:xfrm>
          <a:prstGeom prst="roundRect">
            <a:avLst>
              <a:gd name="adj" fmla="val 0"/>
            </a:avLst>
          </a:prstGeom>
        </p:spPr>
      </p:pic>
      <p:sp>
        <p:nvSpPr>
          <p:cNvPr id="19" name="Shape 401">
            <a:extLst>
              <a:ext uri="{FF2B5EF4-FFF2-40B4-BE49-F238E27FC236}">
                <a16:creationId xmlns:a16="http://schemas.microsoft.com/office/drawing/2014/main" id="{121C60BB-4F55-4C52-B535-E52206786BC3}"/>
              </a:ext>
            </a:extLst>
          </p:cNvPr>
          <p:cNvSpPr/>
          <p:nvPr/>
        </p:nvSpPr>
        <p:spPr>
          <a:xfrm>
            <a:off x="1908116" y="949854"/>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189683" y="1914636"/>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200" dirty="0">
                <a:solidFill>
                  <a:schemeClr val="bg1"/>
                </a:solidFill>
                <a:latin typeface="+mj-lt"/>
                <a:ea typeface="Muli"/>
                <a:cs typeface="Muli"/>
                <a:sym typeface="Muli"/>
              </a:rPr>
              <a:t>WEBSITE MOCKUP</a:t>
            </a:r>
          </a:p>
          <a:p>
            <a:pPr>
              <a:spcBef>
                <a:spcPts val="0"/>
              </a:spcBef>
              <a:buFont typeface="Arial" panose="020B0604020202020204" pitchFamily="34" charset="0"/>
              <a:buNone/>
            </a:pPr>
            <a:endParaRPr lang="en-US" sz="1200" dirty="0">
              <a:solidFill>
                <a:schemeClr val="bg1"/>
              </a:solidFill>
              <a:ea typeface="Muli"/>
              <a:cs typeface="Muli"/>
              <a:sym typeface="Muli"/>
            </a:endParaRPr>
          </a:p>
          <a:p>
            <a:pPr algn="just">
              <a:spcBef>
                <a:spcPts val="0"/>
              </a:spcBef>
              <a:buFont typeface="Arial" panose="020B0604020202020204" pitchFamily="34" charset="0"/>
              <a:buNone/>
            </a:pPr>
            <a:r>
              <a:rPr lang="en-US" sz="1200" dirty="0">
                <a:solidFill>
                  <a:schemeClr val="bg1"/>
                </a:solidFill>
                <a:ea typeface="Muli"/>
                <a:cs typeface="Muli"/>
                <a:sym typeface="Muli"/>
              </a:rPr>
              <a:t>    </a:t>
            </a:r>
            <a:endParaRPr lang="en-US" sz="1800" dirty="0">
              <a:solidFill>
                <a:schemeClr val="bg1"/>
              </a:solidFill>
              <a:ea typeface="Muli"/>
              <a:cs typeface="Muli"/>
              <a:sym typeface="Muli"/>
            </a:endParaRPr>
          </a:p>
          <a:p>
            <a:pPr>
              <a:spcBef>
                <a:spcPts val="0"/>
              </a:spcBef>
              <a:buFont typeface="Arial" panose="020B0604020202020204" pitchFamily="34" charset="0"/>
              <a:buNone/>
            </a:pPr>
            <a:endParaRPr lang="en-US" sz="1800" dirty="0">
              <a:solidFill>
                <a:schemeClr val="bg1"/>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2060147" y="2481280"/>
            <a:ext cx="4193170"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2060147" y="3780498"/>
            <a:ext cx="4193170"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398624" y="2622551"/>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1395014" y="3985081"/>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sp>
        <p:nvSpPr>
          <p:cNvPr id="19" name="Rectangle 18">
            <a:extLst>
              <a:ext uri="{FF2B5EF4-FFF2-40B4-BE49-F238E27FC236}">
                <a16:creationId xmlns:a16="http://schemas.microsoft.com/office/drawing/2014/main" id="{E7B7F8B3-9307-4CD0-989A-6CD5A37A1D57}"/>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grpSp>
        <p:nvGrpSpPr>
          <p:cNvPr id="20" name="Group 19">
            <a:extLst>
              <a:ext uri="{FF2B5EF4-FFF2-40B4-BE49-F238E27FC236}">
                <a16:creationId xmlns:a16="http://schemas.microsoft.com/office/drawing/2014/main" id="{7D27399D-6E57-4336-AA9C-40FA04F6B0A8}"/>
              </a:ext>
            </a:extLst>
          </p:cNvPr>
          <p:cNvGrpSpPr/>
          <p:nvPr/>
        </p:nvGrpSpPr>
        <p:grpSpPr>
          <a:xfrm>
            <a:off x="7147765" y="1394711"/>
            <a:ext cx="4377326" cy="3599955"/>
            <a:chOff x="6089746" y="1660633"/>
            <a:chExt cx="4477754" cy="3485982"/>
          </a:xfrm>
        </p:grpSpPr>
        <p:pic>
          <p:nvPicPr>
            <p:cNvPr id="21" name="Picture 20">
              <a:extLst>
                <a:ext uri="{FF2B5EF4-FFF2-40B4-BE49-F238E27FC236}">
                  <a16:creationId xmlns:a16="http://schemas.microsoft.com/office/drawing/2014/main" id="{EF4DC6D7-CD58-4A1F-9201-7DDACC787045}"/>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2" name="Shape 415">
              <a:extLst>
                <a:ext uri="{FF2B5EF4-FFF2-40B4-BE49-F238E27FC236}">
                  <a16:creationId xmlns:a16="http://schemas.microsoft.com/office/drawing/2014/main" id="{74EBBFF7-6CF7-4E61-A53C-AD91AF1588DC}"/>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5979507" y="1958438"/>
            <a:ext cx="4326543" cy="646331"/>
          </a:xfrm>
          <a:prstGeom prst="rect">
            <a:avLst/>
          </a:prstGeom>
        </p:spPr>
        <p:txBody>
          <a:bodyPr wrap="square">
            <a:spAutoFit/>
          </a:bodyPr>
          <a:lstStyle/>
          <a:p>
            <a:r>
              <a:rPr lang="en-US" sz="3600" dirty="0">
                <a:solidFill>
                  <a:schemeClr val="bg1"/>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6053891" y="2586249"/>
            <a:ext cx="5088991"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053891" y="3630499"/>
            <a:ext cx="5137263"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2" name="Freeform 11"/>
          <p:cNvSpPr/>
          <p:nvPr/>
        </p:nvSpPr>
        <p:spPr>
          <a:xfrm>
            <a:off x="3253197" y="1327085"/>
            <a:ext cx="2248201" cy="4191000"/>
          </a:xfrm>
          <a:custGeom>
            <a:avLst/>
            <a:gdLst>
              <a:gd name="connsiteX0" fmla="*/ 1 w 3086706"/>
              <a:gd name="connsiteY0" fmla="*/ 0 h 6076950"/>
              <a:gd name="connsiteX1" fmla="*/ 3086706 w 3086706"/>
              <a:gd name="connsiteY1" fmla="*/ 3038475 h 6076950"/>
              <a:gd name="connsiteX2" fmla="*/ 1 w 3086706"/>
              <a:gd name="connsiteY2" fmla="*/ 6076950 h 6076950"/>
              <a:gd name="connsiteX3" fmla="*/ 0 w 3086706"/>
              <a:gd name="connsiteY3" fmla="*/ 6076950 h 6076950"/>
              <a:gd name="connsiteX4" fmla="*/ 0 w 3086706"/>
              <a:gd name="connsiteY4" fmla="*/ 6029611 h 6076950"/>
              <a:gd name="connsiteX5" fmla="*/ 3039365 w 3086706"/>
              <a:gd name="connsiteY5" fmla="*/ 3038475 h 6076950"/>
              <a:gd name="connsiteX6" fmla="*/ 0 w 3086706"/>
              <a:gd name="connsiteY6" fmla="*/ 47339 h 6076950"/>
              <a:gd name="connsiteX7" fmla="*/ 0 w 3086706"/>
              <a:gd name="connsiteY7" fmla="*/ 0 h 6076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086706" h="6076950">
                <a:moveTo>
                  <a:pt x="1" y="0"/>
                </a:moveTo>
                <a:cubicBezTo>
                  <a:pt x="1704741" y="0"/>
                  <a:pt x="3086706" y="1360372"/>
                  <a:pt x="3086706" y="3038475"/>
                </a:cubicBezTo>
                <a:cubicBezTo>
                  <a:pt x="3086706" y="4716578"/>
                  <a:pt x="1704741" y="6076950"/>
                  <a:pt x="1" y="6076950"/>
                </a:cubicBezTo>
                <a:lnTo>
                  <a:pt x="0" y="6076950"/>
                </a:lnTo>
                <a:lnTo>
                  <a:pt x="0" y="6029611"/>
                </a:lnTo>
                <a:cubicBezTo>
                  <a:pt x="1678595" y="6029611"/>
                  <a:pt x="3039365" y="4690434"/>
                  <a:pt x="3039365" y="3038475"/>
                </a:cubicBezTo>
                <a:cubicBezTo>
                  <a:pt x="3039365" y="1386516"/>
                  <a:pt x="1678595" y="47339"/>
                  <a:pt x="0" y="47339"/>
                </a:cubicBezTo>
                <a:lnTo>
                  <a:pt x="0"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 name="Oval 12"/>
          <p:cNvSpPr/>
          <p:nvPr/>
        </p:nvSpPr>
        <p:spPr>
          <a:xfrm flipH="1">
            <a:off x="4998501" y="2288575"/>
            <a:ext cx="801829" cy="801829"/>
          </a:xfrm>
          <a:prstGeom prst="ellipse">
            <a:avLst/>
          </a:prstGeom>
          <a:solidFill>
            <a:schemeClr val="bg1"/>
          </a:solidFill>
          <a:ln>
            <a:noFill/>
          </a:ln>
          <a:effectLst>
            <a:outerShdw blurRad="139700" sx="107000" sy="107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p:nvSpPr>
        <p:spPr>
          <a:xfrm flipH="1">
            <a:off x="4941351" y="3744677"/>
            <a:ext cx="801829" cy="801829"/>
          </a:xfrm>
          <a:prstGeom prst="ellipse">
            <a:avLst/>
          </a:prstGeom>
          <a:solidFill>
            <a:schemeClr val="bg1"/>
          </a:solidFill>
          <a:ln>
            <a:noFill/>
          </a:ln>
          <a:effectLst>
            <a:outerShdw blurRad="139700" sx="107000" sy="107000" algn="ctr"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495">
            <a:extLst>
              <a:ext uri="{FF2B5EF4-FFF2-40B4-BE49-F238E27FC236}">
                <a16:creationId xmlns:a16="http://schemas.microsoft.com/office/drawing/2014/main" id="{27C8B803-2376-4CEA-86C5-B20191A6429B}"/>
              </a:ext>
            </a:extLst>
          </p:cNvPr>
          <p:cNvSpPr/>
          <p:nvPr/>
        </p:nvSpPr>
        <p:spPr>
          <a:xfrm>
            <a:off x="5234386" y="2488410"/>
            <a:ext cx="320110" cy="407177"/>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B18953"/>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177229" y="3961191"/>
            <a:ext cx="320110" cy="407177"/>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B18953"/>
          </a:solidFill>
          <a:ln>
            <a:noFill/>
          </a:ln>
        </p:spPr>
        <p:txBody>
          <a:bodyPr lIns="91425" tIns="91425" rIns="91425" bIns="91425" anchor="ctr" anchorCtr="0">
            <a:noAutofit/>
          </a:bodyPr>
          <a:lstStyle/>
          <a:p>
            <a:endParaRPr>
              <a:solidFill>
                <a:srgbClr val="434343"/>
              </a:solidFill>
            </a:endParaRPr>
          </a:p>
        </p:txBody>
      </p:sp>
      <p:sp>
        <p:nvSpPr>
          <p:cNvPr id="15" name="Rectangle 14">
            <a:extLst>
              <a:ext uri="{FF2B5EF4-FFF2-40B4-BE49-F238E27FC236}">
                <a16:creationId xmlns:a16="http://schemas.microsoft.com/office/drawing/2014/main" id="{7B7AB16F-5724-4D65-820F-8962A5B5A689}"/>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pic>
        <p:nvPicPr>
          <p:cNvPr id="16" name="Picture 15">
            <a:extLst>
              <a:ext uri="{FF2B5EF4-FFF2-40B4-BE49-F238E27FC236}">
                <a16:creationId xmlns:a16="http://schemas.microsoft.com/office/drawing/2014/main" id="{02FA5273-6AE9-4317-A0E1-A59315377393}"/>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982643" y="1564942"/>
            <a:ext cx="2796369" cy="3874968"/>
          </a:xfrm>
          <a:prstGeom prst="rect">
            <a:avLst/>
          </a:prstGeom>
        </p:spPr>
      </p:pic>
      <p:sp>
        <p:nvSpPr>
          <p:cNvPr id="17" name="Shape 408">
            <a:extLst>
              <a:ext uri="{FF2B5EF4-FFF2-40B4-BE49-F238E27FC236}">
                <a16:creationId xmlns:a16="http://schemas.microsoft.com/office/drawing/2014/main" id="{AFF5DF21-EBCA-4D96-B965-6D3D94D5B253}"/>
              </a:ext>
            </a:extLst>
          </p:cNvPr>
          <p:cNvSpPr/>
          <p:nvPr/>
        </p:nvSpPr>
        <p:spPr>
          <a:xfrm>
            <a:off x="834570" y="1172258"/>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rgbClr val="B18953"/>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9" name="Shape 357"/>
          <p:cNvGrpSpPr/>
          <p:nvPr/>
        </p:nvGrpSpPr>
        <p:grpSpPr>
          <a:xfrm>
            <a:off x="5275909" y="490686"/>
            <a:ext cx="474134" cy="394699"/>
            <a:chOff x="1244325" y="314425"/>
            <a:chExt cx="444525" cy="370050"/>
          </a:xfrm>
          <a:solidFill>
            <a:srgbClr val="B18953"/>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2" name="Shape 360"/>
          <p:cNvGrpSpPr/>
          <p:nvPr/>
        </p:nvGrpSpPr>
        <p:grpSpPr>
          <a:xfrm>
            <a:off x="6005312" y="488738"/>
            <a:ext cx="453311" cy="398593"/>
            <a:chOff x="1928175" y="312600"/>
            <a:chExt cx="425000" cy="373700"/>
          </a:xfrm>
          <a:solidFill>
            <a:srgbClr val="B18953"/>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17" name="Shape 365"/>
          <p:cNvGrpSpPr/>
          <p:nvPr/>
        </p:nvGrpSpPr>
        <p:grpSpPr>
          <a:xfrm>
            <a:off x="8128377" y="467913"/>
            <a:ext cx="521040" cy="440270"/>
            <a:chOff x="3918650" y="293075"/>
            <a:chExt cx="488500" cy="412775"/>
          </a:xfrm>
          <a:solidFill>
            <a:srgbClr val="B18953"/>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1" name="Shape 369"/>
          <p:cNvGrpSpPr/>
          <p:nvPr/>
        </p:nvGrpSpPr>
        <p:grpSpPr>
          <a:xfrm>
            <a:off x="8893592" y="434688"/>
            <a:ext cx="428564" cy="506693"/>
            <a:chOff x="4636075" y="261925"/>
            <a:chExt cx="401800" cy="475050"/>
          </a:xfrm>
          <a:solidFill>
            <a:srgbClr val="B18953"/>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7" name="Shape 375"/>
          <p:cNvGrpSpPr/>
          <p:nvPr/>
        </p:nvGrpSpPr>
        <p:grpSpPr>
          <a:xfrm>
            <a:off x="10330906" y="477032"/>
            <a:ext cx="429845" cy="421365"/>
            <a:chOff x="5983625" y="301625"/>
            <a:chExt cx="403000" cy="395050"/>
          </a:xfrm>
          <a:solidFill>
            <a:srgbClr val="B18953"/>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48" name="Shape 396"/>
          <p:cNvGrpSpPr/>
          <p:nvPr/>
        </p:nvGrpSpPr>
        <p:grpSpPr>
          <a:xfrm>
            <a:off x="11053136" y="473753"/>
            <a:ext cx="423338" cy="422697"/>
            <a:chOff x="6660750" y="298550"/>
            <a:chExt cx="396900" cy="396300"/>
          </a:xfrm>
          <a:solidFill>
            <a:srgbClr val="B18953"/>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51" name="Shape 399"/>
          <p:cNvGrpSpPr/>
          <p:nvPr/>
        </p:nvGrpSpPr>
        <p:grpSpPr>
          <a:xfrm>
            <a:off x="4572584" y="1139346"/>
            <a:ext cx="442856" cy="535999"/>
            <a:chOff x="584925" y="922575"/>
            <a:chExt cx="415200" cy="502525"/>
          </a:xfrm>
          <a:solidFill>
            <a:srgbClr val="B18953"/>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55" name="Shape 403"/>
          <p:cNvGrpSpPr/>
          <p:nvPr/>
        </p:nvGrpSpPr>
        <p:grpSpPr>
          <a:xfrm>
            <a:off x="5278521" y="1126973"/>
            <a:ext cx="468936" cy="558797"/>
            <a:chOff x="1246775" y="910975"/>
            <a:chExt cx="439650" cy="523900"/>
          </a:xfrm>
          <a:solidFill>
            <a:srgbClr val="B18953"/>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59" name="Shape 407"/>
          <p:cNvGrpSpPr/>
          <p:nvPr/>
        </p:nvGrpSpPr>
        <p:grpSpPr>
          <a:xfrm>
            <a:off x="6003365" y="1216836"/>
            <a:ext cx="457203" cy="380354"/>
            <a:chOff x="1926350" y="995225"/>
            <a:chExt cx="428650" cy="356600"/>
          </a:xfrm>
          <a:solidFill>
            <a:srgbClr val="B18953"/>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68" name="Shape 416"/>
          <p:cNvGrpSpPr/>
          <p:nvPr/>
        </p:nvGrpSpPr>
        <p:grpSpPr>
          <a:xfrm>
            <a:off x="9604116" y="1188197"/>
            <a:ext cx="445470" cy="446110"/>
            <a:chOff x="5302225" y="968375"/>
            <a:chExt cx="417650" cy="418250"/>
          </a:xfrm>
          <a:solidFill>
            <a:srgbClr val="B18953"/>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71" name="Shape 419"/>
          <p:cNvGrpSpPr/>
          <p:nvPr/>
        </p:nvGrpSpPr>
        <p:grpSpPr>
          <a:xfrm>
            <a:off x="10269682" y="1138039"/>
            <a:ext cx="552291" cy="537946"/>
            <a:chOff x="5926225" y="921350"/>
            <a:chExt cx="517800" cy="504350"/>
          </a:xfrm>
          <a:solidFill>
            <a:srgbClr val="B18953"/>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74" name="Shape 422"/>
          <p:cNvGrpSpPr/>
          <p:nvPr/>
        </p:nvGrpSpPr>
        <p:grpSpPr>
          <a:xfrm>
            <a:off x="11006898" y="1148466"/>
            <a:ext cx="515813" cy="517121"/>
            <a:chOff x="6617400" y="931125"/>
            <a:chExt cx="483600" cy="484825"/>
          </a:xfrm>
          <a:solidFill>
            <a:srgbClr val="B18953"/>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77" name="Shape 425"/>
          <p:cNvGrpSpPr/>
          <p:nvPr/>
        </p:nvGrpSpPr>
        <p:grpSpPr>
          <a:xfrm>
            <a:off x="4545226" y="1951438"/>
            <a:ext cx="497574" cy="349102"/>
            <a:chOff x="559275" y="1683950"/>
            <a:chExt cx="466500" cy="327300"/>
          </a:xfrm>
          <a:solidFill>
            <a:srgbClr val="B18953"/>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80" name="Shape 428"/>
          <p:cNvGrpSpPr/>
          <p:nvPr/>
        </p:nvGrpSpPr>
        <p:grpSpPr>
          <a:xfrm>
            <a:off x="5264204" y="1882429"/>
            <a:ext cx="497574" cy="487148"/>
            <a:chOff x="1233350" y="1619250"/>
            <a:chExt cx="466500" cy="456725"/>
          </a:xfrm>
          <a:solidFill>
            <a:srgbClr val="B18953"/>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85" name="Shape 433"/>
          <p:cNvGrpSpPr/>
          <p:nvPr/>
        </p:nvGrpSpPr>
        <p:grpSpPr>
          <a:xfrm>
            <a:off x="5998805" y="1892827"/>
            <a:ext cx="466322" cy="466322"/>
            <a:chOff x="1922075" y="1629000"/>
            <a:chExt cx="437200" cy="437200"/>
          </a:xfrm>
          <a:solidFill>
            <a:srgbClr val="B18953"/>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88" name="Shape 436"/>
          <p:cNvGrpSpPr/>
          <p:nvPr/>
        </p:nvGrpSpPr>
        <p:grpSpPr>
          <a:xfrm>
            <a:off x="6715837" y="1890882"/>
            <a:ext cx="470214" cy="470215"/>
            <a:chOff x="2594325" y="1627175"/>
            <a:chExt cx="440850" cy="440850"/>
          </a:xfrm>
          <a:solidFill>
            <a:srgbClr val="B18953"/>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93" name="Shape 441"/>
          <p:cNvGrpSpPr/>
          <p:nvPr/>
        </p:nvGrpSpPr>
        <p:grpSpPr>
          <a:xfrm>
            <a:off x="8198081" y="1855709"/>
            <a:ext cx="381633" cy="540558"/>
            <a:chOff x="3984000" y="1594200"/>
            <a:chExt cx="357800" cy="506800"/>
          </a:xfrm>
          <a:solidFill>
            <a:srgbClr val="B18953"/>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96" name="Shape 444"/>
          <p:cNvGrpSpPr/>
          <p:nvPr/>
        </p:nvGrpSpPr>
        <p:grpSpPr>
          <a:xfrm>
            <a:off x="8856475" y="1971623"/>
            <a:ext cx="502800" cy="308731"/>
            <a:chOff x="4601275" y="1702875"/>
            <a:chExt cx="471400" cy="289450"/>
          </a:xfrm>
          <a:solidFill>
            <a:srgbClr val="B18953"/>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02" name="Shape 450"/>
          <p:cNvGrpSpPr/>
          <p:nvPr/>
        </p:nvGrpSpPr>
        <p:grpSpPr>
          <a:xfrm>
            <a:off x="9599556" y="1896080"/>
            <a:ext cx="454589" cy="459816"/>
            <a:chOff x="5297950" y="1632050"/>
            <a:chExt cx="426200" cy="431100"/>
          </a:xfrm>
          <a:solidFill>
            <a:srgbClr val="B18953"/>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05" name="Shape 453"/>
          <p:cNvGrpSpPr/>
          <p:nvPr/>
        </p:nvGrpSpPr>
        <p:grpSpPr>
          <a:xfrm>
            <a:off x="10317227" y="1882429"/>
            <a:ext cx="457203" cy="487148"/>
            <a:chOff x="5970800" y="1619250"/>
            <a:chExt cx="428650" cy="456725"/>
          </a:xfrm>
          <a:solidFill>
            <a:srgbClr val="B18953"/>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11" name="Shape 459"/>
          <p:cNvGrpSpPr/>
          <p:nvPr/>
        </p:nvGrpSpPr>
        <p:grpSpPr>
          <a:xfrm>
            <a:off x="11015377" y="1876562"/>
            <a:ext cx="512533" cy="467601"/>
            <a:chOff x="6625350" y="1613750"/>
            <a:chExt cx="480525" cy="438400"/>
          </a:xfrm>
          <a:solidFill>
            <a:srgbClr val="B18953"/>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17" name="Shape 465"/>
          <p:cNvGrpSpPr/>
          <p:nvPr/>
        </p:nvGrpSpPr>
        <p:grpSpPr>
          <a:xfrm>
            <a:off x="4600583" y="2637216"/>
            <a:ext cx="386860" cy="415525"/>
            <a:chOff x="611175" y="2326900"/>
            <a:chExt cx="362700" cy="389575"/>
          </a:xfrm>
          <a:solidFill>
            <a:srgbClr val="B18953"/>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125" name="Shape 473"/>
          <p:cNvGrpSpPr/>
          <p:nvPr/>
        </p:nvGrpSpPr>
        <p:grpSpPr>
          <a:xfrm>
            <a:off x="7561153" y="2570793"/>
            <a:ext cx="217535" cy="543171"/>
            <a:chOff x="3386850" y="2264625"/>
            <a:chExt cx="203950" cy="509250"/>
          </a:xfrm>
          <a:solidFill>
            <a:srgbClr val="B18953"/>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28" name="Shape 476"/>
          <p:cNvGrpSpPr/>
          <p:nvPr/>
        </p:nvGrpSpPr>
        <p:grpSpPr>
          <a:xfrm>
            <a:off x="9018652" y="2639830"/>
            <a:ext cx="178443" cy="405099"/>
            <a:chOff x="4753325" y="2329350"/>
            <a:chExt cx="167300" cy="379800"/>
          </a:xfrm>
          <a:solidFill>
            <a:srgbClr val="B18953"/>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31" name="Shape 479"/>
          <p:cNvGrpSpPr/>
          <p:nvPr/>
        </p:nvGrpSpPr>
        <p:grpSpPr>
          <a:xfrm>
            <a:off x="8296395" y="2573379"/>
            <a:ext cx="185002" cy="537971"/>
            <a:chOff x="4076175" y="2267050"/>
            <a:chExt cx="173450" cy="504375"/>
          </a:xfrm>
          <a:solidFill>
            <a:srgbClr val="B18953"/>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135" name="Shape 483"/>
          <p:cNvGrpSpPr/>
          <p:nvPr/>
        </p:nvGrpSpPr>
        <p:grpSpPr>
          <a:xfrm>
            <a:off x="10321786" y="2637857"/>
            <a:ext cx="448083" cy="414219"/>
            <a:chOff x="5975075" y="2327500"/>
            <a:chExt cx="420100" cy="388350"/>
          </a:xfrm>
          <a:solidFill>
            <a:srgbClr val="B18953"/>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38" name="Shape 486"/>
          <p:cNvGrpSpPr/>
          <p:nvPr/>
        </p:nvGrpSpPr>
        <p:grpSpPr>
          <a:xfrm>
            <a:off x="11127371" y="2625483"/>
            <a:ext cx="274865" cy="448083"/>
            <a:chOff x="6730350" y="2315900"/>
            <a:chExt cx="257700" cy="420100"/>
          </a:xfrm>
          <a:solidFill>
            <a:srgbClr val="B18953"/>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44" name="Shape 492"/>
          <p:cNvGrpSpPr/>
          <p:nvPr/>
        </p:nvGrpSpPr>
        <p:grpSpPr>
          <a:xfrm>
            <a:off x="4724310" y="3309955"/>
            <a:ext cx="139405" cy="508001"/>
            <a:chOff x="727175" y="2957625"/>
            <a:chExt cx="130700" cy="476275"/>
          </a:xfrm>
          <a:solidFill>
            <a:srgbClr val="B18953"/>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149" name="Shape 497"/>
          <p:cNvGrpSpPr/>
          <p:nvPr/>
        </p:nvGrpSpPr>
        <p:grpSpPr>
          <a:xfrm>
            <a:off x="6704104" y="3326221"/>
            <a:ext cx="493682" cy="475442"/>
            <a:chOff x="2583325" y="2972875"/>
            <a:chExt cx="462850" cy="445750"/>
          </a:xfrm>
          <a:solidFill>
            <a:srgbClr val="B18953"/>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52" name="Shape 500"/>
          <p:cNvGrpSpPr/>
          <p:nvPr/>
        </p:nvGrpSpPr>
        <p:grpSpPr>
          <a:xfrm>
            <a:off x="7406147" y="3397231"/>
            <a:ext cx="527546" cy="333449"/>
            <a:chOff x="3241525" y="3039450"/>
            <a:chExt cx="494600" cy="312625"/>
          </a:xfrm>
          <a:solidFill>
            <a:srgbClr val="B18953"/>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156" name="Shape 504"/>
          <p:cNvGrpSpPr/>
          <p:nvPr/>
        </p:nvGrpSpPr>
        <p:grpSpPr>
          <a:xfrm>
            <a:off x="9553958" y="3362059"/>
            <a:ext cx="545785" cy="403792"/>
            <a:chOff x="5255200" y="3006475"/>
            <a:chExt cx="511700" cy="378575"/>
          </a:xfrm>
          <a:solidFill>
            <a:srgbClr val="B18953"/>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59" name="Shape 507"/>
          <p:cNvGrpSpPr/>
          <p:nvPr/>
        </p:nvGrpSpPr>
        <p:grpSpPr>
          <a:xfrm>
            <a:off x="8168108" y="3338620"/>
            <a:ext cx="441578" cy="450669"/>
            <a:chOff x="3955900" y="2984500"/>
            <a:chExt cx="414000" cy="422525"/>
          </a:xfrm>
          <a:solidFill>
            <a:srgbClr val="B18953"/>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165" name="Shape 513"/>
          <p:cNvGrpSpPr/>
          <p:nvPr/>
        </p:nvGrpSpPr>
        <p:grpSpPr>
          <a:xfrm>
            <a:off x="11096120" y="3332088"/>
            <a:ext cx="337369" cy="479361"/>
            <a:chOff x="6701050" y="2978375"/>
            <a:chExt cx="316300" cy="449425"/>
          </a:xfrm>
          <a:solidFill>
            <a:srgbClr val="B18953"/>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68" name="Shape 516"/>
          <p:cNvGrpSpPr/>
          <p:nvPr/>
        </p:nvGrpSpPr>
        <p:grpSpPr>
          <a:xfrm>
            <a:off x="5272657" y="4121408"/>
            <a:ext cx="480668" cy="323050"/>
            <a:chOff x="1241275" y="3718400"/>
            <a:chExt cx="450650" cy="302875"/>
          </a:xfrm>
          <a:solidFill>
            <a:srgbClr val="B18953"/>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73" name="Shape 521"/>
          <p:cNvGrpSpPr/>
          <p:nvPr/>
        </p:nvGrpSpPr>
        <p:grpSpPr>
          <a:xfrm>
            <a:off x="5998164" y="4096663"/>
            <a:ext cx="467601" cy="373180"/>
            <a:chOff x="1921475" y="3695200"/>
            <a:chExt cx="438400" cy="349875"/>
          </a:xfrm>
          <a:solidFill>
            <a:srgbClr val="B18953"/>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77" name="Shape 525"/>
          <p:cNvGrpSpPr/>
          <p:nvPr/>
        </p:nvGrpSpPr>
        <p:grpSpPr>
          <a:xfrm>
            <a:off x="6721703" y="4090797"/>
            <a:ext cx="458482" cy="384274"/>
            <a:chOff x="2599825" y="3689700"/>
            <a:chExt cx="429850" cy="360275"/>
          </a:xfrm>
          <a:solidFill>
            <a:srgbClr val="B18953"/>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80" name="Shape 528"/>
          <p:cNvGrpSpPr/>
          <p:nvPr/>
        </p:nvGrpSpPr>
        <p:grpSpPr>
          <a:xfrm>
            <a:off x="7462811" y="4051065"/>
            <a:ext cx="414219" cy="432458"/>
            <a:chOff x="3294650" y="3652450"/>
            <a:chExt cx="388350" cy="405450"/>
          </a:xfrm>
          <a:solidFill>
            <a:srgbClr val="B18953"/>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84" name="Shape 532"/>
          <p:cNvGrpSpPr/>
          <p:nvPr/>
        </p:nvGrpSpPr>
        <p:grpSpPr>
          <a:xfrm>
            <a:off x="8147283" y="4105782"/>
            <a:ext cx="483228" cy="354301"/>
            <a:chOff x="3936375" y="3703750"/>
            <a:chExt cx="453050" cy="332175"/>
          </a:xfrm>
          <a:solidFill>
            <a:srgbClr val="B18953"/>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90" name="Shape 538"/>
          <p:cNvGrpSpPr/>
          <p:nvPr/>
        </p:nvGrpSpPr>
        <p:grpSpPr>
          <a:xfrm>
            <a:off x="8866260" y="4105782"/>
            <a:ext cx="483228" cy="354301"/>
            <a:chOff x="4610450" y="3703750"/>
            <a:chExt cx="453050" cy="332175"/>
          </a:xfrm>
          <a:solidFill>
            <a:srgbClr val="B18953"/>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193" name="Shape 541"/>
          <p:cNvGrpSpPr/>
          <p:nvPr/>
        </p:nvGrpSpPr>
        <p:grpSpPr>
          <a:xfrm>
            <a:off x="9602170" y="4069971"/>
            <a:ext cx="449363" cy="425925"/>
            <a:chOff x="5300400" y="3670175"/>
            <a:chExt cx="421300" cy="399325"/>
          </a:xfrm>
          <a:solidFill>
            <a:srgbClr val="B18953"/>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00" name="Shape 548"/>
          <p:cNvGrpSpPr/>
          <p:nvPr/>
        </p:nvGrpSpPr>
        <p:grpSpPr>
          <a:xfrm>
            <a:off x="11046629" y="4064743"/>
            <a:ext cx="436350" cy="436377"/>
            <a:chOff x="6654650" y="3665275"/>
            <a:chExt cx="409100" cy="409125"/>
          </a:xfrm>
          <a:solidFill>
            <a:srgbClr val="B18953"/>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03" name="Shape 551"/>
          <p:cNvGrpSpPr/>
          <p:nvPr/>
        </p:nvGrpSpPr>
        <p:grpSpPr>
          <a:xfrm>
            <a:off x="4557599" y="4765481"/>
            <a:ext cx="472829" cy="472856"/>
            <a:chOff x="570875" y="4322250"/>
            <a:chExt cx="443300" cy="443325"/>
          </a:xfrm>
          <a:solidFill>
            <a:srgbClr val="B18953"/>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09" name="Shape 557"/>
          <p:cNvGrpSpPr/>
          <p:nvPr/>
        </p:nvGrpSpPr>
        <p:grpSpPr>
          <a:xfrm>
            <a:off x="6060029" y="4730337"/>
            <a:ext cx="343876" cy="543144"/>
            <a:chOff x="1979475" y="4289300"/>
            <a:chExt cx="322400" cy="509225"/>
          </a:xfrm>
          <a:solidFill>
            <a:srgbClr val="B18953"/>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13" name="Shape 561"/>
          <p:cNvGrpSpPr/>
          <p:nvPr/>
        </p:nvGrpSpPr>
        <p:grpSpPr>
          <a:xfrm>
            <a:off x="6748393" y="4737483"/>
            <a:ext cx="405739" cy="528852"/>
            <a:chOff x="2624850" y="4296000"/>
            <a:chExt cx="380400" cy="495825"/>
          </a:xfrm>
          <a:solidFill>
            <a:srgbClr val="B18953"/>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20" name="Shape 568"/>
          <p:cNvGrpSpPr/>
          <p:nvPr/>
        </p:nvGrpSpPr>
        <p:grpSpPr>
          <a:xfrm>
            <a:off x="9576117" y="4789587"/>
            <a:ext cx="501468" cy="424644"/>
            <a:chOff x="5275975" y="4344850"/>
            <a:chExt cx="470150" cy="398125"/>
          </a:xfrm>
          <a:solidFill>
            <a:srgbClr val="B18953"/>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25" name="Shape 573"/>
          <p:cNvGrpSpPr/>
          <p:nvPr/>
        </p:nvGrpSpPr>
        <p:grpSpPr>
          <a:xfrm>
            <a:off x="11033590" y="4755083"/>
            <a:ext cx="462428" cy="493655"/>
            <a:chOff x="6642425" y="4312500"/>
            <a:chExt cx="433550" cy="462825"/>
          </a:xfrm>
          <a:solidFill>
            <a:srgbClr val="B18953"/>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30" name="Shape 578"/>
          <p:cNvGrpSpPr/>
          <p:nvPr/>
        </p:nvGrpSpPr>
        <p:grpSpPr>
          <a:xfrm>
            <a:off x="5275909" y="5487739"/>
            <a:ext cx="474134" cy="466322"/>
            <a:chOff x="1244325" y="4999400"/>
            <a:chExt cx="444525" cy="437200"/>
          </a:xfrm>
          <a:solidFill>
            <a:srgbClr val="B18953"/>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36" name="Shape 584"/>
          <p:cNvGrpSpPr/>
          <p:nvPr/>
        </p:nvGrpSpPr>
        <p:grpSpPr>
          <a:xfrm>
            <a:off x="6037230" y="5472753"/>
            <a:ext cx="389474" cy="496268"/>
            <a:chOff x="1958100" y="4985350"/>
            <a:chExt cx="365150" cy="465275"/>
          </a:xfrm>
          <a:solidFill>
            <a:srgbClr val="B18953"/>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40" name="Shape 588"/>
          <p:cNvGrpSpPr/>
          <p:nvPr/>
        </p:nvGrpSpPr>
        <p:grpSpPr>
          <a:xfrm>
            <a:off x="6727543" y="5491631"/>
            <a:ext cx="446803" cy="459150"/>
            <a:chOff x="2605300" y="5003050"/>
            <a:chExt cx="418900" cy="430475"/>
          </a:xfrm>
          <a:solidFill>
            <a:srgbClr val="B18953"/>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44" name="Shape 592"/>
          <p:cNvGrpSpPr/>
          <p:nvPr/>
        </p:nvGrpSpPr>
        <p:grpSpPr>
          <a:xfrm>
            <a:off x="7402894" y="5501418"/>
            <a:ext cx="534053" cy="438963"/>
            <a:chOff x="3238475" y="5012225"/>
            <a:chExt cx="500700" cy="411550"/>
          </a:xfrm>
          <a:solidFill>
            <a:srgbClr val="B18953"/>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50" name="Shape 598"/>
          <p:cNvGrpSpPr/>
          <p:nvPr/>
        </p:nvGrpSpPr>
        <p:grpSpPr>
          <a:xfrm>
            <a:off x="8814796" y="5454515"/>
            <a:ext cx="586155" cy="532746"/>
            <a:chOff x="4562200" y="4968250"/>
            <a:chExt cx="549550" cy="499475"/>
          </a:xfrm>
          <a:solidFill>
            <a:srgbClr val="B18953"/>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56" name="Shape 604"/>
          <p:cNvGrpSpPr/>
          <p:nvPr/>
        </p:nvGrpSpPr>
        <p:grpSpPr>
          <a:xfrm>
            <a:off x="8185708" y="5484486"/>
            <a:ext cx="406378" cy="472162"/>
            <a:chOff x="3972400" y="4996350"/>
            <a:chExt cx="381000" cy="442675"/>
          </a:xfrm>
          <a:solidFill>
            <a:srgbClr val="B18953"/>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grpSp>
        <p:nvGrpSpPr>
          <p:cNvPr id="259" name="Shape 607"/>
          <p:cNvGrpSpPr/>
          <p:nvPr/>
        </p:nvGrpSpPr>
        <p:grpSpPr>
          <a:xfrm>
            <a:off x="9538999" y="5444755"/>
            <a:ext cx="575730" cy="552264"/>
            <a:chOff x="5241175" y="4959100"/>
            <a:chExt cx="539775" cy="517775"/>
          </a:xfrm>
          <a:solidFill>
            <a:srgbClr val="B18953"/>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B18953"/>
          </a:solidFill>
          <a:ln>
            <a:noFill/>
          </a:ln>
        </p:spPr>
        <p:txBody>
          <a:bodyPr lIns="91425" tIns="91425" rIns="91425" bIns="91425" anchor="ctr" anchorCtr="0">
            <a:noAutofit/>
          </a:bodyPr>
          <a:lstStyle/>
          <a:p>
            <a:pPr lvl="0">
              <a:spcBef>
                <a:spcPts val="0"/>
              </a:spcBef>
              <a:buNone/>
            </a:pPr>
            <a:endParaRPr>
              <a:solidFill>
                <a:srgbClr val="B18953"/>
              </a:solidFill>
            </a:endParaRPr>
          </a:p>
        </p:txBody>
      </p:sp>
      <p:grpSp>
        <p:nvGrpSpPr>
          <p:cNvPr id="267" name="Shape 615"/>
          <p:cNvGrpSpPr/>
          <p:nvPr/>
        </p:nvGrpSpPr>
        <p:grpSpPr>
          <a:xfrm>
            <a:off x="11079187" y="5526804"/>
            <a:ext cx="369288" cy="424644"/>
            <a:chOff x="6685175" y="5036025"/>
            <a:chExt cx="346225" cy="398125"/>
          </a:xfrm>
          <a:solidFill>
            <a:srgbClr val="B18953"/>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B1895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B18953"/>
                </a:solidFill>
                <a:latin typeface="+mj-lt"/>
                <a:ea typeface="Bitter"/>
                <a:cs typeface="Bitter"/>
                <a:sym typeface="Bitter"/>
              </a:rPr>
              <a:t>Editable Icons</a:t>
            </a:r>
            <a:r>
              <a:rPr lang="en" sz="1200" dirty="0">
                <a:solidFill>
                  <a:srgbClr val="B18953"/>
                </a:solidFill>
                <a:latin typeface="+mj-lt"/>
                <a:ea typeface="Bitter"/>
                <a:cs typeface="Bitter"/>
                <a:sym typeface="Bitter"/>
              </a:rPr>
              <a:t>. </a:t>
            </a:r>
          </a:p>
          <a:p>
            <a:pPr lvl="0" rtl="0">
              <a:spcBef>
                <a:spcPts val="0"/>
              </a:spcBef>
              <a:buClr>
                <a:schemeClr val="dk1"/>
              </a:buClr>
              <a:buFont typeface="Arial"/>
              <a:buNone/>
            </a:pPr>
            <a:endParaRPr sz="1200" dirty="0">
              <a:solidFill>
                <a:srgbClr val="B18953"/>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B18953"/>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B18953"/>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B18953"/>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B18953"/>
                </a:solidFill>
                <a:latin typeface="+mj-lt"/>
                <a:ea typeface="Bitter"/>
                <a:cs typeface="Bitter"/>
                <a:sym typeface="Bitter"/>
              </a:rPr>
              <a:t>Change line color, width and style.</a:t>
            </a:r>
          </a:p>
          <a:p>
            <a:pPr lvl="0" rtl="0">
              <a:spcBef>
                <a:spcPts val="0"/>
              </a:spcBef>
              <a:buNone/>
            </a:pPr>
            <a:endParaRPr sz="1200" dirty="0">
              <a:solidFill>
                <a:srgbClr val="B18953"/>
              </a:solidFill>
              <a:latin typeface="+mj-lt"/>
              <a:ea typeface="Bitter"/>
              <a:cs typeface="Bitter"/>
              <a:sym typeface="Bitter"/>
            </a:endParaRPr>
          </a:p>
          <a:p>
            <a:pPr lvl="0" rtl="0">
              <a:spcBef>
                <a:spcPts val="0"/>
              </a:spcBef>
              <a:buNone/>
            </a:pPr>
            <a:r>
              <a:rPr lang="en" sz="1200" dirty="0">
                <a:solidFill>
                  <a:srgbClr val="B18953"/>
                </a:solidFill>
                <a:latin typeface="+mj-lt"/>
                <a:ea typeface="Bitter"/>
                <a:cs typeface="Bitter"/>
                <a:sym typeface="Bitter"/>
              </a:rPr>
              <a:t>Isn’t that AW</a:t>
            </a:r>
            <a:r>
              <a:rPr lang="en-US" sz="1200" dirty="0">
                <a:solidFill>
                  <a:srgbClr val="B18953"/>
                </a:solidFill>
                <a:latin typeface="+mj-lt"/>
                <a:ea typeface="Bitter"/>
                <a:cs typeface="Bitter"/>
                <a:sym typeface="Bitter"/>
              </a:rPr>
              <a:t>E</a:t>
            </a:r>
            <a:r>
              <a:rPr lang="en" sz="1200" dirty="0">
                <a:solidFill>
                  <a:srgbClr val="B18953"/>
                </a:solidFill>
                <a:latin typeface="+mj-lt"/>
                <a:ea typeface="Bitter"/>
                <a:cs typeface="Bitter"/>
                <a:sym typeface="Bitter"/>
              </a:rPr>
              <a:t>SOME !!!</a:t>
            </a:r>
          </a:p>
          <a:p>
            <a:pPr lvl="0" rtl="0">
              <a:spcBef>
                <a:spcPts val="0"/>
              </a:spcBef>
              <a:buNone/>
            </a:pPr>
            <a:endParaRPr lang="en" sz="1200" dirty="0">
              <a:solidFill>
                <a:srgbClr val="B18953"/>
              </a:solidFill>
              <a:latin typeface="+mj-lt"/>
              <a:ea typeface="Bitter"/>
              <a:cs typeface="Bitter"/>
              <a:sym typeface="Bitter"/>
            </a:endParaRPr>
          </a:p>
          <a:p>
            <a:pPr lvl="0" rtl="0">
              <a:spcBef>
                <a:spcPts val="0"/>
              </a:spcBef>
              <a:buNone/>
            </a:pPr>
            <a:endParaRPr sz="1200" dirty="0">
              <a:solidFill>
                <a:srgbClr val="B18953"/>
              </a:solidFill>
              <a:latin typeface="+mj-lt"/>
              <a:ea typeface="Bitter"/>
              <a:cs typeface="Bitter"/>
              <a:sym typeface="Bitter"/>
            </a:endParaRPr>
          </a:p>
          <a:p>
            <a:pPr lvl="0" rtl="0">
              <a:spcBef>
                <a:spcPts val="0"/>
              </a:spcBef>
              <a:buClr>
                <a:schemeClr val="dk1"/>
              </a:buClr>
              <a:buFont typeface="Arial"/>
              <a:buNone/>
            </a:pPr>
            <a:endParaRPr sz="1200" dirty="0">
              <a:solidFill>
                <a:srgbClr val="B18953"/>
              </a:solidFill>
              <a:latin typeface="+mj-lt"/>
              <a:ea typeface="Bitter"/>
              <a:cs typeface="Bitter"/>
              <a:sym typeface="Bitter"/>
            </a:endParaRPr>
          </a:p>
          <a:p>
            <a:pPr lvl="0" rtl="0">
              <a:spcBef>
                <a:spcPts val="0"/>
              </a:spcBef>
              <a:buNone/>
            </a:pPr>
            <a:endParaRPr sz="1200" dirty="0">
              <a:solidFill>
                <a:srgbClr val="B18953"/>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B18953"/>
                </a:solidFill>
                <a:latin typeface="+mj-lt"/>
                <a:ea typeface="Bitter"/>
                <a:cs typeface="Bitter"/>
                <a:sym typeface="Bitter"/>
              </a:rPr>
              <a:t>ENJOY THESE EDITABLE ICONS</a:t>
            </a:r>
            <a:endParaRPr lang="en" dirty="0">
              <a:solidFill>
                <a:srgbClr val="B18953"/>
              </a:solidFill>
              <a:latin typeface="+mj-lt"/>
              <a:ea typeface="Bitter"/>
              <a:cs typeface="Bitter"/>
              <a:sym typeface="Bitter"/>
            </a:endParaRPr>
          </a:p>
          <a:p>
            <a:pPr lvl="0" rtl="0">
              <a:spcBef>
                <a:spcPts val="0"/>
              </a:spcBef>
              <a:buNone/>
            </a:pPr>
            <a:endParaRPr dirty="0">
              <a:solidFill>
                <a:srgbClr val="B18953"/>
              </a:solidFill>
              <a:latin typeface="+mj-lt"/>
              <a:ea typeface="Bitter"/>
              <a:cs typeface="Bitter"/>
              <a:sym typeface="Bitter"/>
            </a:endParaRPr>
          </a:p>
          <a:p>
            <a:pPr lvl="0" rtl="0">
              <a:spcBef>
                <a:spcPts val="0"/>
              </a:spcBef>
              <a:buClr>
                <a:schemeClr val="dk1"/>
              </a:buClr>
              <a:buFont typeface="Arial"/>
              <a:buNone/>
            </a:pPr>
            <a:endParaRPr dirty="0">
              <a:solidFill>
                <a:srgbClr val="B18953"/>
              </a:solidFill>
              <a:latin typeface="+mj-lt"/>
              <a:ea typeface="Bitter"/>
              <a:cs typeface="Bitter"/>
              <a:sym typeface="Bitter"/>
            </a:endParaRPr>
          </a:p>
          <a:p>
            <a:pPr lvl="0" rtl="0">
              <a:spcBef>
                <a:spcPts val="0"/>
              </a:spcBef>
              <a:buNone/>
            </a:pPr>
            <a:endParaRPr dirty="0">
              <a:solidFill>
                <a:srgbClr val="B18953"/>
              </a:solidFill>
              <a:latin typeface="+mj-lt"/>
              <a:ea typeface="Bitter"/>
              <a:cs typeface="Bitter"/>
              <a:sym typeface="Bitter"/>
            </a:endParaRPr>
          </a:p>
        </p:txBody>
      </p:sp>
      <p:sp>
        <p:nvSpPr>
          <p:cNvPr id="276" name="Rectangle 275">
            <a:extLst>
              <a:ext uri="{FF2B5EF4-FFF2-40B4-BE49-F238E27FC236}">
                <a16:creationId xmlns:a16="http://schemas.microsoft.com/office/drawing/2014/main" id="{4D0C0BD4-4847-403E-99BE-AD1253AF81AE}"/>
              </a:ext>
            </a:extLst>
          </p:cNvPr>
          <p:cNvSpPr/>
          <p:nvPr/>
        </p:nvSpPr>
        <p:spPr>
          <a:xfrm>
            <a:off x="223324" y="3046441"/>
            <a:ext cx="4379500" cy="2985433"/>
          </a:xfrm>
          <a:prstGeom prst="rect">
            <a:avLst/>
          </a:prstGeom>
        </p:spPr>
        <p:txBody>
          <a:bodyPr wrap="square">
            <a:spAutoFit/>
          </a:bodyPr>
          <a:lstStyle/>
          <a:p>
            <a:r>
              <a:rPr lang="en-US" sz="1600" dirty="0">
                <a:solidFill>
                  <a:srgbClr val="AA722F"/>
                </a:solidFill>
              </a:rPr>
              <a:t>Presentation Template by: Slidehood.com</a:t>
            </a:r>
          </a:p>
          <a:p>
            <a:endParaRPr lang="en-US" sz="1600" b="1" dirty="0">
              <a:solidFill>
                <a:srgbClr val="AA722F"/>
              </a:solidFill>
            </a:endParaRPr>
          </a:p>
          <a:p>
            <a:r>
              <a:rPr lang="en-US" sz="1600" b="1" dirty="0">
                <a:solidFill>
                  <a:srgbClr val="AA722F"/>
                </a:solidFill>
              </a:rPr>
              <a:t>Special thanks and credits to:</a:t>
            </a:r>
          </a:p>
          <a:p>
            <a:endParaRPr lang="en-US" sz="1600" dirty="0">
              <a:solidFill>
                <a:srgbClr val="AA722F"/>
              </a:solidFill>
            </a:endParaRPr>
          </a:p>
          <a:p>
            <a:pPr marL="285750" indent="-285750">
              <a:buFont typeface="Arial" panose="020B0604020202020204" pitchFamily="34" charset="0"/>
              <a:buChar char="•"/>
            </a:pPr>
            <a:r>
              <a:rPr lang="en-US" sz="1500" dirty="0">
                <a:solidFill>
                  <a:srgbClr val="AA722F"/>
                </a:solidFill>
              </a:rPr>
              <a:t>Photographs by Unsplash.com, Pixabay.com </a:t>
            </a:r>
          </a:p>
          <a:p>
            <a:pPr marL="285750" indent="-285750">
              <a:buFont typeface="Arial" panose="020B0604020202020204" pitchFamily="34" charset="0"/>
              <a:buChar char="•"/>
            </a:pPr>
            <a:r>
              <a:rPr lang="en-US" sz="1500" dirty="0">
                <a:solidFill>
                  <a:srgbClr val="AA722F"/>
                </a:solidFill>
              </a:rPr>
              <a:t>&amp; Pexels.com  </a:t>
            </a:r>
          </a:p>
          <a:p>
            <a:pPr marL="285750" indent="-285750">
              <a:buFont typeface="Arial" panose="020B0604020202020204" pitchFamily="34" charset="0"/>
              <a:buChar char="•"/>
            </a:pPr>
            <a:endParaRPr lang="en-US" sz="1500" dirty="0">
              <a:solidFill>
                <a:srgbClr val="AA722F"/>
              </a:solidFill>
            </a:endParaRPr>
          </a:p>
          <a:p>
            <a:pPr marL="285750" indent="-285750">
              <a:buFont typeface="Arial" panose="020B0604020202020204" pitchFamily="34" charset="0"/>
              <a:buChar char="•"/>
            </a:pPr>
            <a:r>
              <a:rPr lang="en-US" sz="1500" dirty="0">
                <a:solidFill>
                  <a:srgbClr val="AA722F"/>
                </a:solidFill>
              </a:rPr>
              <a:t>Inspiration and Icons by: Slidescarnival.com</a:t>
            </a:r>
          </a:p>
          <a:p>
            <a:endParaRPr lang="en-US" sz="1600" dirty="0">
              <a:solidFill>
                <a:srgbClr val="AA722F"/>
              </a:solidFill>
            </a:endParaRPr>
          </a:p>
          <a:p>
            <a:r>
              <a:rPr lang="en-US" sz="1600" dirty="0">
                <a:solidFill>
                  <a:srgbClr val="AA722F"/>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117281727"/>
      </p:ext>
    </p:extLst>
  </p:cSld>
  <p:clrMapOvr>
    <a:masterClrMapping/>
  </p:clrMapOvr>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7">
      <a:majorFont>
        <a:latin typeface="Roboto Medium"/>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1097</TotalTime>
  <Words>1223</Words>
  <Application>Microsoft Office PowerPoint</Application>
  <PresentationFormat>Widescreen</PresentationFormat>
  <Paragraphs>130</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Roboto</vt:lpstr>
      <vt:lpstr>Roboto Medium</vt:lpstr>
      <vt:lpstr>Office Theme</vt:lpstr>
      <vt:lpstr>PowerPoint Presentation</vt:lpstr>
      <vt:lpstr>PowerPoint Presentation</vt:lpstr>
      <vt:lpstr>YOUR FIRST HEADLINE</vt:lpstr>
      <vt:lpstr>YOUR WELCOME MESSAGE OR QUOTE</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136</cp:revision>
  <dcterms:created xsi:type="dcterms:W3CDTF">2017-08-02T20:41:11Z</dcterms:created>
  <dcterms:modified xsi:type="dcterms:W3CDTF">2018-04-17T11:43:47Z</dcterms:modified>
</cp:coreProperties>
</file>