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</p:sldIdLst>
  <p:sldSz cy="5143500" cx="9144000"/>
  <p:notesSz cx="6858000" cy="9144000"/>
  <p:embeddedFontLst>
    <p:embeddedFont>
      <p:font typeface="Playfair Display"/>
      <p:regular r:id="rId25"/>
      <p:bold r:id="rId26"/>
      <p:italic r:id="rId27"/>
      <p:boldItalic r:id="rId28"/>
    </p:embeddedFont>
    <p:embeddedFont>
      <p:font typeface="Lato Hairline"/>
      <p:regular r:id="rId29"/>
      <p:bold r:id="rId30"/>
      <p:italic r:id="rId31"/>
      <p:boldItalic r:id="rId3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747775"/>
          </p15:clr>
        </p15:guide>
        <p15:guide id="2" pos="2880">
          <p15:clr>
            <a:srgbClr val="747775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layfairDisplay-bold.fntdata"/><Relationship Id="rId25" Type="http://schemas.openxmlformats.org/officeDocument/2006/relationships/font" Target="fonts/PlayfairDisplay-regular.fntdata"/><Relationship Id="rId28" Type="http://schemas.openxmlformats.org/officeDocument/2006/relationships/font" Target="fonts/PlayfairDisplay-boldItalic.fntdata"/><Relationship Id="rId27" Type="http://schemas.openxmlformats.org/officeDocument/2006/relationships/font" Target="fonts/PlayfairDisplay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LatoHairline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LatoHairline-italic.fntdata"/><Relationship Id="rId30" Type="http://schemas.openxmlformats.org/officeDocument/2006/relationships/font" Target="fonts/LatoHairline-bold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32" Type="http://schemas.openxmlformats.org/officeDocument/2006/relationships/font" Target="fonts/LatoHairline-boldItalic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g2eccd7dc010_1_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" name="Google Shape;67;g2eccd7dc010_1_7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g2eccd7dc010_1_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g2eccd7dc010_1_8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2eccd7dc010_1_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g2eccd7dc010_1_9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g2eccd7dc010_1_1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g2eccd7dc010_1_10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g2eccd7dc010_1_1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g2eccd7dc010_1_1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g2eccd7dc010_1_1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g2eccd7dc010_1_12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2eccd7dc010_1_1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g2eccd7dc010_1_12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2eccd7dc010_1_1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g2eccd7dc010_1_14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g2eccd7dc010_1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g2eccd7dc010_1_14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g2eccd7dc010_1_1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g2eccd7dc010_1_15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g2eccd7dc010_1_1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g2eccd7dc010_1_15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2eccd7dc010_1_1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g2eccd7dc010_1_16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g2eccd7dc010_1_1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g2eccd7dc010_1_17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g2eccd7dc010_1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g2eccd7dc010_1_18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2eccd7dc010_1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g2eccd7dc010_1_18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g2eccd7dc010_1_2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g2eccd7dc010_1_20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2eccd7dc010_1_2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" name="Google Shape;216;g2eccd7dc010_1_2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g2eccd7dc010_1_2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g2eccd7dc010_1_22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g2eccd7dc010_1_3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g2eccd7dc010_1_30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8.png"/><Relationship Id="rId3" Type="http://schemas.openxmlformats.org/officeDocument/2006/relationships/image" Target="../media/image1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Relationship Id="rId3" Type="http://schemas.openxmlformats.org/officeDocument/2006/relationships/image" Target="../media/image3.png"/><Relationship Id="rId4" Type="http://schemas.openxmlformats.org/officeDocument/2006/relationships/image" Target="../media/image17.png"/><Relationship Id="rId5" Type="http://schemas.openxmlformats.org/officeDocument/2006/relationships/image" Target="../media/image5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Relationship Id="rId3" Type="http://schemas.openxmlformats.org/officeDocument/2006/relationships/image" Target="../media/image24.png"/><Relationship Id="rId4" Type="http://schemas.openxmlformats.org/officeDocument/2006/relationships/image" Target="../media/image13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0.png"/><Relationship Id="rId3" Type="http://schemas.openxmlformats.org/officeDocument/2006/relationships/image" Target="../media/image8.png"/><Relationship Id="rId4" Type="http://schemas.openxmlformats.org/officeDocument/2006/relationships/image" Target="../media/image9.png"/><Relationship Id="rId5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Relationship Id="rId3" Type="http://schemas.openxmlformats.org/officeDocument/2006/relationships/image" Target="../media/image1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5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Relationship Id="rId3" Type="http://schemas.openxmlformats.org/officeDocument/2006/relationships/image" Target="../media/image16.png"/><Relationship Id="rId4" Type="http://schemas.openxmlformats.org/officeDocument/2006/relationships/image" Target="../media/image122.png"/><Relationship Id="rId5" Type="http://schemas.openxmlformats.org/officeDocument/2006/relationships/image" Target="../media/image14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 rotWithShape="1">
          <a:blip r:embed="rId2">
            <a:alphaModFix/>
          </a:blip>
          <a:srcRect b="52963" l="27662" r="0" t="0"/>
          <a:stretch/>
        </p:blipFill>
        <p:spPr>
          <a:xfrm>
            <a:off x="-35475" y="0"/>
            <a:ext cx="9144001" cy="5143501"/>
          </a:xfrm>
          <a:prstGeom prst="rect">
            <a:avLst/>
          </a:prstGeom>
          <a:noFill/>
          <a:ln>
            <a:noFill/>
          </a:ln>
        </p:spPr>
      </p:pic>
      <p:pic>
        <p:nvPicPr>
          <p:cNvPr id="11" name="Google Shape;11;p2"/>
          <p:cNvPicPr preferRelativeResize="0"/>
          <p:nvPr/>
        </p:nvPicPr>
        <p:blipFill rotWithShape="1">
          <a:blip r:embed="rId3">
            <a:alphaModFix/>
          </a:blip>
          <a:srcRect b="42552" l="21186" r="32463" t="23547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12" name="Google Shape;12;p2"/>
          <p:cNvSpPr txBox="1"/>
          <p:nvPr>
            <p:ph type="ctrTitle"/>
          </p:nvPr>
        </p:nvSpPr>
        <p:spPr>
          <a:xfrm>
            <a:off x="1267353" y="1130675"/>
            <a:ext cx="66093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200"/>
              <a:buNone/>
              <a:defRPr sz="52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" name="Google Shape;13;p2"/>
          <p:cNvSpPr txBox="1"/>
          <p:nvPr>
            <p:ph idx="1" type="subTitle"/>
          </p:nvPr>
        </p:nvSpPr>
        <p:spPr>
          <a:xfrm>
            <a:off x="1267347" y="3220225"/>
            <a:ext cx="66093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Google Shape;16;p3"/>
          <p:cNvPicPr preferRelativeResize="0"/>
          <p:nvPr/>
        </p:nvPicPr>
        <p:blipFill rotWithShape="1">
          <a:blip r:embed="rId2">
            <a:alphaModFix/>
          </a:blip>
          <a:srcRect b="0" l="0" r="7080" t="29716"/>
          <a:stretch/>
        </p:blipFill>
        <p:spPr>
          <a:xfrm>
            <a:off x="-139900" y="0"/>
            <a:ext cx="9283901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7" name="Google Shape;17;p3"/>
          <p:cNvSpPr/>
          <p:nvPr/>
        </p:nvSpPr>
        <p:spPr>
          <a:xfrm>
            <a:off x="2688926" y="-274620"/>
            <a:ext cx="3764348" cy="4880840"/>
          </a:xfrm>
          <a:custGeom>
            <a:rect b="b" l="l" r="r" t="t"/>
            <a:pathLst>
              <a:path extrusionOk="0" h="9761679" w="7528695">
                <a:moveTo>
                  <a:pt x="0" y="0"/>
                </a:moveTo>
                <a:lnTo>
                  <a:pt x="7528696" y="0"/>
                </a:lnTo>
                <a:lnTo>
                  <a:pt x="7528696" y="9761680"/>
                </a:lnTo>
                <a:lnTo>
                  <a:pt x="0" y="976168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8" name="Google Shape;18;p3"/>
          <p:cNvSpPr/>
          <p:nvPr/>
        </p:nvSpPr>
        <p:spPr>
          <a:xfrm>
            <a:off x="7885886" y="-2381250"/>
            <a:ext cx="4135478" cy="4114800"/>
          </a:xfrm>
          <a:custGeom>
            <a:rect b="b" l="l" r="r" t="t"/>
            <a:pathLst>
              <a:path extrusionOk="0" h="8229600" w="8270955">
                <a:moveTo>
                  <a:pt x="0" y="0"/>
                </a:moveTo>
                <a:lnTo>
                  <a:pt x="8270954" y="0"/>
                </a:lnTo>
                <a:lnTo>
                  <a:pt x="8270954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9" name="Google Shape;19;p3"/>
          <p:cNvSpPr/>
          <p:nvPr/>
        </p:nvSpPr>
        <p:spPr>
          <a:xfrm rot="10800000">
            <a:off x="-2879163" y="1114425"/>
            <a:ext cx="4135478" cy="4114800"/>
          </a:xfrm>
          <a:custGeom>
            <a:rect b="b" l="l" r="r" t="t"/>
            <a:pathLst>
              <a:path extrusionOk="0" h="8229600" w="8270955">
                <a:moveTo>
                  <a:pt x="0" y="0"/>
                </a:moveTo>
                <a:lnTo>
                  <a:pt x="8270954" y="0"/>
                </a:lnTo>
                <a:lnTo>
                  <a:pt x="8270954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0" name="Google Shape;20;p3"/>
          <p:cNvSpPr/>
          <p:nvPr/>
        </p:nvSpPr>
        <p:spPr>
          <a:xfrm>
            <a:off x="-1876425" y="-745021"/>
            <a:ext cx="8115300" cy="3033094"/>
          </a:xfrm>
          <a:custGeom>
            <a:rect b="b" l="l" r="r" t="t"/>
            <a:pathLst>
              <a:path extrusionOk="0" h="6066187" w="16230600">
                <a:moveTo>
                  <a:pt x="0" y="0"/>
                </a:moveTo>
                <a:lnTo>
                  <a:pt x="16230600" y="0"/>
                </a:lnTo>
                <a:lnTo>
                  <a:pt x="16230600" y="6066186"/>
                </a:lnTo>
                <a:lnTo>
                  <a:pt x="0" y="606618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1" name="Google Shape;21;p3"/>
          <p:cNvSpPr/>
          <p:nvPr/>
        </p:nvSpPr>
        <p:spPr>
          <a:xfrm rot="-10662563">
            <a:off x="4845758" y="2831791"/>
            <a:ext cx="8121790" cy="3035519"/>
          </a:xfrm>
          <a:custGeom>
            <a:rect b="b" l="l" r="r" t="t"/>
            <a:pathLst>
              <a:path extrusionOk="0" h="6066187" w="16230600">
                <a:moveTo>
                  <a:pt x="0" y="0"/>
                </a:moveTo>
                <a:lnTo>
                  <a:pt x="16230600" y="0"/>
                </a:lnTo>
                <a:lnTo>
                  <a:pt x="16230600" y="6066187"/>
                </a:lnTo>
                <a:lnTo>
                  <a:pt x="0" y="6066187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2" name="Google Shape;22;p3"/>
          <p:cNvSpPr txBox="1"/>
          <p:nvPr>
            <p:ph type="title"/>
          </p:nvPr>
        </p:nvSpPr>
        <p:spPr>
          <a:xfrm>
            <a:off x="311700" y="4456075"/>
            <a:ext cx="8520600" cy="687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23" name="Google Shape;23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" name="Google Shape;25;p4"/>
          <p:cNvPicPr preferRelativeResize="0"/>
          <p:nvPr/>
        </p:nvPicPr>
        <p:blipFill rotWithShape="1">
          <a:blip r:embed="rId2">
            <a:alphaModFix/>
          </a:blip>
          <a:srcRect b="0" l="0" r="0" t="6261"/>
          <a:stretch/>
        </p:blipFill>
        <p:spPr>
          <a:xfrm>
            <a:off x="0" y="0"/>
            <a:ext cx="9144003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6" name="Google Shape;26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7" name="Google Shape;27;p4"/>
          <p:cNvSpPr/>
          <p:nvPr/>
        </p:nvSpPr>
        <p:spPr>
          <a:xfrm>
            <a:off x="4960881" y="514350"/>
            <a:ext cx="3332988" cy="4114800"/>
          </a:xfrm>
          <a:custGeom>
            <a:rect b="b" l="l" r="r" t="t"/>
            <a:pathLst>
              <a:path extrusionOk="0" h="8229600" w="6665976">
                <a:moveTo>
                  <a:pt x="0" y="0"/>
                </a:moveTo>
                <a:lnTo>
                  <a:pt x="6665976" y="0"/>
                </a:lnTo>
                <a:lnTo>
                  <a:pt x="6665976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8" name="Google Shape;28;p4"/>
          <p:cNvSpPr/>
          <p:nvPr/>
        </p:nvSpPr>
        <p:spPr>
          <a:xfrm flipH="1" rot="-3621697">
            <a:off x="4738162" y="1319353"/>
            <a:ext cx="7163059" cy="4118759"/>
          </a:xfrm>
          <a:custGeom>
            <a:rect b="b" l="l" r="r" t="t"/>
            <a:pathLst>
              <a:path extrusionOk="0" h="8229600" w="14312348">
                <a:moveTo>
                  <a:pt x="14312347" y="0"/>
                </a:moveTo>
                <a:lnTo>
                  <a:pt x="0" y="0"/>
                </a:lnTo>
                <a:lnTo>
                  <a:pt x="0" y="8229600"/>
                </a:lnTo>
                <a:lnTo>
                  <a:pt x="14312347" y="8229600"/>
                </a:lnTo>
                <a:lnTo>
                  <a:pt x="14312347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9" name="Google Shape;29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0" name="Google Shape;30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5"/>
          <p:cNvSpPr/>
          <p:nvPr/>
        </p:nvSpPr>
        <p:spPr>
          <a:xfrm>
            <a:off x="6989441" y="514350"/>
            <a:ext cx="3108389" cy="4114800"/>
          </a:xfrm>
          <a:custGeom>
            <a:rect b="b" l="l" r="r" t="t"/>
            <a:pathLst>
              <a:path extrusionOk="0" h="8229600" w="6216777">
                <a:moveTo>
                  <a:pt x="0" y="0"/>
                </a:moveTo>
                <a:lnTo>
                  <a:pt x="6216777" y="0"/>
                </a:lnTo>
                <a:lnTo>
                  <a:pt x="6216777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3" name="Google Shape;33;p5"/>
          <p:cNvSpPr/>
          <p:nvPr/>
        </p:nvSpPr>
        <p:spPr>
          <a:xfrm rot="-10266101">
            <a:off x="6592023" y="2193749"/>
            <a:ext cx="3278006" cy="4123278"/>
          </a:xfrm>
          <a:custGeom>
            <a:rect b="b" l="l" r="r" t="t"/>
            <a:pathLst>
              <a:path extrusionOk="0" h="8229600" w="6542532">
                <a:moveTo>
                  <a:pt x="0" y="0"/>
                </a:moveTo>
                <a:lnTo>
                  <a:pt x="6542532" y="0"/>
                </a:lnTo>
                <a:lnTo>
                  <a:pt x="6542532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4" name="Google Shape;34;p5"/>
          <p:cNvSpPr/>
          <p:nvPr/>
        </p:nvSpPr>
        <p:spPr>
          <a:xfrm rot="-2700000">
            <a:off x="7408927" y="-790347"/>
            <a:ext cx="2260181" cy="2110444"/>
          </a:xfrm>
          <a:custGeom>
            <a:rect b="b" l="l" r="r" t="t"/>
            <a:pathLst>
              <a:path extrusionOk="0" h="4233501" w="4533870">
                <a:moveTo>
                  <a:pt x="0" y="0"/>
                </a:moveTo>
                <a:lnTo>
                  <a:pt x="4533869" y="0"/>
                </a:lnTo>
                <a:lnTo>
                  <a:pt x="4533869" y="4233501"/>
                </a:lnTo>
                <a:lnTo>
                  <a:pt x="0" y="423350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5" name="Google Shape;35;p5"/>
          <p:cNvSpPr/>
          <p:nvPr/>
        </p:nvSpPr>
        <p:spPr>
          <a:xfrm rot="10800000">
            <a:off x="2790975" y="3972373"/>
            <a:ext cx="3657600" cy="571915"/>
          </a:xfrm>
          <a:custGeom>
            <a:rect b="b" l="l" r="r" t="t"/>
            <a:pathLst>
              <a:path extrusionOk="0" h="1143831" w="7315200">
                <a:moveTo>
                  <a:pt x="0" y="0"/>
                </a:moveTo>
                <a:lnTo>
                  <a:pt x="7315200" y="0"/>
                </a:lnTo>
                <a:lnTo>
                  <a:pt x="7315200" y="1143831"/>
                </a:lnTo>
                <a:lnTo>
                  <a:pt x="0" y="114383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6" name="Google Shape;36;p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7" name="Google Shape;37;p5"/>
          <p:cNvSpPr txBox="1"/>
          <p:nvPr>
            <p:ph idx="1" type="body"/>
          </p:nvPr>
        </p:nvSpPr>
        <p:spPr>
          <a:xfrm>
            <a:off x="435125" y="1152475"/>
            <a:ext cx="38763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8" name="Google Shape;38;p5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0"/>
              </a:spcBef>
              <a:spcAft>
                <a:spcPts val="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9" name="Google Shape;39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1" name="Google Shape;41;p6"/>
          <p:cNvPicPr preferRelativeResize="0"/>
          <p:nvPr/>
        </p:nvPicPr>
        <p:blipFill rotWithShape="1">
          <a:blip r:embed="rId2">
            <a:alphaModFix/>
          </a:blip>
          <a:srcRect b="0" l="0" r="0" t="43750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42" name="Google Shape;42;p6"/>
          <p:cNvSpPr/>
          <p:nvPr/>
        </p:nvSpPr>
        <p:spPr>
          <a:xfrm>
            <a:off x="2128838" y="0"/>
            <a:ext cx="4886325" cy="4886325"/>
          </a:xfrm>
          <a:custGeom>
            <a:rect b="b" l="l" r="r" t="t"/>
            <a:pathLst>
              <a:path extrusionOk="0" h="9772650" w="9772650">
                <a:moveTo>
                  <a:pt x="0" y="0"/>
                </a:moveTo>
                <a:lnTo>
                  <a:pt x="9772650" y="0"/>
                </a:lnTo>
                <a:lnTo>
                  <a:pt x="9772650" y="9772650"/>
                </a:lnTo>
                <a:lnTo>
                  <a:pt x="0" y="977265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43" name="Google Shape;43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9070C7"/>
              </a:buClr>
              <a:buSzPts val="2800"/>
              <a:buNone/>
              <a:defRPr>
                <a:solidFill>
                  <a:srgbClr val="9070C7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44" name="Google Shape;44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6" name="Google Shape;46;p7"/>
          <p:cNvPicPr preferRelativeResize="0"/>
          <p:nvPr/>
        </p:nvPicPr>
        <p:blipFill rotWithShape="1">
          <a:blip r:embed="rId2">
            <a:alphaModFix/>
          </a:blip>
          <a:srcRect b="31766" l="33532" r="33591" t="41486"/>
          <a:stretch/>
        </p:blipFill>
        <p:spPr>
          <a:xfrm>
            <a:off x="0" y="0"/>
            <a:ext cx="9144003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7" name="Google Shape;47;p7"/>
          <p:cNvSpPr txBox="1"/>
          <p:nvPr>
            <p:ph type="title"/>
          </p:nvPr>
        </p:nvSpPr>
        <p:spPr>
          <a:xfrm>
            <a:off x="138810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48" name="Google Shape;48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title and description">
  <p:cSld name="SECTION_TITLE_AND_DESCRIPTION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0" name="Google Shape;50;p8"/>
          <p:cNvPicPr preferRelativeResize="0"/>
          <p:nvPr/>
        </p:nvPicPr>
        <p:blipFill rotWithShape="1">
          <a:blip r:embed="rId2">
            <a:alphaModFix/>
          </a:blip>
          <a:srcRect b="15604" l="0" r="0" t="0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51" name="Google Shape;51;p8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2" name="Google Shape;52;p8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3" name="Google Shape;53;p8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●"/>
              <a:defRPr>
                <a:solidFill>
                  <a:srgbClr val="FFFFFF"/>
                </a:solidFill>
              </a:defRPr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●"/>
              <a:defRPr>
                <a:solidFill>
                  <a:srgbClr val="FFFFFF"/>
                </a:solidFill>
              </a:defRPr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○"/>
              <a:defRPr>
                <a:solidFill>
                  <a:srgbClr val="FFFFFF"/>
                </a:solidFill>
              </a:defRPr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■"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4" name="Google Shape;54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6" name="Google Shape;56;p9"/>
          <p:cNvPicPr preferRelativeResize="0"/>
          <p:nvPr/>
        </p:nvPicPr>
        <p:blipFill rotWithShape="1">
          <a:blip r:embed="rId2">
            <a:alphaModFix/>
          </a:blip>
          <a:srcRect b="7806" l="0" r="0" t="7798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57" name="Google Shape;57;p9"/>
          <p:cNvSpPr/>
          <p:nvPr/>
        </p:nvSpPr>
        <p:spPr>
          <a:xfrm>
            <a:off x="2514600" y="-1543050"/>
            <a:ext cx="4114800" cy="4114800"/>
          </a:xfrm>
          <a:custGeom>
            <a:rect b="b" l="l" r="r" t="t"/>
            <a:pathLst>
              <a:path extrusionOk="0" h="8229600" w="8229600">
                <a:moveTo>
                  <a:pt x="0" y="0"/>
                </a:moveTo>
                <a:lnTo>
                  <a:pt x="8229600" y="0"/>
                </a:lnTo>
                <a:lnTo>
                  <a:pt x="8229600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58" name="Google Shape;58;p9"/>
          <p:cNvSpPr/>
          <p:nvPr/>
        </p:nvSpPr>
        <p:spPr>
          <a:xfrm>
            <a:off x="0" y="0"/>
            <a:ext cx="4096204" cy="4078852"/>
          </a:xfrm>
          <a:custGeom>
            <a:rect b="b" l="l" r="r" t="t"/>
            <a:pathLst>
              <a:path extrusionOk="0" h="8157704" w="8192408">
                <a:moveTo>
                  <a:pt x="0" y="0"/>
                </a:moveTo>
                <a:lnTo>
                  <a:pt x="8192408" y="0"/>
                </a:lnTo>
                <a:lnTo>
                  <a:pt x="8192408" y="8157704"/>
                </a:lnTo>
                <a:lnTo>
                  <a:pt x="0" y="815770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106739" l="0" r="-194091" t="0"/>
            </a:stretch>
          </a:blipFill>
          <a:ln>
            <a:noFill/>
          </a:ln>
        </p:spPr>
      </p:sp>
      <p:sp>
        <p:nvSpPr>
          <p:cNvPr id="59" name="Google Shape;59;p9"/>
          <p:cNvSpPr/>
          <p:nvPr/>
        </p:nvSpPr>
        <p:spPr>
          <a:xfrm flipH="1">
            <a:off x="5047796" y="0"/>
            <a:ext cx="4096204" cy="4078852"/>
          </a:xfrm>
          <a:custGeom>
            <a:rect b="b" l="l" r="r" t="t"/>
            <a:pathLst>
              <a:path extrusionOk="0" h="8157704" w="8192408">
                <a:moveTo>
                  <a:pt x="8192408" y="0"/>
                </a:moveTo>
                <a:lnTo>
                  <a:pt x="0" y="0"/>
                </a:lnTo>
                <a:lnTo>
                  <a:pt x="0" y="8157704"/>
                </a:lnTo>
                <a:lnTo>
                  <a:pt x="8192408" y="8157704"/>
                </a:lnTo>
                <a:lnTo>
                  <a:pt x="8192408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-106739" l="0" r="-194091" t="0"/>
            </a:stretch>
          </a:blipFill>
          <a:ln>
            <a:noFill/>
          </a:ln>
        </p:spPr>
      </p:sp>
      <p:sp>
        <p:nvSpPr>
          <p:cNvPr id="60" name="Google Shape;60;p9"/>
          <p:cNvSpPr/>
          <p:nvPr/>
        </p:nvSpPr>
        <p:spPr>
          <a:xfrm>
            <a:off x="3998364" y="249349"/>
            <a:ext cx="1147272" cy="1956968"/>
          </a:xfrm>
          <a:custGeom>
            <a:rect b="b" l="l" r="r" t="t"/>
            <a:pathLst>
              <a:path extrusionOk="0" h="3913936" w="2294545">
                <a:moveTo>
                  <a:pt x="0" y="0"/>
                </a:moveTo>
                <a:lnTo>
                  <a:pt x="2294546" y="0"/>
                </a:lnTo>
                <a:lnTo>
                  <a:pt x="2294546" y="3913936"/>
                </a:lnTo>
                <a:lnTo>
                  <a:pt x="0" y="391393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61" name="Google Shape;61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2" name="Google Shape;62;p9"/>
          <p:cNvSpPr txBox="1"/>
          <p:nvPr>
            <p:ph idx="1" type="subTitle"/>
          </p:nvPr>
        </p:nvSpPr>
        <p:spPr>
          <a:xfrm>
            <a:off x="2549400" y="4432975"/>
            <a:ext cx="4045200" cy="59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rm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rm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rm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Playfair Display"/>
              <a:buNone/>
              <a:defRPr sz="2800">
                <a:solidFill>
                  <a:schemeClr val="dk1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rm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Playfair Display"/>
              <a:buChar char="●"/>
              <a:defRPr sz="1800"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indent="-3175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layfair Display"/>
              <a:buChar char="○"/>
              <a:defRPr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indent="-3175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layfair Display"/>
              <a:buChar char="■"/>
              <a:defRPr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indent="-3175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layfair Display"/>
              <a:buChar char="●"/>
              <a:defRPr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indent="-3175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layfair Display"/>
              <a:buChar char="○"/>
              <a:defRPr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indent="-3175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layfair Display"/>
              <a:buChar char="■"/>
              <a:defRPr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indent="-3175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layfair Display"/>
              <a:buChar char="●"/>
              <a:defRPr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indent="-3175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layfair Display"/>
              <a:buChar char="○"/>
              <a:defRPr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indent="-3175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400"/>
              <a:buFont typeface="Playfair Display"/>
              <a:buChar char="■"/>
              <a:defRPr>
                <a:solidFill>
                  <a:schemeClr val="dk2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rm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5.png"/><Relationship Id="rId4" Type="http://schemas.openxmlformats.org/officeDocument/2006/relationships/image" Target="../media/image19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28.png"/><Relationship Id="rId4" Type="http://schemas.openxmlformats.org/officeDocument/2006/relationships/image" Target="../media/image12.png"/><Relationship Id="rId5" Type="http://schemas.openxmlformats.org/officeDocument/2006/relationships/image" Target="../media/image19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3.png"/><Relationship Id="rId4" Type="http://schemas.openxmlformats.org/officeDocument/2006/relationships/image" Target="../media/image26.png"/><Relationship Id="rId5" Type="http://schemas.openxmlformats.org/officeDocument/2006/relationships/image" Target="../media/image33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39.png"/><Relationship Id="rId4" Type="http://schemas.openxmlformats.org/officeDocument/2006/relationships/image" Target="../media/image37.png"/><Relationship Id="rId5" Type="http://schemas.openxmlformats.org/officeDocument/2006/relationships/image" Target="../media/image56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51.png"/><Relationship Id="rId4" Type="http://schemas.openxmlformats.org/officeDocument/2006/relationships/image" Target="../media/image25.png"/><Relationship Id="rId5" Type="http://schemas.openxmlformats.org/officeDocument/2006/relationships/image" Target="../media/image31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41.png"/><Relationship Id="rId4" Type="http://schemas.openxmlformats.org/officeDocument/2006/relationships/image" Target="../media/image43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53.png"/><Relationship Id="rId4" Type="http://schemas.openxmlformats.org/officeDocument/2006/relationships/image" Target="../media/image45.png"/><Relationship Id="rId5" Type="http://schemas.openxmlformats.org/officeDocument/2006/relationships/image" Target="../media/image123.png"/><Relationship Id="rId6" Type="http://schemas.openxmlformats.org/officeDocument/2006/relationships/image" Target="../media/image40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21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4.png"/><Relationship Id="rId4" Type="http://schemas.openxmlformats.org/officeDocument/2006/relationships/image" Target="../media/image11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73.png"/><Relationship Id="rId4" Type="http://schemas.openxmlformats.org/officeDocument/2006/relationships/image" Target="../media/image55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0.png"/><Relationship Id="rId4" Type="http://schemas.openxmlformats.org/officeDocument/2006/relationships/image" Target="../media/image16.png"/><Relationship Id="rId5" Type="http://schemas.openxmlformats.org/officeDocument/2006/relationships/image" Target="../media/image122.png"/><Relationship Id="rId6" Type="http://schemas.openxmlformats.org/officeDocument/2006/relationships/image" Target="../media/image14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6.png"/><Relationship Id="rId4" Type="http://schemas.openxmlformats.org/officeDocument/2006/relationships/image" Target="../media/image24.png"/><Relationship Id="rId5" Type="http://schemas.openxmlformats.org/officeDocument/2006/relationships/image" Target="../media/image13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7.png"/><Relationship Id="rId4" Type="http://schemas.openxmlformats.org/officeDocument/2006/relationships/image" Target="../media/image3.png"/><Relationship Id="rId5" Type="http://schemas.openxmlformats.org/officeDocument/2006/relationships/image" Target="../media/image17.png"/><Relationship Id="rId6" Type="http://schemas.openxmlformats.org/officeDocument/2006/relationships/image" Target="../media/image5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84.png"/><Relationship Id="rId4" Type="http://schemas.openxmlformats.org/officeDocument/2006/relationships/image" Target="../media/image60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0.png"/><Relationship Id="rId4" Type="http://schemas.openxmlformats.org/officeDocument/2006/relationships/image" Target="../media/image8.png"/><Relationship Id="rId5" Type="http://schemas.openxmlformats.org/officeDocument/2006/relationships/image" Target="../media/image9.png"/><Relationship Id="rId6" Type="http://schemas.openxmlformats.org/officeDocument/2006/relationships/image" Target="../media/image1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82.png"/><Relationship Id="rId4" Type="http://schemas.openxmlformats.org/officeDocument/2006/relationships/image" Target="../media/image59.png"/><Relationship Id="rId5" Type="http://schemas.openxmlformats.org/officeDocument/2006/relationships/image" Target="../media/image70.png"/><Relationship Id="rId6" Type="http://schemas.openxmlformats.org/officeDocument/2006/relationships/image" Target="../media/image63.png"/><Relationship Id="rId7" Type="http://schemas.openxmlformats.org/officeDocument/2006/relationships/image" Target="../media/image66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71.png"/><Relationship Id="rId4" Type="http://schemas.openxmlformats.org/officeDocument/2006/relationships/image" Target="../media/image64.png"/><Relationship Id="rId5" Type="http://schemas.openxmlformats.org/officeDocument/2006/relationships/image" Target="../media/image91.png"/></Relationships>
</file>

<file path=ppt/slides/_rels/slide18.xml.rels><?xml version="1.0" encoding="UTF-8" standalone="yes"?><Relationships xmlns="http://schemas.openxmlformats.org/package/2006/relationships"><Relationship Id="rId40" Type="http://schemas.openxmlformats.org/officeDocument/2006/relationships/image" Target="../media/image116.png"/><Relationship Id="rId20" Type="http://schemas.openxmlformats.org/officeDocument/2006/relationships/image" Target="../media/image96.png"/><Relationship Id="rId42" Type="http://schemas.openxmlformats.org/officeDocument/2006/relationships/image" Target="../media/image119.png"/><Relationship Id="rId41" Type="http://schemas.openxmlformats.org/officeDocument/2006/relationships/image" Target="../media/image113.png"/><Relationship Id="rId22" Type="http://schemas.openxmlformats.org/officeDocument/2006/relationships/image" Target="../media/image97.png"/><Relationship Id="rId21" Type="http://schemas.openxmlformats.org/officeDocument/2006/relationships/image" Target="../media/image95.png"/><Relationship Id="rId24" Type="http://schemas.openxmlformats.org/officeDocument/2006/relationships/image" Target="../media/image106.png"/><Relationship Id="rId23" Type="http://schemas.openxmlformats.org/officeDocument/2006/relationships/image" Target="../media/image99.png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28.png"/><Relationship Id="rId4" Type="http://schemas.openxmlformats.org/officeDocument/2006/relationships/image" Target="../media/image76.png"/><Relationship Id="rId9" Type="http://schemas.openxmlformats.org/officeDocument/2006/relationships/image" Target="../media/image77.png"/><Relationship Id="rId26" Type="http://schemas.openxmlformats.org/officeDocument/2006/relationships/image" Target="../media/image105.png"/><Relationship Id="rId25" Type="http://schemas.openxmlformats.org/officeDocument/2006/relationships/image" Target="../media/image112.png"/><Relationship Id="rId28" Type="http://schemas.openxmlformats.org/officeDocument/2006/relationships/image" Target="../media/image101.png"/><Relationship Id="rId27" Type="http://schemas.openxmlformats.org/officeDocument/2006/relationships/image" Target="../media/image100.png"/><Relationship Id="rId5" Type="http://schemas.openxmlformats.org/officeDocument/2006/relationships/image" Target="../media/image74.png"/><Relationship Id="rId6" Type="http://schemas.openxmlformats.org/officeDocument/2006/relationships/image" Target="../media/image72.png"/><Relationship Id="rId29" Type="http://schemas.openxmlformats.org/officeDocument/2006/relationships/image" Target="../media/image102.png"/><Relationship Id="rId7" Type="http://schemas.openxmlformats.org/officeDocument/2006/relationships/image" Target="../media/image75.png"/><Relationship Id="rId8" Type="http://schemas.openxmlformats.org/officeDocument/2006/relationships/image" Target="../media/image79.png"/><Relationship Id="rId31" Type="http://schemas.openxmlformats.org/officeDocument/2006/relationships/image" Target="../media/image109.png"/><Relationship Id="rId30" Type="http://schemas.openxmlformats.org/officeDocument/2006/relationships/image" Target="../media/image98.png"/><Relationship Id="rId11" Type="http://schemas.openxmlformats.org/officeDocument/2006/relationships/image" Target="../media/image88.png"/><Relationship Id="rId33" Type="http://schemas.openxmlformats.org/officeDocument/2006/relationships/image" Target="../media/image103.png"/><Relationship Id="rId10" Type="http://schemas.openxmlformats.org/officeDocument/2006/relationships/image" Target="../media/image78.png"/><Relationship Id="rId32" Type="http://schemas.openxmlformats.org/officeDocument/2006/relationships/image" Target="../media/image111.png"/><Relationship Id="rId13" Type="http://schemas.openxmlformats.org/officeDocument/2006/relationships/image" Target="../media/image80.png"/><Relationship Id="rId35" Type="http://schemas.openxmlformats.org/officeDocument/2006/relationships/image" Target="../media/image107.png"/><Relationship Id="rId12" Type="http://schemas.openxmlformats.org/officeDocument/2006/relationships/image" Target="../media/image81.png"/><Relationship Id="rId34" Type="http://schemas.openxmlformats.org/officeDocument/2006/relationships/image" Target="../media/image104.png"/><Relationship Id="rId15" Type="http://schemas.openxmlformats.org/officeDocument/2006/relationships/image" Target="../media/image83.png"/><Relationship Id="rId37" Type="http://schemas.openxmlformats.org/officeDocument/2006/relationships/image" Target="../media/image117.png"/><Relationship Id="rId14" Type="http://schemas.openxmlformats.org/officeDocument/2006/relationships/image" Target="../media/image94.png"/><Relationship Id="rId36" Type="http://schemas.openxmlformats.org/officeDocument/2006/relationships/image" Target="../media/image114.png"/><Relationship Id="rId17" Type="http://schemas.openxmlformats.org/officeDocument/2006/relationships/image" Target="../media/image86.png"/><Relationship Id="rId39" Type="http://schemas.openxmlformats.org/officeDocument/2006/relationships/image" Target="../media/image120.png"/><Relationship Id="rId16" Type="http://schemas.openxmlformats.org/officeDocument/2006/relationships/image" Target="../media/image93.png"/><Relationship Id="rId38" Type="http://schemas.openxmlformats.org/officeDocument/2006/relationships/image" Target="../media/image115.png"/><Relationship Id="rId19" Type="http://schemas.openxmlformats.org/officeDocument/2006/relationships/image" Target="../media/image108.png"/><Relationship Id="rId18" Type="http://schemas.openxmlformats.org/officeDocument/2006/relationships/image" Target="../media/image87.pn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18.png"/><Relationship Id="rId4" Type="http://schemas.openxmlformats.org/officeDocument/2006/relationships/image" Target="../media/image110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9" name="Google Shape;69;p11"/>
          <p:cNvPicPr preferRelativeResize="0"/>
          <p:nvPr/>
        </p:nvPicPr>
        <p:blipFill rotWithShape="1">
          <a:blip r:embed="rId3">
            <a:alphaModFix/>
          </a:blip>
          <a:srcRect b="31766" l="33532" r="33591" t="41486"/>
          <a:stretch/>
        </p:blipFill>
        <p:spPr>
          <a:xfrm>
            <a:off x="0" y="0"/>
            <a:ext cx="9144003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0" name="Google Shape;70;p11"/>
          <p:cNvSpPr txBox="1"/>
          <p:nvPr/>
        </p:nvSpPr>
        <p:spPr>
          <a:xfrm>
            <a:off x="373650" y="905800"/>
            <a:ext cx="8396700" cy="2432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3999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5800" u="none" cap="none" strike="noStrike">
                <a:solidFill>
                  <a:srgbClr val="FFFFFF"/>
                </a:solidFill>
                <a:latin typeface="Lato Hairline"/>
                <a:ea typeface="Lato Hairline"/>
                <a:cs typeface="Lato Hairline"/>
                <a:sym typeface="Lato Hairline"/>
              </a:rPr>
              <a:t>BAPTISM</a:t>
            </a:r>
            <a:endParaRPr sz="700"/>
          </a:p>
        </p:txBody>
      </p:sp>
      <p:sp>
        <p:nvSpPr>
          <p:cNvPr id="71" name="Google Shape;71;p11"/>
          <p:cNvSpPr txBox="1"/>
          <p:nvPr/>
        </p:nvSpPr>
        <p:spPr>
          <a:xfrm>
            <a:off x="2843854" y="3569690"/>
            <a:ext cx="36081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2200" u="none" cap="none" strike="noStrike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Background Slides</a:t>
            </a:r>
            <a:endParaRPr sz="700"/>
          </a:p>
        </p:txBody>
      </p:sp>
      <p:sp>
        <p:nvSpPr>
          <p:cNvPr id="72" name="Google Shape;72;p11"/>
          <p:cNvSpPr/>
          <p:nvPr/>
        </p:nvSpPr>
        <p:spPr>
          <a:xfrm>
            <a:off x="4039501" y="780840"/>
            <a:ext cx="1216803" cy="2134742"/>
          </a:xfrm>
          <a:custGeom>
            <a:rect b="b" l="l" r="r" t="t"/>
            <a:pathLst>
              <a:path extrusionOk="0" h="4269484" w="2433606">
                <a:moveTo>
                  <a:pt x="0" y="0"/>
                </a:moveTo>
                <a:lnTo>
                  <a:pt x="2433606" y="0"/>
                </a:lnTo>
                <a:lnTo>
                  <a:pt x="2433606" y="4269484"/>
                </a:lnTo>
                <a:lnTo>
                  <a:pt x="0" y="426948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7" name="Google Shape;77;p12"/>
          <p:cNvPicPr preferRelativeResize="0"/>
          <p:nvPr/>
        </p:nvPicPr>
        <p:blipFill rotWithShape="1">
          <a:blip r:embed="rId3">
            <a:alphaModFix/>
          </a:blip>
          <a:srcRect b="65200" l="30613" r="0" t="0"/>
          <a:stretch/>
        </p:blipFill>
        <p:spPr>
          <a:xfrm>
            <a:off x="0" y="0"/>
            <a:ext cx="9144001" cy="5143501"/>
          </a:xfrm>
          <a:prstGeom prst="rect">
            <a:avLst/>
          </a:prstGeom>
          <a:noFill/>
          <a:ln>
            <a:noFill/>
          </a:ln>
        </p:spPr>
      </p:pic>
      <p:pic>
        <p:nvPicPr>
          <p:cNvPr id="78" name="Google Shape;78;p12"/>
          <p:cNvPicPr preferRelativeResize="0"/>
          <p:nvPr/>
        </p:nvPicPr>
        <p:blipFill rotWithShape="1">
          <a:blip r:embed="rId4">
            <a:alphaModFix/>
          </a:blip>
          <a:srcRect b="42552" l="21186" r="32463" t="23547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79" name="Google Shape;79;p12"/>
          <p:cNvSpPr/>
          <p:nvPr/>
        </p:nvSpPr>
        <p:spPr>
          <a:xfrm>
            <a:off x="3471414" y="640897"/>
            <a:ext cx="2201172" cy="3861706"/>
          </a:xfrm>
          <a:custGeom>
            <a:rect b="b" l="l" r="r" t="t"/>
            <a:pathLst>
              <a:path extrusionOk="0" h="7723412" w="4402345">
                <a:moveTo>
                  <a:pt x="0" y="0"/>
                </a:moveTo>
                <a:lnTo>
                  <a:pt x="4402344" y="0"/>
                </a:lnTo>
                <a:lnTo>
                  <a:pt x="4402344" y="7723412"/>
                </a:lnTo>
                <a:lnTo>
                  <a:pt x="0" y="772341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80" name="Google Shape;80;p12"/>
          <p:cNvSpPr txBox="1"/>
          <p:nvPr/>
        </p:nvSpPr>
        <p:spPr>
          <a:xfrm>
            <a:off x="6598170" y="1902523"/>
            <a:ext cx="1605153" cy="129082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2500" u="none" cap="none" strike="noStrike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You must be born again.</a:t>
            </a:r>
            <a:endParaRPr sz="700"/>
          </a:p>
        </p:txBody>
      </p:sp>
      <p:sp>
        <p:nvSpPr>
          <p:cNvPr id="81" name="Google Shape;81;p12"/>
          <p:cNvSpPr txBox="1"/>
          <p:nvPr/>
        </p:nvSpPr>
        <p:spPr>
          <a:xfrm>
            <a:off x="844137" y="1902523"/>
            <a:ext cx="1801553" cy="129082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2500" u="none" cap="none" strike="noStrike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My past was made clean by my king.</a:t>
            </a:r>
            <a:endParaRPr sz="700"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6" name="Google Shape;86;p13"/>
          <p:cNvPicPr preferRelativeResize="0"/>
          <p:nvPr/>
        </p:nvPicPr>
        <p:blipFill rotWithShape="1">
          <a:blip r:embed="rId3">
            <a:alphaModFix/>
          </a:blip>
          <a:srcRect b="33716" l="0" r="0" t="10006"/>
          <a:stretch/>
        </p:blipFill>
        <p:spPr>
          <a:xfrm>
            <a:off x="0" y="0"/>
            <a:ext cx="9144003" cy="5143502"/>
          </a:xfrm>
          <a:prstGeom prst="rect">
            <a:avLst/>
          </a:prstGeom>
          <a:noFill/>
          <a:ln>
            <a:noFill/>
          </a:ln>
        </p:spPr>
      </p:pic>
      <p:sp>
        <p:nvSpPr>
          <p:cNvPr id="87" name="Google Shape;87;p13"/>
          <p:cNvSpPr/>
          <p:nvPr/>
        </p:nvSpPr>
        <p:spPr>
          <a:xfrm>
            <a:off x="2571179" y="514350"/>
            <a:ext cx="4001643" cy="4114800"/>
          </a:xfrm>
          <a:custGeom>
            <a:rect b="b" l="l" r="r" t="t"/>
            <a:pathLst>
              <a:path extrusionOk="0" h="8229600" w="8003286">
                <a:moveTo>
                  <a:pt x="0" y="0"/>
                </a:moveTo>
                <a:lnTo>
                  <a:pt x="8003286" y="0"/>
                </a:lnTo>
                <a:lnTo>
                  <a:pt x="8003286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88" name="Google Shape;88;p13"/>
          <p:cNvSpPr/>
          <p:nvPr/>
        </p:nvSpPr>
        <p:spPr>
          <a:xfrm>
            <a:off x="6165698" y="2571750"/>
            <a:ext cx="4927904" cy="4114800"/>
          </a:xfrm>
          <a:custGeom>
            <a:rect b="b" l="l" r="r" t="t"/>
            <a:pathLst>
              <a:path extrusionOk="0" h="8229600" w="9855808">
                <a:moveTo>
                  <a:pt x="0" y="0"/>
                </a:moveTo>
                <a:lnTo>
                  <a:pt x="9855808" y="0"/>
                </a:lnTo>
                <a:lnTo>
                  <a:pt x="9855808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89" name="Google Shape;89;p13"/>
          <p:cNvSpPr/>
          <p:nvPr/>
        </p:nvSpPr>
        <p:spPr>
          <a:xfrm rot="9207527">
            <a:off x="-2061259" y="-1543050"/>
            <a:ext cx="4927904" cy="4114800"/>
          </a:xfrm>
          <a:custGeom>
            <a:rect b="b" l="l" r="r" t="t"/>
            <a:pathLst>
              <a:path extrusionOk="0" h="8229600" w="9855808">
                <a:moveTo>
                  <a:pt x="0" y="0"/>
                </a:moveTo>
                <a:lnTo>
                  <a:pt x="9855808" y="0"/>
                </a:lnTo>
                <a:lnTo>
                  <a:pt x="9855808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4" name="Google Shape;94;p14"/>
          <p:cNvPicPr preferRelativeResize="0"/>
          <p:nvPr/>
        </p:nvPicPr>
        <p:blipFill rotWithShape="1">
          <a:blip r:embed="rId3">
            <a:alphaModFix/>
          </a:blip>
          <a:srcRect b="9613" l="0" r="0" t="9604"/>
          <a:stretch/>
        </p:blipFill>
        <p:spPr>
          <a:xfrm>
            <a:off x="0" y="0"/>
            <a:ext cx="9144003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95" name="Google Shape;95;p14"/>
          <p:cNvSpPr/>
          <p:nvPr/>
        </p:nvSpPr>
        <p:spPr>
          <a:xfrm rot="3161618">
            <a:off x="-3390545" y="2795572"/>
            <a:ext cx="8115300" cy="3854767"/>
          </a:xfrm>
          <a:custGeom>
            <a:rect b="b" l="l" r="r" t="t"/>
            <a:pathLst>
              <a:path extrusionOk="0" h="7709535" w="16230600">
                <a:moveTo>
                  <a:pt x="0" y="0"/>
                </a:moveTo>
                <a:lnTo>
                  <a:pt x="16230600" y="0"/>
                </a:lnTo>
                <a:lnTo>
                  <a:pt x="16230600" y="7709535"/>
                </a:lnTo>
                <a:lnTo>
                  <a:pt x="0" y="770953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96" name="Google Shape;96;p14"/>
          <p:cNvSpPr/>
          <p:nvPr/>
        </p:nvSpPr>
        <p:spPr>
          <a:xfrm rot="-7340799">
            <a:off x="4869146" y="-1004737"/>
            <a:ext cx="8115300" cy="3854768"/>
          </a:xfrm>
          <a:custGeom>
            <a:rect b="b" l="l" r="r" t="t"/>
            <a:pathLst>
              <a:path extrusionOk="0" h="7709535" w="16230600">
                <a:moveTo>
                  <a:pt x="0" y="0"/>
                </a:moveTo>
                <a:lnTo>
                  <a:pt x="16230600" y="0"/>
                </a:lnTo>
                <a:lnTo>
                  <a:pt x="16230600" y="7709535"/>
                </a:lnTo>
                <a:lnTo>
                  <a:pt x="0" y="770953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97" name="Google Shape;97;p14"/>
          <p:cNvSpPr/>
          <p:nvPr/>
        </p:nvSpPr>
        <p:spPr>
          <a:xfrm rot="-7340799">
            <a:off x="-5254451" y="-4103485"/>
            <a:ext cx="8115300" cy="3854768"/>
          </a:xfrm>
          <a:custGeom>
            <a:rect b="b" l="l" r="r" t="t"/>
            <a:pathLst>
              <a:path extrusionOk="0" h="7709535" w="16230600">
                <a:moveTo>
                  <a:pt x="0" y="0"/>
                </a:moveTo>
                <a:lnTo>
                  <a:pt x="16230600" y="0"/>
                </a:lnTo>
                <a:lnTo>
                  <a:pt x="16230600" y="7709535"/>
                </a:lnTo>
                <a:lnTo>
                  <a:pt x="0" y="770953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98" name="Google Shape;98;p14"/>
          <p:cNvSpPr/>
          <p:nvPr/>
        </p:nvSpPr>
        <p:spPr>
          <a:xfrm rot="2612959">
            <a:off x="6668457" y="5239513"/>
            <a:ext cx="8115300" cy="3854767"/>
          </a:xfrm>
          <a:custGeom>
            <a:rect b="b" l="l" r="r" t="t"/>
            <a:pathLst>
              <a:path extrusionOk="0" h="7709535" w="16230600">
                <a:moveTo>
                  <a:pt x="0" y="0"/>
                </a:moveTo>
                <a:lnTo>
                  <a:pt x="16230600" y="0"/>
                </a:lnTo>
                <a:lnTo>
                  <a:pt x="16230600" y="7709535"/>
                </a:lnTo>
                <a:lnTo>
                  <a:pt x="0" y="7709535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99" name="Google Shape;99;p14"/>
          <p:cNvSpPr/>
          <p:nvPr/>
        </p:nvSpPr>
        <p:spPr>
          <a:xfrm>
            <a:off x="5265801" y="327333"/>
            <a:ext cx="3363849" cy="4114800"/>
          </a:xfrm>
          <a:custGeom>
            <a:rect b="b" l="l" r="r" t="t"/>
            <a:pathLst>
              <a:path extrusionOk="0" h="8229600" w="6727698">
                <a:moveTo>
                  <a:pt x="0" y="0"/>
                </a:moveTo>
                <a:lnTo>
                  <a:pt x="6727698" y="0"/>
                </a:lnTo>
                <a:lnTo>
                  <a:pt x="6727698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00" name="Google Shape;100;p14"/>
          <p:cNvSpPr/>
          <p:nvPr/>
        </p:nvSpPr>
        <p:spPr>
          <a:xfrm rot="10800000">
            <a:off x="514350" y="701368"/>
            <a:ext cx="3363849" cy="4114800"/>
          </a:xfrm>
          <a:custGeom>
            <a:rect b="b" l="l" r="r" t="t"/>
            <a:pathLst>
              <a:path extrusionOk="0" h="8229600" w="6727698">
                <a:moveTo>
                  <a:pt x="6727698" y="8229600"/>
                </a:moveTo>
                <a:lnTo>
                  <a:pt x="0" y="8229600"/>
                </a:lnTo>
                <a:lnTo>
                  <a:pt x="0" y="0"/>
                </a:lnTo>
                <a:lnTo>
                  <a:pt x="6727698" y="0"/>
                </a:lnTo>
                <a:lnTo>
                  <a:pt x="6727698" y="822960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01" name="Google Shape;101;p14"/>
          <p:cNvSpPr txBox="1"/>
          <p:nvPr/>
        </p:nvSpPr>
        <p:spPr>
          <a:xfrm>
            <a:off x="2602510" y="1894596"/>
            <a:ext cx="3938980" cy="124000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8705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800" u="none" cap="none" strike="noStrike">
                <a:solidFill>
                  <a:srgbClr val="0000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Baptism is an outward testimony of an inward transformation. It’s the first step of obedience for a disciple of Christ.</a:t>
            </a:r>
            <a:endParaRPr sz="700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6" name="Google Shape;106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107" name="Google Shape;107;p15"/>
          <p:cNvSpPr/>
          <p:nvPr/>
        </p:nvSpPr>
        <p:spPr>
          <a:xfrm>
            <a:off x="5009717" y="2883664"/>
            <a:ext cx="8115300" cy="2911364"/>
          </a:xfrm>
          <a:custGeom>
            <a:rect b="b" l="l" r="r" t="t"/>
            <a:pathLst>
              <a:path extrusionOk="0" h="5822728" w="16230600">
                <a:moveTo>
                  <a:pt x="0" y="0"/>
                </a:moveTo>
                <a:lnTo>
                  <a:pt x="16230600" y="0"/>
                </a:lnTo>
                <a:lnTo>
                  <a:pt x="16230600" y="5822728"/>
                </a:lnTo>
                <a:lnTo>
                  <a:pt x="0" y="582272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08" name="Google Shape;108;p15"/>
          <p:cNvSpPr/>
          <p:nvPr/>
        </p:nvSpPr>
        <p:spPr>
          <a:xfrm>
            <a:off x="-3259612" y="448883"/>
            <a:ext cx="8115300" cy="2911364"/>
          </a:xfrm>
          <a:custGeom>
            <a:rect b="b" l="l" r="r" t="t"/>
            <a:pathLst>
              <a:path extrusionOk="0" h="5822728" w="16230600">
                <a:moveTo>
                  <a:pt x="0" y="0"/>
                </a:moveTo>
                <a:lnTo>
                  <a:pt x="16230600" y="0"/>
                </a:lnTo>
                <a:lnTo>
                  <a:pt x="16230600" y="5822728"/>
                </a:lnTo>
                <a:lnTo>
                  <a:pt x="0" y="582272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09" name="Google Shape;109;p15"/>
          <p:cNvSpPr/>
          <p:nvPr/>
        </p:nvSpPr>
        <p:spPr>
          <a:xfrm>
            <a:off x="5086350" y="-1187779"/>
            <a:ext cx="8115300" cy="2911364"/>
          </a:xfrm>
          <a:custGeom>
            <a:rect b="b" l="l" r="r" t="t"/>
            <a:pathLst>
              <a:path extrusionOk="0" h="5822728" w="16230600">
                <a:moveTo>
                  <a:pt x="0" y="0"/>
                </a:moveTo>
                <a:lnTo>
                  <a:pt x="16230600" y="0"/>
                </a:lnTo>
                <a:lnTo>
                  <a:pt x="16230600" y="5822727"/>
                </a:lnTo>
                <a:lnTo>
                  <a:pt x="0" y="5822727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10" name="Google Shape;110;p15"/>
          <p:cNvSpPr/>
          <p:nvPr/>
        </p:nvSpPr>
        <p:spPr>
          <a:xfrm flipH="1">
            <a:off x="2731672" y="448883"/>
            <a:ext cx="4709356" cy="4114800"/>
          </a:xfrm>
          <a:custGeom>
            <a:rect b="b" l="l" r="r" t="t"/>
            <a:pathLst>
              <a:path extrusionOk="0" h="8229600" w="9418712">
                <a:moveTo>
                  <a:pt x="9418712" y="0"/>
                </a:moveTo>
                <a:lnTo>
                  <a:pt x="0" y="0"/>
                </a:lnTo>
                <a:lnTo>
                  <a:pt x="0" y="8229600"/>
                </a:lnTo>
                <a:lnTo>
                  <a:pt x="9418712" y="8229600"/>
                </a:lnTo>
                <a:lnTo>
                  <a:pt x="9418712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5" name="Google Shape;115;p16"/>
          <p:cNvPicPr preferRelativeResize="0"/>
          <p:nvPr/>
        </p:nvPicPr>
        <p:blipFill rotWithShape="1">
          <a:blip r:embed="rId3">
            <a:alphaModFix/>
          </a:blip>
          <a:srcRect b="7769" l="0" r="0" t="7778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116" name="Google Shape;116;p16"/>
          <p:cNvSpPr/>
          <p:nvPr/>
        </p:nvSpPr>
        <p:spPr>
          <a:xfrm>
            <a:off x="2514600" y="514350"/>
            <a:ext cx="4114800" cy="4114800"/>
          </a:xfrm>
          <a:custGeom>
            <a:rect b="b" l="l" r="r" t="t"/>
            <a:pathLst>
              <a:path extrusionOk="0" h="8229600" w="8229600">
                <a:moveTo>
                  <a:pt x="0" y="0"/>
                </a:moveTo>
                <a:lnTo>
                  <a:pt x="8229600" y="0"/>
                </a:lnTo>
                <a:lnTo>
                  <a:pt x="8229600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17" name="Google Shape;117;p16"/>
          <p:cNvSpPr txBox="1"/>
          <p:nvPr/>
        </p:nvSpPr>
        <p:spPr>
          <a:xfrm>
            <a:off x="3200100" y="1792500"/>
            <a:ext cx="2743800" cy="1558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500" u="none" cap="none" strike="noStrike">
                <a:solidFill>
                  <a:srgbClr val="0000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Therefore we are buried with him by baptism into death: that like as Christ was raised up from the dead by the glory of the father, even so we also should walk in newness of life.</a:t>
            </a:r>
            <a:endParaRPr sz="700"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FF0B8"/>
        </a:solidFill>
      </p:bgPr>
    </p:bg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2" name="Google Shape;122;p17"/>
          <p:cNvPicPr preferRelativeResize="0"/>
          <p:nvPr/>
        </p:nvPicPr>
        <p:blipFill rotWithShape="1">
          <a:blip r:embed="rId3">
            <a:alphaModFix/>
          </a:blip>
          <a:srcRect b="24268" l="0" r="0" t="27117"/>
          <a:stretch/>
        </p:blipFill>
        <p:spPr>
          <a:xfrm>
            <a:off x="-387425" y="0"/>
            <a:ext cx="9918850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123" name="Google Shape;123;p17"/>
          <p:cNvSpPr/>
          <p:nvPr/>
        </p:nvSpPr>
        <p:spPr>
          <a:xfrm>
            <a:off x="-522940" y="267311"/>
            <a:ext cx="4064935" cy="4307216"/>
          </a:xfrm>
          <a:custGeom>
            <a:rect b="b" l="l" r="r" t="t"/>
            <a:pathLst>
              <a:path extrusionOk="0" h="8614431" w="8129870">
                <a:moveTo>
                  <a:pt x="0" y="0"/>
                </a:moveTo>
                <a:lnTo>
                  <a:pt x="8129870" y="0"/>
                </a:lnTo>
                <a:lnTo>
                  <a:pt x="8129870" y="8614432"/>
                </a:lnTo>
                <a:lnTo>
                  <a:pt x="0" y="861443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24" name="Google Shape;124;p17"/>
          <p:cNvSpPr/>
          <p:nvPr/>
        </p:nvSpPr>
        <p:spPr>
          <a:xfrm>
            <a:off x="5357201" y="267311"/>
            <a:ext cx="4064935" cy="4307216"/>
          </a:xfrm>
          <a:custGeom>
            <a:rect b="b" l="l" r="r" t="t"/>
            <a:pathLst>
              <a:path extrusionOk="0" h="8614431" w="8129870">
                <a:moveTo>
                  <a:pt x="0" y="0"/>
                </a:moveTo>
                <a:lnTo>
                  <a:pt x="8129870" y="0"/>
                </a:lnTo>
                <a:lnTo>
                  <a:pt x="8129870" y="8614432"/>
                </a:lnTo>
                <a:lnTo>
                  <a:pt x="0" y="861443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25" name="Google Shape;125;p17"/>
          <p:cNvSpPr/>
          <p:nvPr/>
        </p:nvSpPr>
        <p:spPr>
          <a:xfrm>
            <a:off x="2563341" y="-301661"/>
            <a:ext cx="4017319" cy="5445161"/>
          </a:xfrm>
          <a:custGeom>
            <a:rect b="b" l="l" r="r" t="t"/>
            <a:pathLst>
              <a:path extrusionOk="0" h="10890322" w="8034637">
                <a:moveTo>
                  <a:pt x="0" y="0"/>
                </a:moveTo>
                <a:lnTo>
                  <a:pt x="8034638" y="0"/>
                </a:lnTo>
                <a:lnTo>
                  <a:pt x="8034638" y="10890322"/>
                </a:lnTo>
                <a:lnTo>
                  <a:pt x="0" y="1089032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-6249" r="-6248" t="0"/>
            </a:stretch>
          </a:blipFill>
          <a:ln>
            <a:noFill/>
          </a:ln>
        </p:spPr>
      </p:sp>
      <p:sp>
        <p:nvSpPr>
          <p:cNvPr id="126" name="Google Shape;126;p17"/>
          <p:cNvSpPr/>
          <p:nvPr/>
        </p:nvSpPr>
        <p:spPr>
          <a:xfrm>
            <a:off x="1910521" y="110814"/>
            <a:ext cx="846208" cy="807071"/>
          </a:xfrm>
          <a:custGeom>
            <a:rect b="b" l="l" r="r" t="t"/>
            <a:pathLst>
              <a:path extrusionOk="0" h="1614143" w="1692417">
                <a:moveTo>
                  <a:pt x="0" y="0"/>
                </a:moveTo>
                <a:lnTo>
                  <a:pt x="1692418" y="0"/>
                </a:lnTo>
                <a:lnTo>
                  <a:pt x="1692418" y="1614144"/>
                </a:lnTo>
                <a:lnTo>
                  <a:pt x="0" y="161414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27" name="Google Shape;127;p17"/>
          <p:cNvSpPr/>
          <p:nvPr/>
        </p:nvSpPr>
        <p:spPr>
          <a:xfrm>
            <a:off x="1796221" y="4225614"/>
            <a:ext cx="846208" cy="807071"/>
          </a:xfrm>
          <a:custGeom>
            <a:rect b="b" l="l" r="r" t="t"/>
            <a:pathLst>
              <a:path extrusionOk="0" h="1614143" w="1692417">
                <a:moveTo>
                  <a:pt x="0" y="0"/>
                </a:moveTo>
                <a:lnTo>
                  <a:pt x="1692418" y="0"/>
                </a:lnTo>
                <a:lnTo>
                  <a:pt x="1692418" y="1614144"/>
                </a:lnTo>
                <a:lnTo>
                  <a:pt x="0" y="161414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28" name="Google Shape;128;p17"/>
          <p:cNvSpPr/>
          <p:nvPr/>
        </p:nvSpPr>
        <p:spPr>
          <a:xfrm>
            <a:off x="6157555" y="110814"/>
            <a:ext cx="846209" cy="807071"/>
          </a:xfrm>
          <a:custGeom>
            <a:rect b="b" l="l" r="r" t="t"/>
            <a:pathLst>
              <a:path extrusionOk="0" h="1614143" w="1692417">
                <a:moveTo>
                  <a:pt x="0" y="0"/>
                </a:moveTo>
                <a:lnTo>
                  <a:pt x="1692417" y="0"/>
                </a:lnTo>
                <a:lnTo>
                  <a:pt x="1692417" y="1614144"/>
                </a:lnTo>
                <a:lnTo>
                  <a:pt x="0" y="161414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29" name="Google Shape;129;p17"/>
          <p:cNvSpPr/>
          <p:nvPr/>
        </p:nvSpPr>
        <p:spPr>
          <a:xfrm>
            <a:off x="6395680" y="4133850"/>
            <a:ext cx="846209" cy="807071"/>
          </a:xfrm>
          <a:custGeom>
            <a:rect b="b" l="l" r="r" t="t"/>
            <a:pathLst>
              <a:path extrusionOk="0" h="1614143" w="1692417">
                <a:moveTo>
                  <a:pt x="0" y="0"/>
                </a:moveTo>
                <a:lnTo>
                  <a:pt x="1692417" y="0"/>
                </a:lnTo>
                <a:lnTo>
                  <a:pt x="1692417" y="1614143"/>
                </a:lnTo>
                <a:lnTo>
                  <a:pt x="0" y="161414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30" name="Google Shape;130;p17"/>
          <p:cNvSpPr/>
          <p:nvPr/>
        </p:nvSpPr>
        <p:spPr>
          <a:xfrm>
            <a:off x="578066" y="423809"/>
            <a:ext cx="518036" cy="494076"/>
          </a:xfrm>
          <a:custGeom>
            <a:rect b="b" l="l" r="r" t="t"/>
            <a:pathLst>
              <a:path extrusionOk="0" h="988153" w="1036071">
                <a:moveTo>
                  <a:pt x="0" y="0"/>
                </a:moveTo>
                <a:lnTo>
                  <a:pt x="1036071" y="0"/>
                </a:lnTo>
                <a:lnTo>
                  <a:pt x="1036071" y="988154"/>
                </a:lnTo>
                <a:lnTo>
                  <a:pt x="0" y="98815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31" name="Google Shape;131;p17"/>
          <p:cNvSpPr/>
          <p:nvPr/>
        </p:nvSpPr>
        <p:spPr>
          <a:xfrm>
            <a:off x="578066" y="3978576"/>
            <a:ext cx="518036" cy="494076"/>
          </a:xfrm>
          <a:custGeom>
            <a:rect b="b" l="l" r="r" t="t"/>
            <a:pathLst>
              <a:path extrusionOk="0" h="988153" w="1036071">
                <a:moveTo>
                  <a:pt x="0" y="0"/>
                </a:moveTo>
                <a:lnTo>
                  <a:pt x="1036071" y="0"/>
                </a:lnTo>
                <a:lnTo>
                  <a:pt x="1036071" y="988153"/>
                </a:lnTo>
                <a:lnTo>
                  <a:pt x="0" y="98815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32" name="Google Shape;132;p17"/>
          <p:cNvSpPr/>
          <p:nvPr/>
        </p:nvSpPr>
        <p:spPr>
          <a:xfrm>
            <a:off x="7818151" y="423809"/>
            <a:ext cx="518035" cy="494076"/>
          </a:xfrm>
          <a:custGeom>
            <a:rect b="b" l="l" r="r" t="t"/>
            <a:pathLst>
              <a:path extrusionOk="0" h="988153" w="1036071">
                <a:moveTo>
                  <a:pt x="0" y="0"/>
                </a:moveTo>
                <a:lnTo>
                  <a:pt x="1036072" y="0"/>
                </a:lnTo>
                <a:lnTo>
                  <a:pt x="1036072" y="988154"/>
                </a:lnTo>
                <a:lnTo>
                  <a:pt x="0" y="98815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33" name="Google Shape;133;p17"/>
          <p:cNvSpPr/>
          <p:nvPr/>
        </p:nvSpPr>
        <p:spPr>
          <a:xfrm>
            <a:off x="7818151" y="3978576"/>
            <a:ext cx="518035" cy="494076"/>
          </a:xfrm>
          <a:custGeom>
            <a:rect b="b" l="l" r="r" t="t"/>
            <a:pathLst>
              <a:path extrusionOk="0" h="988153" w="1036071">
                <a:moveTo>
                  <a:pt x="0" y="0"/>
                </a:moveTo>
                <a:lnTo>
                  <a:pt x="1036072" y="0"/>
                </a:lnTo>
                <a:lnTo>
                  <a:pt x="1036072" y="988153"/>
                </a:lnTo>
                <a:lnTo>
                  <a:pt x="0" y="98815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8" name="Google Shape;138;p18"/>
          <p:cNvPicPr preferRelativeResize="0"/>
          <p:nvPr/>
        </p:nvPicPr>
        <p:blipFill rotWithShape="1">
          <a:blip r:embed="rId3">
            <a:alphaModFix/>
          </a:blip>
          <a:srcRect b="15604" l="0" r="0" t="0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139" name="Google Shape;139;p18"/>
          <p:cNvSpPr txBox="1"/>
          <p:nvPr/>
        </p:nvSpPr>
        <p:spPr>
          <a:xfrm>
            <a:off x="837300" y="2379300"/>
            <a:ext cx="7469400" cy="384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2500" u="none" cap="none" strike="noStrike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I want my life to be as clean as earth right after rain.</a:t>
            </a:r>
            <a:endParaRPr sz="7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FFDFC"/>
        </a:solidFill>
      </p:bgPr>
    </p:bg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4" name="Google Shape;144;p19"/>
          <p:cNvPicPr preferRelativeResize="0"/>
          <p:nvPr/>
        </p:nvPicPr>
        <p:blipFill rotWithShape="1">
          <a:blip r:embed="rId3">
            <a:alphaModFix/>
          </a:blip>
          <a:srcRect b="0" l="0" r="0" t="43750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145" name="Google Shape;145;p19"/>
          <p:cNvSpPr/>
          <p:nvPr/>
        </p:nvSpPr>
        <p:spPr>
          <a:xfrm>
            <a:off x="2128838" y="0"/>
            <a:ext cx="4886325" cy="4886325"/>
          </a:xfrm>
          <a:custGeom>
            <a:rect b="b" l="l" r="r" t="t"/>
            <a:pathLst>
              <a:path extrusionOk="0" h="9772650" w="9772650">
                <a:moveTo>
                  <a:pt x="0" y="0"/>
                </a:moveTo>
                <a:lnTo>
                  <a:pt x="9772650" y="0"/>
                </a:lnTo>
                <a:lnTo>
                  <a:pt x="9772650" y="9772650"/>
                </a:lnTo>
                <a:lnTo>
                  <a:pt x="0" y="977265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0" name="Google Shape;150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-1" y="13"/>
            <a:ext cx="9144003" cy="5143473"/>
          </a:xfrm>
          <a:prstGeom prst="rect">
            <a:avLst/>
          </a:prstGeom>
          <a:noFill/>
          <a:ln>
            <a:noFill/>
          </a:ln>
        </p:spPr>
      </p:pic>
      <p:sp>
        <p:nvSpPr>
          <p:cNvPr id="151" name="Google Shape;151;p20"/>
          <p:cNvSpPr/>
          <p:nvPr/>
        </p:nvSpPr>
        <p:spPr>
          <a:xfrm rot="5400000">
            <a:off x="-529403" y="-1663830"/>
            <a:ext cx="5592707" cy="3327661"/>
          </a:xfrm>
          <a:custGeom>
            <a:rect b="b" l="l" r="r" t="t"/>
            <a:pathLst>
              <a:path extrusionOk="0" h="6655321" w="11185413">
                <a:moveTo>
                  <a:pt x="0" y="0"/>
                </a:moveTo>
                <a:lnTo>
                  <a:pt x="11185414" y="0"/>
                </a:lnTo>
                <a:lnTo>
                  <a:pt x="11185414" y="6655322"/>
                </a:lnTo>
                <a:lnTo>
                  <a:pt x="0" y="665532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52" name="Google Shape;152;p20"/>
          <p:cNvSpPr txBox="1"/>
          <p:nvPr/>
        </p:nvSpPr>
        <p:spPr>
          <a:xfrm>
            <a:off x="1238280" y="188528"/>
            <a:ext cx="2057400" cy="2040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300" u="none" cap="none" strike="noStrike">
                <a:solidFill>
                  <a:srgbClr val="0000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On this day of baptism may God, who loves us all, smile lovingly upon this child, so innocent and small… and may he guide this girl/boy throughout the years ahead as blessings light the pathway where those tiny feet are led.</a:t>
            </a:r>
            <a:endParaRPr sz="700"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7" name="Google Shape;157;p21"/>
          <p:cNvPicPr preferRelativeResize="0"/>
          <p:nvPr/>
        </p:nvPicPr>
        <p:blipFill rotWithShape="1">
          <a:blip r:embed="rId3">
            <a:alphaModFix/>
          </a:blip>
          <a:srcRect b="7806" l="0" r="0" t="7798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158" name="Google Shape;158;p21"/>
          <p:cNvSpPr/>
          <p:nvPr/>
        </p:nvSpPr>
        <p:spPr>
          <a:xfrm>
            <a:off x="2514600" y="-1543050"/>
            <a:ext cx="4114800" cy="4114800"/>
          </a:xfrm>
          <a:custGeom>
            <a:rect b="b" l="l" r="r" t="t"/>
            <a:pathLst>
              <a:path extrusionOk="0" h="8229600" w="8229600">
                <a:moveTo>
                  <a:pt x="0" y="0"/>
                </a:moveTo>
                <a:lnTo>
                  <a:pt x="8229600" y="0"/>
                </a:lnTo>
                <a:lnTo>
                  <a:pt x="8229600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59" name="Google Shape;159;p21"/>
          <p:cNvSpPr/>
          <p:nvPr/>
        </p:nvSpPr>
        <p:spPr>
          <a:xfrm>
            <a:off x="0" y="0"/>
            <a:ext cx="4096204" cy="4078852"/>
          </a:xfrm>
          <a:custGeom>
            <a:rect b="b" l="l" r="r" t="t"/>
            <a:pathLst>
              <a:path extrusionOk="0" h="8157704" w="8192408">
                <a:moveTo>
                  <a:pt x="0" y="0"/>
                </a:moveTo>
                <a:lnTo>
                  <a:pt x="8192408" y="0"/>
                </a:lnTo>
                <a:lnTo>
                  <a:pt x="8192408" y="8157704"/>
                </a:lnTo>
                <a:lnTo>
                  <a:pt x="0" y="815770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-106739" l="0" r="-194100" t="0"/>
            </a:stretch>
          </a:blipFill>
          <a:ln>
            <a:noFill/>
          </a:ln>
        </p:spPr>
      </p:sp>
      <p:sp>
        <p:nvSpPr>
          <p:cNvPr id="160" name="Google Shape;160;p21"/>
          <p:cNvSpPr/>
          <p:nvPr/>
        </p:nvSpPr>
        <p:spPr>
          <a:xfrm flipH="1">
            <a:off x="5047796" y="0"/>
            <a:ext cx="4096204" cy="4078852"/>
          </a:xfrm>
          <a:custGeom>
            <a:rect b="b" l="l" r="r" t="t"/>
            <a:pathLst>
              <a:path extrusionOk="0" h="8157704" w="8192408">
                <a:moveTo>
                  <a:pt x="8192408" y="0"/>
                </a:moveTo>
                <a:lnTo>
                  <a:pt x="0" y="0"/>
                </a:lnTo>
                <a:lnTo>
                  <a:pt x="0" y="8157704"/>
                </a:lnTo>
                <a:lnTo>
                  <a:pt x="8192408" y="8157704"/>
                </a:lnTo>
                <a:lnTo>
                  <a:pt x="8192408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-106739" l="0" r="-194100" t="0"/>
            </a:stretch>
          </a:blipFill>
          <a:ln>
            <a:noFill/>
          </a:ln>
        </p:spPr>
      </p:sp>
      <p:sp>
        <p:nvSpPr>
          <p:cNvPr id="161" name="Google Shape;161;p21"/>
          <p:cNvSpPr/>
          <p:nvPr/>
        </p:nvSpPr>
        <p:spPr>
          <a:xfrm>
            <a:off x="3998364" y="249349"/>
            <a:ext cx="1147272" cy="1956968"/>
          </a:xfrm>
          <a:custGeom>
            <a:rect b="b" l="l" r="r" t="t"/>
            <a:pathLst>
              <a:path extrusionOk="0" h="3913936" w="2294545">
                <a:moveTo>
                  <a:pt x="0" y="0"/>
                </a:moveTo>
                <a:lnTo>
                  <a:pt x="2294546" y="0"/>
                </a:lnTo>
                <a:lnTo>
                  <a:pt x="2294546" y="3913936"/>
                </a:lnTo>
                <a:lnTo>
                  <a:pt x="0" y="391393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6" name="Google Shape;166;p22"/>
          <p:cNvPicPr preferRelativeResize="0"/>
          <p:nvPr/>
        </p:nvPicPr>
        <p:blipFill rotWithShape="1">
          <a:blip r:embed="rId3">
            <a:alphaModFix/>
          </a:blip>
          <a:srcRect b="0" l="0" r="0" t="6261"/>
          <a:stretch/>
        </p:blipFill>
        <p:spPr>
          <a:xfrm>
            <a:off x="0" y="0"/>
            <a:ext cx="9144003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67" name="Google Shape;167;p22"/>
          <p:cNvSpPr/>
          <p:nvPr/>
        </p:nvSpPr>
        <p:spPr>
          <a:xfrm>
            <a:off x="2905506" y="514350"/>
            <a:ext cx="3332988" cy="4114800"/>
          </a:xfrm>
          <a:custGeom>
            <a:rect b="b" l="l" r="r" t="t"/>
            <a:pathLst>
              <a:path extrusionOk="0" h="8229600" w="6665976">
                <a:moveTo>
                  <a:pt x="0" y="0"/>
                </a:moveTo>
                <a:lnTo>
                  <a:pt x="6665976" y="0"/>
                </a:lnTo>
                <a:lnTo>
                  <a:pt x="6665976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68" name="Google Shape;168;p22"/>
          <p:cNvSpPr/>
          <p:nvPr/>
        </p:nvSpPr>
        <p:spPr>
          <a:xfrm rot="3611477">
            <a:off x="-1839425" y="1342449"/>
            <a:ext cx="7156174" cy="4114800"/>
          </a:xfrm>
          <a:custGeom>
            <a:rect b="b" l="l" r="r" t="t"/>
            <a:pathLst>
              <a:path extrusionOk="0" h="8229600" w="14312348">
                <a:moveTo>
                  <a:pt x="0" y="0"/>
                </a:moveTo>
                <a:lnTo>
                  <a:pt x="14312347" y="0"/>
                </a:lnTo>
                <a:lnTo>
                  <a:pt x="14312347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69" name="Google Shape;169;p22"/>
          <p:cNvSpPr/>
          <p:nvPr/>
        </p:nvSpPr>
        <p:spPr>
          <a:xfrm flipH="1" rot="-3612000">
            <a:off x="3827569" y="1342448"/>
            <a:ext cx="7156174" cy="4114800"/>
          </a:xfrm>
          <a:custGeom>
            <a:rect b="b" l="l" r="r" t="t"/>
            <a:pathLst>
              <a:path extrusionOk="0" h="8229600" w="14312348">
                <a:moveTo>
                  <a:pt x="14312347" y="0"/>
                </a:moveTo>
                <a:lnTo>
                  <a:pt x="0" y="0"/>
                </a:lnTo>
                <a:lnTo>
                  <a:pt x="0" y="8229600"/>
                </a:lnTo>
                <a:lnTo>
                  <a:pt x="14312347" y="8229600"/>
                </a:lnTo>
                <a:lnTo>
                  <a:pt x="14312347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4" name="Google Shape;174;p23"/>
          <p:cNvPicPr preferRelativeResize="0"/>
          <p:nvPr/>
        </p:nvPicPr>
        <p:blipFill rotWithShape="1">
          <a:blip r:embed="rId3">
            <a:alphaModFix/>
          </a:blip>
          <a:srcRect b="0" l="0" r="0" t="21685"/>
          <a:stretch/>
        </p:blipFill>
        <p:spPr>
          <a:xfrm>
            <a:off x="-139900" y="-182025"/>
            <a:ext cx="9283901" cy="5325525"/>
          </a:xfrm>
          <a:prstGeom prst="rect">
            <a:avLst/>
          </a:prstGeom>
          <a:noFill/>
          <a:ln>
            <a:noFill/>
          </a:ln>
        </p:spPr>
      </p:pic>
      <p:sp>
        <p:nvSpPr>
          <p:cNvPr id="175" name="Google Shape;175;p23"/>
          <p:cNvSpPr/>
          <p:nvPr/>
        </p:nvSpPr>
        <p:spPr>
          <a:xfrm>
            <a:off x="2689826" y="131330"/>
            <a:ext cx="3764348" cy="4880840"/>
          </a:xfrm>
          <a:custGeom>
            <a:rect b="b" l="l" r="r" t="t"/>
            <a:pathLst>
              <a:path extrusionOk="0" h="9761679" w="7528695">
                <a:moveTo>
                  <a:pt x="0" y="0"/>
                </a:moveTo>
                <a:lnTo>
                  <a:pt x="7528696" y="0"/>
                </a:lnTo>
                <a:lnTo>
                  <a:pt x="7528696" y="9761680"/>
                </a:lnTo>
                <a:lnTo>
                  <a:pt x="0" y="976168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76" name="Google Shape;176;p23"/>
          <p:cNvSpPr/>
          <p:nvPr/>
        </p:nvSpPr>
        <p:spPr>
          <a:xfrm>
            <a:off x="7885886" y="-2381250"/>
            <a:ext cx="4135478" cy="4114800"/>
          </a:xfrm>
          <a:custGeom>
            <a:rect b="b" l="l" r="r" t="t"/>
            <a:pathLst>
              <a:path extrusionOk="0" h="8229600" w="8270955">
                <a:moveTo>
                  <a:pt x="0" y="0"/>
                </a:moveTo>
                <a:lnTo>
                  <a:pt x="8270954" y="0"/>
                </a:lnTo>
                <a:lnTo>
                  <a:pt x="8270954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77" name="Google Shape;177;p23"/>
          <p:cNvSpPr/>
          <p:nvPr/>
        </p:nvSpPr>
        <p:spPr>
          <a:xfrm rot="10800000">
            <a:off x="-2879163" y="1114425"/>
            <a:ext cx="4135478" cy="4114800"/>
          </a:xfrm>
          <a:custGeom>
            <a:rect b="b" l="l" r="r" t="t"/>
            <a:pathLst>
              <a:path extrusionOk="0" h="8229600" w="8270955">
                <a:moveTo>
                  <a:pt x="0" y="0"/>
                </a:moveTo>
                <a:lnTo>
                  <a:pt x="8270954" y="0"/>
                </a:lnTo>
                <a:lnTo>
                  <a:pt x="8270954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78" name="Google Shape;178;p23"/>
          <p:cNvSpPr/>
          <p:nvPr/>
        </p:nvSpPr>
        <p:spPr>
          <a:xfrm>
            <a:off x="-1876425" y="-745021"/>
            <a:ext cx="8115300" cy="3033094"/>
          </a:xfrm>
          <a:custGeom>
            <a:rect b="b" l="l" r="r" t="t"/>
            <a:pathLst>
              <a:path extrusionOk="0" h="6066187" w="16230600">
                <a:moveTo>
                  <a:pt x="0" y="0"/>
                </a:moveTo>
                <a:lnTo>
                  <a:pt x="16230600" y="0"/>
                </a:lnTo>
                <a:lnTo>
                  <a:pt x="16230600" y="6066186"/>
                </a:lnTo>
                <a:lnTo>
                  <a:pt x="0" y="606618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79" name="Google Shape;179;p23"/>
          <p:cNvSpPr/>
          <p:nvPr/>
        </p:nvSpPr>
        <p:spPr>
          <a:xfrm rot="-10670725">
            <a:off x="4848225" y="2843831"/>
            <a:ext cx="8115300" cy="3033094"/>
          </a:xfrm>
          <a:custGeom>
            <a:rect b="b" l="l" r="r" t="t"/>
            <a:pathLst>
              <a:path extrusionOk="0" h="6066187" w="16230600">
                <a:moveTo>
                  <a:pt x="0" y="0"/>
                </a:moveTo>
                <a:lnTo>
                  <a:pt x="16230600" y="0"/>
                </a:lnTo>
                <a:lnTo>
                  <a:pt x="16230600" y="6066187"/>
                </a:lnTo>
                <a:lnTo>
                  <a:pt x="0" y="6066187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4" name="Google Shape;184;p2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" y="-4"/>
            <a:ext cx="9144003" cy="5143504"/>
          </a:xfrm>
          <a:prstGeom prst="rect">
            <a:avLst/>
          </a:prstGeom>
          <a:noFill/>
          <a:ln>
            <a:noFill/>
          </a:ln>
        </p:spPr>
      </p:pic>
      <p:sp>
        <p:nvSpPr>
          <p:cNvPr id="185" name="Google Shape;185;p24"/>
          <p:cNvSpPr/>
          <p:nvPr/>
        </p:nvSpPr>
        <p:spPr>
          <a:xfrm>
            <a:off x="661945" y="1047994"/>
            <a:ext cx="3043703" cy="3047512"/>
          </a:xfrm>
          <a:custGeom>
            <a:rect b="b" l="l" r="r" t="t"/>
            <a:pathLst>
              <a:path extrusionOk="0" h="6095024" w="6087405">
                <a:moveTo>
                  <a:pt x="0" y="0"/>
                </a:moveTo>
                <a:lnTo>
                  <a:pt x="6087405" y="0"/>
                </a:lnTo>
                <a:lnTo>
                  <a:pt x="6087405" y="6095024"/>
                </a:lnTo>
                <a:lnTo>
                  <a:pt x="0" y="6095024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86" name="Google Shape;186;p24"/>
          <p:cNvSpPr txBox="1"/>
          <p:nvPr/>
        </p:nvSpPr>
        <p:spPr>
          <a:xfrm>
            <a:off x="1197377" y="1852500"/>
            <a:ext cx="1972800" cy="1438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2100" u="none" cap="none" strike="noStrike">
                <a:solidFill>
                  <a:srgbClr val="0000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Perhaps this is the moment for which you have been created.</a:t>
            </a:r>
            <a:endParaRPr sz="700"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25"/>
          <p:cNvSpPr/>
          <p:nvPr/>
        </p:nvSpPr>
        <p:spPr>
          <a:xfrm>
            <a:off x="-1226606" y="448883"/>
            <a:ext cx="3108389" cy="4114800"/>
          </a:xfrm>
          <a:custGeom>
            <a:rect b="b" l="l" r="r" t="t"/>
            <a:pathLst>
              <a:path extrusionOk="0" h="8229600" w="6216777">
                <a:moveTo>
                  <a:pt x="0" y="0"/>
                </a:moveTo>
                <a:lnTo>
                  <a:pt x="6216777" y="0"/>
                </a:lnTo>
                <a:lnTo>
                  <a:pt x="6216777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92" name="Google Shape;192;p25"/>
          <p:cNvSpPr/>
          <p:nvPr/>
        </p:nvSpPr>
        <p:spPr>
          <a:xfrm>
            <a:off x="6989441" y="514350"/>
            <a:ext cx="3108389" cy="4114800"/>
          </a:xfrm>
          <a:custGeom>
            <a:rect b="b" l="l" r="r" t="t"/>
            <a:pathLst>
              <a:path extrusionOk="0" h="8229600" w="6216777">
                <a:moveTo>
                  <a:pt x="0" y="0"/>
                </a:moveTo>
                <a:lnTo>
                  <a:pt x="6216777" y="0"/>
                </a:lnTo>
                <a:lnTo>
                  <a:pt x="6216777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93" name="Google Shape;193;p25"/>
          <p:cNvSpPr/>
          <p:nvPr/>
        </p:nvSpPr>
        <p:spPr>
          <a:xfrm>
            <a:off x="-446069" y="-1067757"/>
            <a:ext cx="3271266" cy="4114800"/>
          </a:xfrm>
          <a:custGeom>
            <a:rect b="b" l="l" r="r" t="t"/>
            <a:pathLst>
              <a:path extrusionOk="0" h="8229600" w="6542532">
                <a:moveTo>
                  <a:pt x="0" y="0"/>
                </a:moveTo>
                <a:lnTo>
                  <a:pt x="6542532" y="0"/>
                </a:lnTo>
                <a:lnTo>
                  <a:pt x="6542532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94" name="Google Shape;194;p25"/>
          <p:cNvSpPr/>
          <p:nvPr/>
        </p:nvSpPr>
        <p:spPr>
          <a:xfrm rot="-10260998">
            <a:off x="6601462" y="2200773"/>
            <a:ext cx="3271266" cy="4114800"/>
          </a:xfrm>
          <a:custGeom>
            <a:rect b="b" l="l" r="r" t="t"/>
            <a:pathLst>
              <a:path extrusionOk="0" h="8229600" w="6542532">
                <a:moveTo>
                  <a:pt x="0" y="0"/>
                </a:moveTo>
                <a:lnTo>
                  <a:pt x="6542532" y="0"/>
                </a:lnTo>
                <a:lnTo>
                  <a:pt x="6542532" y="8229600"/>
                </a:lnTo>
                <a:lnTo>
                  <a:pt x="0" y="8229600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95" name="Google Shape;195;p25"/>
          <p:cNvSpPr/>
          <p:nvPr/>
        </p:nvSpPr>
        <p:spPr>
          <a:xfrm rot="-2700000">
            <a:off x="-423991" y="3199798"/>
            <a:ext cx="2266935" cy="2116750"/>
          </a:xfrm>
          <a:custGeom>
            <a:rect b="b" l="l" r="r" t="t"/>
            <a:pathLst>
              <a:path extrusionOk="0" h="4233501" w="4533870">
                <a:moveTo>
                  <a:pt x="0" y="0"/>
                </a:moveTo>
                <a:lnTo>
                  <a:pt x="4533869" y="0"/>
                </a:lnTo>
                <a:lnTo>
                  <a:pt x="4533869" y="4233501"/>
                </a:lnTo>
                <a:lnTo>
                  <a:pt x="0" y="423350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96" name="Google Shape;196;p25"/>
          <p:cNvSpPr/>
          <p:nvPr/>
        </p:nvSpPr>
        <p:spPr>
          <a:xfrm rot="-2700000">
            <a:off x="7410168" y="-793659"/>
            <a:ext cx="2266935" cy="2116750"/>
          </a:xfrm>
          <a:custGeom>
            <a:rect b="b" l="l" r="r" t="t"/>
            <a:pathLst>
              <a:path extrusionOk="0" h="4233501" w="4533870">
                <a:moveTo>
                  <a:pt x="0" y="0"/>
                </a:moveTo>
                <a:lnTo>
                  <a:pt x="4533869" y="0"/>
                </a:lnTo>
                <a:lnTo>
                  <a:pt x="4533869" y="4233501"/>
                </a:lnTo>
                <a:lnTo>
                  <a:pt x="0" y="423350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97" name="Google Shape;197;p25"/>
          <p:cNvSpPr txBox="1"/>
          <p:nvPr/>
        </p:nvSpPr>
        <p:spPr>
          <a:xfrm>
            <a:off x="2461950" y="1894600"/>
            <a:ext cx="4220100" cy="131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8705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800" u="none" cap="none" strike="noStrike">
                <a:solidFill>
                  <a:srgbClr val="1570C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Baptism is an outward testimony of an inward transformation. It’s the first step of obedience for a disciple of Christ.</a:t>
            </a:r>
            <a:endParaRPr sz="700"/>
          </a:p>
        </p:txBody>
      </p:sp>
      <p:sp>
        <p:nvSpPr>
          <p:cNvPr id="198" name="Google Shape;198;p25"/>
          <p:cNvSpPr/>
          <p:nvPr/>
        </p:nvSpPr>
        <p:spPr>
          <a:xfrm>
            <a:off x="2743200" y="989474"/>
            <a:ext cx="3657600" cy="571916"/>
          </a:xfrm>
          <a:custGeom>
            <a:rect b="b" l="l" r="r" t="t"/>
            <a:pathLst>
              <a:path extrusionOk="0" h="1143831" w="7315200">
                <a:moveTo>
                  <a:pt x="0" y="0"/>
                </a:moveTo>
                <a:lnTo>
                  <a:pt x="7315200" y="0"/>
                </a:lnTo>
                <a:lnTo>
                  <a:pt x="7315200" y="1143831"/>
                </a:lnTo>
                <a:lnTo>
                  <a:pt x="0" y="114383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199" name="Google Shape;199;p25"/>
          <p:cNvSpPr/>
          <p:nvPr/>
        </p:nvSpPr>
        <p:spPr>
          <a:xfrm rot="10800000">
            <a:off x="2743200" y="3582111"/>
            <a:ext cx="3657600" cy="571915"/>
          </a:xfrm>
          <a:custGeom>
            <a:rect b="b" l="l" r="r" t="t"/>
            <a:pathLst>
              <a:path extrusionOk="0" h="1143831" w="7315200">
                <a:moveTo>
                  <a:pt x="0" y="0"/>
                </a:moveTo>
                <a:lnTo>
                  <a:pt x="7315200" y="0"/>
                </a:lnTo>
                <a:lnTo>
                  <a:pt x="7315200" y="1143831"/>
                </a:lnTo>
                <a:lnTo>
                  <a:pt x="0" y="1143831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4" name="Google Shape;204;p26"/>
          <p:cNvPicPr preferRelativeResize="0"/>
          <p:nvPr/>
        </p:nvPicPr>
        <p:blipFill rotWithShape="1">
          <a:blip r:embed="rId3">
            <a:alphaModFix/>
          </a:blip>
          <a:srcRect b="0" l="0" r="0" t="19665"/>
          <a:stretch/>
        </p:blipFill>
        <p:spPr>
          <a:xfrm>
            <a:off x="0" y="0"/>
            <a:ext cx="9144003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05" name="Google Shape;205;p26"/>
          <p:cNvSpPr/>
          <p:nvPr/>
        </p:nvSpPr>
        <p:spPr>
          <a:xfrm>
            <a:off x="2655142" y="833467"/>
            <a:ext cx="3833718" cy="3838516"/>
          </a:xfrm>
          <a:custGeom>
            <a:rect b="b" l="l" r="r" t="t"/>
            <a:pathLst>
              <a:path extrusionOk="0" h="7677031" w="7667435">
                <a:moveTo>
                  <a:pt x="0" y="0"/>
                </a:moveTo>
                <a:lnTo>
                  <a:pt x="7667434" y="0"/>
                </a:lnTo>
                <a:lnTo>
                  <a:pt x="7667434" y="7677032"/>
                </a:lnTo>
                <a:lnTo>
                  <a:pt x="0" y="767703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06" name="Google Shape;206;p26"/>
          <p:cNvSpPr/>
          <p:nvPr/>
        </p:nvSpPr>
        <p:spPr>
          <a:xfrm>
            <a:off x="4098536" y="180478"/>
            <a:ext cx="946928" cy="1410693"/>
          </a:xfrm>
          <a:custGeom>
            <a:rect b="b" l="l" r="r" t="t"/>
            <a:pathLst>
              <a:path extrusionOk="0" h="2821386" w="1893856">
                <a:moveTo>
                  <a:pt x="0" y="0"/>
                </a:moveTo>
                <a:lnTo>
                  <a:pt x="1893856" y="0"/>
                </a:lnTo>
                <a:lnTo>
                  <a:pt x="1893856" y="2821386"/>
                </a:lnTo>
                <a:lnTo>
                  <a:pt x="0" y="282138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07" name="Google Shape;207;p26"/>
          <p:cNvSpPr/>
          <p:nvPr/>
        </p:nvSpPr>
        <p:spPr>
          <a:xfrm>
            <a:off x="1305816" y="2646460"/>
            <a:ext cx="1769868" cy="3203381"/>
          </a:xfrm>
          <a:custGeom>
            <a:rect b="b" l="l" r="r" t="t"/>
            <a:pathLst>
              <a:path extrusionOk="0" h="6406762" w="3539736">
                <a:moveTo>
                  <a:pt x="0" y="0"/>
                </a:moveTo>
                <a:lnTo>
                  <a:pt x="3539736" y="0"/>
                </a:lnTo>
                <a:lnTo>
                  <a:pt x="3539736" y="6406762"/>
                </a:lnTo>
                <a:lnTo>
                  <a:pt x="0" y="640676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08" name="Google Shape;208;p26"/>
          <p:cNvSpPr/>
          <p:nvPr/>
        </p:nvSpPr>
        <p:spPr>
          <a:xfrm flipH="1">
            <a:off x="6049266" y="2646460"/>
            <a:ext cx="1769868" cy="3203381"/>
          </a:xfrm>
          <a:custGeom>
            <a:rect b="b" l="l" r="r" t="t"/>
            <a:pathLst>
              <a:path extrusionOk="0" h="6406762" w="3539736">
                <a:moveTo>
                  <a:pt x="3539736" y="0"/>
                </a:moveTo>
                <a:lnTo>
                  <a:pt x="0" y="0"/>
                </a:lnTo>
                <a:lnTo>
                  <a:pt x="0" y="6406762"/>
                </a:lnTo>
                <a:lnTo>
                  <a:pt x="3539736" y="6406762"/>
                </a:lnTo>
                <a:lnTo>
                  <a:pt x="3539736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09" name="Google Shape;209;p26"/>
          <p:cNvSpPr/>
          <p:nvPr/>
        </p:nvSpPr>
        <p:spPr>
          <a:xfrm>
            <a:off x="-403321" y="3608485"/>
            <a:ext cx="3035493" cy="3070031"/>
          </a:xfrm>
          <a:custGeom>
            <a:rect b="b" l="l" r="r" t="t"/>
            <a:pathLst>
              <a:path extrusionOk="0" h="6140062" w="6070986">
                <a:moveTo>
                  <a:pt x="0" y="0"/>
                </a:moveTo>
                <a:lnTo>
                  <a:pt x="6070986" y="0"/>
                </a:lnTo>
                <a:lnTo>
                  <a:pt x="6070986" y="6140062"/>
                </a:lnTo>
                <a:lnTo>
                  <a:pt x="0" y="614006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10" name="Google Shape;210;p26"/>
          <p:cNvSpPr/>
          <p:nvPr/>
        </p:nvSpPr>
        <p:spPr>
          <a:xfrm rot="-8324304">
            <a:off x="4225829" y="3999009"/>
            <a:ext cx="3035493" cy="3070031"/>
          </a:xfrm>
          <a:custGeom>
            <a:rect b="b" l="l" r="r" t="t"/>
            <a:pathLst>
              <a:path extrusionOk="0" h="6140062" w="6070986">
                <a:moveTo>
                  <a:pt x="0" y="0"/>
                </a:moveTo>
                <a:lnTo>
                  <a:pt x="6070986" y="0"/>
                </a:lnTo>
                <a:lnTo>
                  <a:pt x="6070986" y="6140062"/>
                </a:lnTo>
                <a:lnTo>
                  <a:pt x="0" y="614006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11" name="Google Shape;211;p26"/>
          <p:cNvSpPr/>
          <p:nvPr/>
        </p:nvSpPr>
        <p:spPr>
          <a:xfrm rot="-8324304">
            <a:off x="1749917" y="3999009"/>
            <a:ext cx="3035493" cy="3070031"/>
          </a:xfrm>
          <a:custGeom>
            <a:rect b="b" l="l" r="r" t="t"/>
            <a:pathLst>
              <a:path extrusionOk="0" h="6140062" w="6070986">
                <a:moveTo>
                  <a:pt x="0" y="0"/>
                </a:moveTo>
                <a:lnTo>
                  <a:pt x="6070987" y="0"/>
                </a:lnTo>
                <a:lnTo>
                  <a:pt x="6070987" y="6140062"/>
                </a:lnTo>
                <a:lnTo>
                  <a:pt x="0" y="614006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12" name="Google Shape;212;p26"/>
          <p:cNvSpPr/>
          <p:nvPr/>
        </p:nvSpPr>
        <p:spPr>
          <a:xfrm>
            <a:off x="6626828" y="3608485"/>
            <a:ext cx="3035493" cy="3070031"/>
          </a:xfrm>
          <a:custGeom>
            <a:rect b="b" l="l" r="r" t="t"/>
            <a:pathLst>
              <a:path extrusionOk="0" h="6140062" w="6070986">
                <a:moveTo>
                  <a:pt x="0" y="0"/>
                </a:moveTo>
                <a:lnTo>
                  <a:pt x="6070987" y="0"/>
                </a:lnTo>
                <a:lnTo>
                  <a:pt x="6070987" y="6140062"/>
                </a:lnTo>
                <a:lnTo>
                  <a:pt x="0" y="614006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13" name="Google Shape;213;p26"/>
          <p:cNvSpPr txBox="1"/>
          <p:nvPr/>
        </p:nvSpPr>
        <p:spPr>
          <a:xfrm>
            <a:off x="3400425" y="1837446"/>
            <a:ext cx="2343300" cy="2350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8705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800" u="none" cap="none" strike="noStrike">
                <a:solidFill>
                  <a:srgbClr val="0000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The most beautiful things in the world cannot be seen or touched, they are felt with the heart.</a:t>
            </a:r>
            <a:endParaRPr sz="700"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8" name="Google Shape;218;p27"/>
          <p:cNvPicPr preferRelativeResize="0"/>
          <p:nvPr/>
        </p:nvPicPr>
        <p:blipFill rotWithShape="1">
          <a:blip r:embed="rId3">
            <a:alphaModFix/>
          </a:blip>
          <a:srcRect b="7770" l="0" r="0" t="7770"/>
          <a:stretch/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219" name="Google Shape;219;p27"/>
          <p:cNvSpPr/>
          <p:nvPr/>
        </p:nvSpPr>
        <p:spPr>
          <a:xfrm>
            <a:off x="3633608" y="1259314"/>
            <a:ext cx="1876785" cy="2624873"/>
          </a:xfrm>
          <a:custGeom>
            <a:rect b="b" l="l" r="r" t="t"/>
            <a:pathLst>
              <a:path extrusionOk="0" h="5249746" w="3753569">
                <a:moveTo>
                  <a:pt x="0" y="0"/>
                </a:moveTo>
                <a:lnTo>
                  <a:pt x="3753568" y="0"/>
                </a:lnTo>
                <a:lnTo>
                  <a:pt x="3753568" y="5249746"/>
                </a:lnTo>
                <a:lnTo>
                  <a:pt x="0" y="5249746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20" name="Google Shape;220;p27"/>
          <p:cNvSpPr/>
          <p:nvPr/>
        </p:nvSpPr>
        <p:spPr>
          <a:xfrm>
            <a:off x="1466229" y="172542"/>
            <a:ext cx="6211542" cy="4798417"/>
          </a:xfrm>
          <a:custGeom>
            <a:rect b="b" l="l" r="r" t="t"/>
            <a:pathLst>
              <a:path extrusionOk="0" h="9596833" w="12423084">
                <a:moveTo>
                  <a:pt x="0" y="0"/>
                </a:moveTo>
                <a:lnTo>
                  <a:pt x="12423084" y="0"/>
                </a:lnTo>
                <a:lnTo>
                  <a:pt x="12423084" y="9596832"/>
                </a:lnTo>
                <a:lnTo>
                  <a:pt x="0" y="959683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21" name="Google Shape;221;p27"/>
          <p:cNvSpPr/>
          <p:nvPr/>
        </p:nvSpPr>
        <p:spPr>
          <a:xfrm>
            <a:off x="-4915521" y="-3151683"/>
            <a:ext cx="6211542" cy="4798417"/>
          </a:xfrm>
          <a:custGeom>
            <a:rect b="b" l="l" r="r" t="t"/>
            <a:pathLst>
              <a:path extrusionOk="0" h="9596833" w="12423084">
                <a:moveTo>
                  <a:pt x="0" y="0"/>
                </a:moveTo>
                <a:lnTo>
                  <a:pt x="12423084" y="0"/>
                </a:lnTo>
                <a:lnTo>
                  <a:pt x="12423084" y="9596832"/>
                </a:lnTo>
                <a:lnTo>
                  <a:pt x="0" y="959683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22" name="Google Shape;222;p27"/>
          <p:cNvSpPr/>
          <p:nvPr/>
        </p:nvSpPr>
        <p:spPr>
          <a:xfrm>
            <a:off x="7973046" y="-3151683"/>
            <a:ext cx="6211542" cy="4798417"/>
          </a:xfrm>
          <a:custGeom>
            <a:rect b="b" l="l" r="r" t="t"/>
            <a:pathLst>
              <a:path extrusionOk="0" h="9596833" w="12423084">
                <a:moveTo>
                  <a:pt x="0" y="0"/>
                </a:moveTo>
                <a:lnTo>
                  <a:pt x="12423084" y="0"/>
                </a:lnTo>
                <a:lnTo>
                  <a:pt x="12423084" y="9596832"/>
                </a:lnTo>
                <a:lnTo>
                  <a:pt x="0" y="959683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23" name="Google Shape;223;p27"/>
          <p:cNvSpPr/>
          <p:nvPr/>
        </p:nvSpPr>
        <p:spPr>
          <a:xfrm>
            <a:off x="7868271" y="3706317"/>
            <a:ext cx="6211542" cy="4798416"/>
          </a:xfrm>
          <a:custGeom>
            <a:rect b="b" l="l" r="r" t="t"/>
            <a:pathLst>
              <a:path extrusionOk="0" h="9596833" w="12423084">
                <a:moveTo>
                  <a:pt x="0" y="0"/>
                </a:moveTo>
                <a:lnTo>
                  <a:pt x="12423084" y="0"/>
                </a:lnTo>
                <a:lnTo>
                  <a:pt x="12423084" y="9596832"/>
                </a:lnTo>
                <a:lnTo>
                  <a:pt x="0" y="959683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224" name="Google Shape;224;p27"/>
          <p:cNvSpPr/>
          <p:nvPr/>
        </p:nvSpPr>
        <p:spPr>
          <a:xfrm>
            <a:off x="-4745313" y="3884186"/>
            <a:ext cx="6211542" cy="4798417"/>
          </a:xfrm>
          <a:custGeom>
            <a:rect b="b" l="l" r="r" t="t"/>
            <a:pathLst>
              <a:path extrusionOk="0" h="9596833" w="12423084">
                <a:moveTo>
                  <a:pt x="0" y="0"/>
                </a:moveTo>
                <a:lnTo>
                  <a:pt x="12423084" y="0"/>
                </a:lnTo>
                <a:lnTo>
                  <a:pt x="12423084" y="9596833"/>
                </a:lnTo>
                <a:lnTo>
                  <a:pt x="0" y="9596833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9" name="Google Shape;229;p28"/>
          <p:cNvPicPr preferRelativeResize="0"/>
          <p:nvPr/>
        </p:nvPicPr>
        <p:blipFill rotWithShape="1">
          <a:blip r:embed="rId3">
            <a:alphaModFix/>
          </a:blip>
          <a:srcRect b="52963" l="27662" r="0" t="0"/>
          <a:stretch/>
        </p:blipFill>
        <p:spPr>
          <a:xfrm>
            <a:off x="-35475" y="0"/>
            <a:ext cx="9144001" cy="514350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30" name="Google Shape;230;p28"/>
          <p:cNvGrpSpPr/>
          <p:nvPr/>
        </p:nvGrpSpPr>
        <p:grpSpPr>
          <a:xfrm>
            <a:off x="387109" y="1106783"/>
            <a:ext cx="2548821" cy="3736326"/>
            <a:chOff x="0" y="-19050"/>
            <a:chExt cx="1342589" cy="1968106"/>
          </a:xfrm>
        </p:grpSpPr>
        <p:sp>
          <p:nvSpPr>
            <p:cNvPr id="231" name="Google Shape;231;p28"/>
            <p:cNvSpPr/>
            <p:nvPr/>
          </p:nvSpPr>
          <p:spPr>
            <a:xfrm>
              <a:off x="0" y="0"/>
              <a:ext cx="1342589" cy="1949056"/>
            </a:xfrm>
            <a:custGeom>
              <a:rect b="b" l="l" r="r" t="t"/>
              <a:pathLst>
                <a:path extrusionOk="0" h="1949056" w="1342589">
                  <a:moveTo>
                    <a:pt x="36449" y="0"/>
                  </a:moveTo>
                  <a:lnTo>
                    <a:pt x="1306139" y="0"/>
                  </a:lnTo>
                  <a:cubicBezTo>
                    <a:pt x="1315806" y="0"/>
                    <a:pt x="1325077" y="3840"/>
                    <a:pt x="1331913" y="10676"/>
                  </a:cubicBezTo>
                  <a:cubicBezTo>
                    <a:pt x="1338748" y="17511"/>
                    <a:pt x="1342589" y="26782"/>
                    <a:pt x="1342589" y="36449"/>
                  </a:cubicBezTo>
                  <a:lnTo>
                    <a:pt x="1342589" y="1912607"/>
                  </a:lnTo>
                  <a:cubicBezTo>
                    <a:pt x="1342589" y="1932737"/>
                    <a:pt x="1326270" y="1949056"/>
                    <a:pt x="1306139" y="1949056"/>
                  </a:cubicBezTo>
                  <a:lnTo>
                    <a:pt x="36449" y="1949056"/>
                  </a:lnTo>
                  <a:cubicBezTo>
                    <a:pt x="16319" y="1949056"/>
                    <a:pt x="0" y="1932737"/>
                    <a:pt x="0" y="1912607"/>
                  </a:cubicBezTo>
                  <a:lnTo>
                    <a:pt x="0" y="36449"/>
                  </a:lnTo>
                  <a:cubicBezTo>
                    <a:pt x="0" y="16319"/>
                    <a:pt x="16319" y="0"/>
                    <a:pt x="36449" y="0"/>
                  </a:cubicBezTo>
                  <a:close/>
                </a:path>
              </a:pathLst>
            </a:custGeom>
            <a:solidFill>
              <a:srgbClr val="F0F0F0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28"/>
            <p:cNvSpPr txBox="1"/>
            <p:nvPr/>
          </p:nvSpPr>
          <p:spPr>
            <a:xfrm>
              <a:off x="0" y="-19050"/>
              <a:ext cx="1342589" cy="196810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25400" lIns="25400" spcFirstLastPara="1" rIns="25400" wrap="square" tIns="254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9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3" name="Google Shape;233;p28"/>
          <p:cNvGrpSpPr/>
          <p:nvPr/>
        </p:nvGrpSpPr>
        <p:grpSpPr>
          <a:xfrm>
            <a:off x="3054992" y="1106783"/>
            <a:ext cx="5756490" cy="3736326"/>
            <a:chOff x="0" y="-19050"/>
            <a:chExt cx="3032225" cy="1968106"/>
          </a:xfrm>
        </p:grpSpPr>
        <p:sp>
          <p:nvSpPr>
            <p:cNvPr id="234" name="Google Shape;234;p28"/>
            <p:cNvSpPr/>
            <p:nvPr/>
          </p:nvSpPr>
          <p:spPr>
            <a:xfrm>
              <a:off x="0" y="0"/>
              <a:ext cx="3032225" cy="1949056"/>
            </a:xfrm>
            <a:custGeom>
              <a:rect b="b" l="l" r="r" t="t"/>
              <a:pathLst>
                <a:path extrusionOk="0" h="1949056" w="3032225">
                  <a:moveTo>
                    <a:pt x="16139" y="0"/>
                  </a:moveTo>
                  <a:lnTo>
                    <a:pt x="3016086" y="0"/>
                  </a:lnTo>
                  <a:cubicBezTo>
                    <a:pt x="3020366" y="0"/>
                    <a:pt x="3024471" y="1700"/>
                    <a:pt x="3027498" y="4727"/>
                  </a:cubicBezTo>
                  <a:cubicBezTo>
                    <a:pt x="3030525" y="7754"/>
                    <a:pt x="3032225" y="11859"/>
                    <a:pt x="3032225" y="16139"/>
                  </a:cubicBezTo>
                  <a:lnTo>
                    <a:pt x="3032225" y="1932917"/>
                  </a:lnTo>
                  <a:cubicBezTo>
                    <a:pt x="3032225" y="1937197"/>
                    <a:pt x="3030525" y="1941302"/>
                    <a:pt x="3027498" y="1944329"/>
                  </a:cubicBezTo>
                  <a:cubicBezTo>
                    <a:pt x="3024471" y="1947356"/>
                    <a:pt x="3020366" y="1949056"/>
                    <a:pt x="3016086" y="1949056"/>
                  </a:cubicBezTo>
                  <a:lnTo>
                    <a:pt x="16139" y="1949056"/>
                  </a:lnTo>
                  <a:cubicBezTo>
                    <a:pt x="11859" y="1949056"/>
                    <a:pt x="7754" y="1947356"/>
                    <a:pt x="4727" y="1944329"/>
                  </a:cubicBezTo>
                  <a:cubicBezTo>
                    <a:pt x="1700" y="1941302"/>
                    <a:pt x="0" y="1937197"/>
                    <a:pt x="0" y="1932917"/>
                  </a:cubicBezTo>
                  <a:lnTo>
                    <a:pt x="0" y="16139"/>
                  </a:lnTo>
                  <a:cubicBezTo>
                    <a:pt x="0" y="11859"/>
                    <a:pt x="1700" y="7754"/>
                    <a:pt x="4727" y="4727"/>
                  </a:cubicBezTo>
                  <a:cubicBezTo>
                    <a:pt x="7754" y="1700"/>
                    <a:pt x="11859" y="0"/>
                    <a:pt x="16139" y="0"/>
                  </a:cubicBezTo>
                  <a:close/>
                </a:path>
              </a:pathLst>
            </a:custGeom>
            <a:solidFill>
              <a:srgbClr val="F0F0F0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28"/>
            <p:cNvSpPr txBox="1"/>
            <p:nvPr/>
          </p:nvSpPr>
          <p:spPr>
            <a:xfrm>
              <a:off x="0" y="-19050"/>
              <a:ext cx="3032225" cy="196810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25400" lIns="25400" spcFirstLastPara="1" rIns="25400" wrap="square" tIns="254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9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6" name="Google Shape;236;p28"/>
          <p:cNvGrpSpPr/>
          <p:nvPr/>
        </p:nvGrpSpPr>
        <p:grpSpPr>
          <a:xfrm>
            <a:off x="569502" y="1247142"/>
            <a:ext cx="2184034" cy="359784"/>
            <a:chOff x="0" y="-19050"/>
            <a:chExt cx="1150437" cy="189516"/>
          </a:xfrm>
        </p:grpSpPr>
        <p:sp>
          <p:nvSpPr>
            <p:cNvPr id="237" name="Google Shape;237;p28"/>
            <p:cNvSpPr/>
            <p:nvPr/>
          </p:nvSpPr>
          <p:spPr>
            <a:xfrm>
              <a:off x="0" y="0"/>
              <a:ext cx="1150437" cy="170466"/>
            </a:xfrm>
            <a:custGeom>
              <a:rect b="b" l="l" r="r" t="t"/>
              <a:pathLst>
                <a:path extrusionOk="0"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cap="sq" cmpd="sng" w="19050">
              <a:solidFill>
                <a:srgbClr val="0F1A38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28"/>
            <p:cNvSpPr txBox="1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25400" lIns="25400" spcFirstLastPara="1" rIns="25400" wrap="square" tIns="254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9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9" name="Google Shape;239;p28"/>
          <p:cNvGrpSpPr/>
          <p:nvPr/>
        </p:nvGrpSpPr>
        <p:grpSpPr>
          <a:xfrm>
            <a:off x="4841220" y="1247142"/>
            <a:ext cx="2184034" cy="359784"/>
            <a:chOff x="0" y="-19050"/>
            <a:chExt cx="1150437" cy="189516"/>
          </a:xfrm>
        </p:grpSpPr>
        <p:sp>
          <p:nvSpPr>
            <p:cNvPr id="240" name="Google Shape;240;p28"/>
            <p:cNvSpPr/>
            <p:nvPr/>
          </p:nvSpPr>
          <p:spPr>
            <a:xfrm>
              <a:off x="0" y="0"/>
              <a:ext cx="1150437" cy="170466"/>
            </a:xfrm>
            <a:custGeom>
              <a:rect b="b" l="l" r="r" t="t"/>
              <a:pathLst>
                <a:path extrusionOk="0"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cap="sq" cmpd="sng" w="19050">
              <a:solidFill>
                <a:srgbClr val="0F1A38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28"/>
            <p:cNvSpPr txBox="1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25400" lIns="25400" spcFirstLastPara="1" rIns="25400" wrap="square" tIns="254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9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2" name="Google Shape;242;p28"/>
          <p:cNvGrpSpPr/>
          <p:nvPr/>
        </p:nvGrpSpPr>
        <p:grpSpPr>
          <a:xfrm>
            <a:off x="569502" y="3564341"/>
            <a:ext cx="2184034" cy="359784"/>
            <a:chOff x="0" y="-19050"/>
            <a:chExt cx="1150437" cy="189516"/>
          </a:xfrm>
        </p:grpSpPr>
        <p:sp>
          <p:nvSpPr>
            <p:cNvPr id="243" name="Google Shape;243;p28"/>
            <p:cNvSpPr/>
            <p:nvPr/>
          </p:nvSpPr>
          <p:spPr>
            <a:xfrm>
              <a:off x="0" y="0"/>
              <a:ext cx="1150437" cy="170466"/>
            </a:xfrm>
            <a:custGeom>
              <a:rect b="b" l="l" r="r" t="t"/>
              <a:pathLst>
                <a:path extrusionOk="0"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cap="sq" cmpd="sng" w="19050">
              <a:solidFill>
                <a:srgbClr val="0F1A38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28"/>
            <p:cNvSpPr txBox="1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25400" lIns="25400" spcFirstLastPara="1" rIns="25400" wrap="square" tIns="254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9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5" name="Google Shape;245;p28"/>
          <p:cNvGrpSpPr/>
          <p:nvPr/>
        </p:nvGrpSpPr>
        <p:grpSpPr>
          <a:xfrm>
            <a:off x="1738140" y="4048637"/>
            <a:ext cx="377102" cy="385940"/>
            <a:chOff x="0" y="-19050"/>
            <a:chExt cx="812800" cy="831850"/>
          </a:xfrm>
        </p:grpSpPr>
        <p:sp>
          <p:nvSpPr>
            <p:cNvPr id="246" name="Google Shape;246;p28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416A7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28"/>
            <p:cNvSpPr txBox="1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25400" lIns="25400" spcFirstLastPara="1" rIns="25400" wrap="square" tIns="254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9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8" name="Google Shape;248;p28"/>
          <p:cNvGrpSpPr/>
          <p:nvPr/>
        </p:nvGrpSpPr>
        <p:grpSpPr>
          <a:xfrm>
            <a:off x="1244246" y="4048637"/>
            <a:ext cx="377102" cy="385940"/>
            <a:chOff x="0" y="-19050"/>
            <a:chExt cx="812800" cy="831850"/>
          </a:xfrm>
        </p:grpSpPr>
        <p:sp>
          <p:nvSpPr>
            <p:cNvPr id="249" name="Google Shape;249;p28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  <a:ln cap="rnd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28"/>
            <p:cNvSpPr txBox="1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25400" lIns="25400" spcFirstLastPara="1" rIns="25400" wrap="square" tIns="254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9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51" name="Google Shape;251;p28"/>
          <p:cNvSpPr txBox="1"/>
          <p:nvPr/>
        </p:nvSpPr>
        <p:spPr>
          <a:xfrm>
            <a:off x="616198" y="1730823"/>
            <a:ext cx="2090643" cy="25184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This presentation template</a:t>
            </a:r>
            <a:endParaRPr sz="700"/>
          </a:p>
          <a:p>
            <a:pPr indent="0" lvl="0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uses the following free fonts:</a:t>
            </a:r>
            <a:endParaRPr sz="700"/>
          </a:p>
        </p:txBody>
      </p:sp>
      <p:sp>
        <p:nvSpPr>
          <p:cNvPr id="252" name="Google Shape;252;p28"/>
          <p:cNvSpPr txBox="1"/>
          <p:nvPr/>
        </p:nvSpPr>
        <p:spPr>
          <a:xfrm>
            <a:off x="587727" y="3275641"/>
            <a:ext cx="2184034" cy="12484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You can find these fonts online too.</a:t>
            </a:r>
            <a:endParaRPr sz="700"/>
          </a:p>
        </p:txBody>
      </p:sp>
      <p:sp>
        <p:nvSpPr>
          <p:cNvPr id="253" name="Google Shape;253;p28"/>
          <p:cNvSpPr txBox="1"/>
          <p:nvPr/>
        </p:nvSpPr>
        <p:spPr>
          <a:xfrm>
            <a:off x="873885" y="2181217"/>
            <a:ext cx="1575300" cy="936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7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TITLES:</a:t>
            </a:r>
            <a:endParaRPr sz="700"/>
          </a:p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PLAYFAIR DISPLAY</a:t>
            </a:r>
            <a:endParaRPr sz="700"/>
          </a:p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7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HEADERS:</a:t>
            </a:r>
            <a:endParaRPr sz="700"/>
          </a:p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PLAYFAIR DISPLAY</a:t>
            </a:r>
            <a:endParaRPr sz="700"/>
          </a:p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7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BODY COPY:</a:t>
            </a:r>
            <a:endParaRPr sz="700"/>
          </a:p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 PLAYFAIR DISPLAY</a:t>
            </a:r>
            <a:endParaRPr sz="700"/>
          </a:p>
        </p:txBody>
      </p:sp>
      <p:sp>
        <p:nvSpPr>
          <p:cNvPr id="254" name="Google Shape;254;p28"/>
          <p:cNvSpPr txBox="1"/>
          <p:nvPr/>
        </p:nvSpPr>
        <p:spPr>
          <a:xfrm>
            <a:off x="1621348" y="4496301"/>
            <a:ext cx="610687" cy="9023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7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#416A72</a:t>
            </a:r>
            <a:endParaRPr sz="700"/>
          </a:p>
        </p:txBody>
      </p:sp>
      <p:sp>
        <p:nvSpPr>
          <p:cNvPr id="255" name="Google Shape;255;p28"/>
          <p:cNvSpPr txBox="1"/>
          <p:nvPr/>
        </p:nvSpPr>
        <p:spPr>
          <a:xfrm>
            <a:off x="1127454" y="4496301"/>
            <a:ext cx="610687" cy="9023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7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#FFFFFF</a:t>
            </a:r>
            <a:endParaRPr sz="700"/>
          </a:p>
        </p:txBody>
      </p:sp>
      <p:sp>
        <p:nvSpPr>
          <p:cNvPr id="256" name="Google Shape;256;p28"/>
          <p:cNvSpPr txBox="1"/>
          <p:nvPr/>
        </p:nvSpPr>
        <p:spPr>
          <a:xfrm>
            <a:off x="2105002" y="834973"/>
            <a:ext cx="4933995" cy="16986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Use these design resources in your Canva Presentation.</a:t>
            </a:r>
            <a:endParaRPr sz="700"/>
          </a:p>
        </p:txBody>
      </p:sp>
      <p:sp>
        <p:nvSpPr>
          <p:cNvPr id="257" name="Google Shape;257;p28"/>
          <p:cNvSpPr txBox="1"/>
          <p:nvPr/>
        </p:nvSpPr>
        <p:spPr>
          <a:xfrm>
            <a:off x="5853103" y="4957918"/>
            <a:ext cx="2958379" cy="8351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r">
              <a:lnSpc>
                <a:spcPct val="12201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600" u="none" cap="none" strike="noStrike">
                <a:solidFill>
                  <a:srgbClr val="FFE47E"/>
                </a:solidFill>
                <a:latin typeface="Arial"/>
                <a:ea typeface="Arial"/>
                <a:cs typeface="Arial"/>
                <a:sym typeface="Arial"/>
              </a:rPr>
              <a:t>DON'T FORGET TO DELETE THIS PAGE BEFORE PRESENTING. </a:t>
            </a:r>
            <a:endParaRPr sz="700"/>
          </a:p>
        </p:txBody>
      </p:sp>
      <p:sp>
        <p:nvSpPr>
          <p:cNvPr id="258" name="Google Shape;258;p28"/>
          <p:cNvSpPr txBox="1"/>
          <p:nvPr/>
        </p:nvSpPr>
        <p:spPr>
          <a:xfrm>
            <a:off x="1284400" y="55511"/>
            <a:ext cx="6575200" cy="68421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4000" u="none" cap="none" strike="noStrike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Resource Page</a:t>
            </a:r>
            <a:endParaRPr sz="700"/>
          </a:p>
        </p:txBody>
      </p:sp>
      <p:sp>
        <p:nvSpPr>
          <p:cNvPr id="259" name="Google Shape;259;p28"/>
          <p:cNvSpPr txBox="1"/>
          <p:nvPr/>
        </p:nvSpPr>
        <p:spPr>
          <a:xfrm>
            <a:off x="873885" y="1346692"/>
            <a:ext cx="1575268" cy="19208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2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0F1A38"/>
                </a:solidFill>
                <a:latin typeface="Arial"/>
                <a:ea typeface="Arial"/>
                <a:cs typeface="Arial"/>
                <a:sym typeface="Arial"/>
              </a:rPr>
              <a:t>Fonts</a:t>
            </a:r>
            <a:endParaRPr sz="700"/>
          </a:p>
        </p:txBody>
      </p:sp>
      <p:sp>
        <p:nvSpPr>
          <p:cNvPr id="260" name="Google Shape;260;p28"/>
          <p:cNvSpPr txBox="1"/>
          <p:nvPr/>
        </p:nvSpPr>
        <p:spPr>
          <a:xfrm>
            <a:off x="5145603" y="1346692"/>
            <a:ext cx="1575268" cy="19208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2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0F1A38"/>
                </a:solidFill>
                <a:latin typeface="Arial"/>
                <a:ea typeface="Arial"/>
                <a:cs typeface="Arial"/>
                <a:sym typeface="Arial"/>
              </a:rPr>
              <a:t>Design Elements</a:t>
            </a:r>
            <a:endParaRPr sz="700"/>
          </a:p>
        </p:txBody>
      </p:sp>
      <p:sp>
        <p:nvSpPr>
          <p:cNvPr id="261" name="Google Shape;261;p28"/>
          <p:cNvSpPr txBox="1"/>
          <p:nvPr/>
        </p:nvSpPr>
        <p:spPr>
          <a:xfrm>
            <a:off x="873885" y="3648261"/>
            <a:ext cx="1575268" cy="19208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2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0F1A38"/>
                </a:solidFill>
                <a:latin typeface="Arial"/>
                <a:ea typeface="Arial"/>
                <a:cs typeface="Arial"/>
                <a:sym typeface="Arial"/>
              </a:rPr>
              <a:t>Colors</a:t>
            </a:r>
            <a:endParaRPr sz="700"/>
          </a:p>
        </p:txBody>
      </p:sp>
      <p:grpSp>
        <p:nvGrpSpPr>
          <p:cNvPr id="262" name="Google Shape;262;p28"/>
          <p:cNvGrpSpPr/>
          <p:nvPr/>
        </p:nvGrpSpPr>
        <p:grpSpPr>
          <a:xfrm>
            <a:off x="4006874" y="1730823"/>
            <a:ext cx="3852727" cy="2911584"/>
            <a:chOff x="0" y="0"/>
            <a:chExt cx="10273937" cy="7764224"/>
          </a:xfrm>
        </p:grpSpPr>
        <p:sp>
          <p:nvSpPr>
            <p:cNvPr id="263" name="Google Shape;263;p28"/>
            <p:cNvSpPr/>
            <p:nvPr/>
          </p:nvSpPr>
          <p:spPr>
            <a:xfrm>
              <a:off x="6643" y="0"/>
              <a:ext cx="931905" cy="801438"/>
            </a:xfrm>
            <a:custGeom>
              <a:rect b="b" l="l" r="r" t="t"/>
              <a:pathLst>
                <a:path extrusionOk="0" h="801438" w="931905">
                  <a:moveTo>
                    <a:pt x="0" y="0"/>
                  </a:moveTo>
                  <a:lnTo>
                    <a:pt x="931905" y="0"/>
                  </a:lnTo>
                  <a:lnTo>
                    <a:pt x="931905" y="801438"/>
                  </a:lnTo>
                  <a:lnTo>
                    <a:pt x="0" y="80143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64" name="Google Shape;264;p28"/>
            <p:cNvSpPr/>
            <p:nvPr/>
          </p:nvSpPr>
          <p:spPr>
            <a:xfrm>
              <a:off x="9517017" y="0"/>
              <a:ext cx="662343" cy="915298"/>
            </a:xfrm>
            <a:custGeom>
              <a:rect b="b" l="l" r="r" t="t"/>
              <a:pathLst>
                <a:path extrusionOk="0" h="915298" w="662343">
                  <a:moveTo>
                    <a:pt x="0" y="0"/>
                  </a:moveTo>
                  <a:lnTo>
                    <a:pt x="662342" y="0"/>
                  </a:lnTo>
                  <a:lnTo>
                    <a:pt x="662342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5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65" name="Google Shape;265;p28"/>
            <p:cNvSpPr/>
            <p:nvPr/>
          </p:nvSpPr>
          <p:spPr>
            <a:xfrm>
              <a:off x="8447403" y="48758"/>
              <a:ext cx="545684" cy="817782"/>
            </a:xfrm>
            <a:custGeom>
              <a:rect b="b" l="l" r="r" t="t"/>
              <a:pathLst>
                <a:path extrusionOk="0" h="817782" w="545684">
                  <a:moveTo>
                    <a:pt x="0" y="0"/>
                  </a:moveTo>
                  <a:lnTo>
                    <a:pt x="545684" y="0"/>
                  </a:lnTo>
                  <a:lnTo>
                    <a:pt x="545684" y="817782"/>
                  </a:lnTo>
                  <a:lnTo>
                    <a:pt x="0" y="81778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6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66" name="Google Shape;266;p28"/>
            <p:cNvSpPr/>
            <p:nvPr/>
          </p:nvSpPr>
          <p:spPr>
            <a:xfrm>
              <a:off x="7023318" y="48758"/>
              <a:ext cx="904990" cy="817782"/>
            </a:xfrm>
            <a:custGeom>
              <a:rect b="b" l="l" r="r" t="t"/>
              <a:pathLst>
                <a:path extrusionOk="0" h="817782" w="904990">
                  <a:moveTo>
                    <a:pt x="0" y="0"/>
                  </a:moveTo>
                  <a:lnTo>
                    <a:pt x="904991" y="0"/>
                  </a:lnTo>
                  <a:lnTo>
                    <a:pt x="904991" y="817782"/>
                  </a:lnTo>
                  <a:lnTo>
                    <a:pt x="0" y="81778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7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67" name="Google Shape;267;p28"/>
            <p:cNvSpPr/>
            <p:nvPr/>
          </p:nvSpPr>
          <p:spPr>
            <a:xfrm>
              <a:off x="5686442" y="48758"/>
              <a:ext cx="817782" cy="817782"/>
            </a:xfrm>
            <a:custGeom>
              <a:rect b="b" l="l" r="r" t="t"/>
              <a:pathLst>
                <a:path extrusionOk="0" h="817782" w="817782">
                  <a:moveTo>
                    <a:pt x="0" y="0"/>
                  </a:moveTo>
                  <a:lnTo>
                    <a:pt x="817783" y="0"/>
                  </a:lnTo>
                  <a:lnTo>
                    <a:pt x="817783" y="817782"/>
                  </a:lnTo>
                  <a:lnTo>
                    <a:pt x="0" y="81778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8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68" name="Google Shape;268;p28"/>
            <p:cNvSpPr/>
            <p:nvPr/>
          </p:nvSpPr>
          <p:spPr>
            <a:xfrm>
              <a:off x="4048508" y="56930"/>
              <a:ext cx="1118841" cy="687578"/>
            </a:xfrm>
            <a:custGeom>
              <a:rect b="b" l="l" r="r" t="t"/>
              <a:pathLst>
                <a:path extrusionOk="0" h="687578" w="1118841">
                  <a:moveTo>
                    <a:pt x="0" y="0"/>
                  </a:moveTo>
                  <a:lnTo>
                    <a:pt x="1118840" y="0"/>
                  </a:lnTo>
                  <a:lnTo>
                    <a:pt x="1118840" y="687578"/>
                  </a:lnTo>
                  <a:lnTo>
                    <a:pt x="0" y="68757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9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69" name="Google Shape;269;p28"/>
            <p:cNvSpPr/>
            <p:nvPr/>
          </p:nvSpPr>
          <p:spPr>
            <a:xfrm>
              <a:off x="1457642" y="0"/>
              <a:ext cx="915298" cy="915298"/>
            </a:xfrm>
            <a:custGeom>
              <a:rect b="b" l="l" r="r" t="t"/>
              <a:pathLst>
                <a:path extrusionOk="0" h="915298" w="915298">
                  <a:moveTo>
                    <a:pt x="0" y="0"/>
                  </a:moveTo>
                  <a:lnTo>
                    <a:pt x="915298" y="0"/>
                  </a:lnTo>
                  <a:lnTo>
                    <a:pt x="915298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0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0" name="Google Shape;270;p28"/>
            <p:cNvSpPr/>
            <p:nvPr/>
          </p:nvSpPr>
          <p:spPr>
            <a:xfrm>
              <a:off x="2892034" y="0"/>
              <a:ext cx="637380" cy="915298"/>
            </a:xfrm>
            <a:custGeom>
              <a:rect b="b" l="l" r="r" t="t"/>
              <a:pathLst>
                <a:path extrusionOk="0" h="915298" w="637380">
                  <a:moveTo>
                    <a:pt x="0" y="0"/>
                  </a:moveTo>
                  <a:lnTo>
                    <a:pt x="637380" y="0"/>
                  </a:lnTo>
                  <a:lnTo>
                    <a:pt x="637380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1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1" name="Google Shape;271;p28"/>
            <p:cNvSpPr/>
            <p:nvPr/>
          </p:nvSpPr>
          <p:spPr>
            <a:xfrm>
              <a:off x="6550046" y="1703464"/>
              <a:ext cx="803798" cy="915298"/>
            </a:xfrm>
            <a:custGeom>
              <a:rect b="b" l="l" r="r" t="t"/>
              <a:pathLst>
                <a:path extrusionOk="0" h="915298" w="803798">
                  <a:moveTo>
                    <a:pt x="0" y="0"/>
                  </a:moveTo>
                  <a:lnTo>
                    <a:pt x="803798" y="0"/>
                  </a:lnTo>
                  <a:lnTo>
                    <a:pt x="803798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2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2" name="Google Shape;272;p28"/>
            <p:cNvSpPr/>
            <p:nvPr/>
          </p:nvSpPr>
          <p:spPr>
            <a:xfrm>
              <a:off x="9205372" y="1869529"/>
              <a:ext cx="1061225" cy="630947"/>
            </a:xfrm>
            <a:custGeom>
              <a:rect b="b" l="l" r="r" t="t"/>
              <a:pathLst>
                <a:path extrusionOk="0" h="630947" w="1061225">
                  <a:moveTo>
                    <a:pt x="0" y="0"/>
                  </a:moveTo>
                  <a:lnTo>
                    <a:pt x="1061225" y="0"/>
                  </a:lnTo>
                  <a:lnTo>
                    <a:pt x="1061225" y="630947"/>
                  </a:lnTo>
                  <a:lnTo>
                    <a:pt x="0" y="630947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3" name="Google Shape;273;p28"/>
            <p:cNvSpPr/>
            <p:nvPr/>
          </p:nvSpPr>
          <p:spPr>
            <a:xfrm>
              <a:off x="1273131" y="1752222"/>
              <a:ext cx="817782" cy="817782"/>
            </a:xfrm>
            <a:custGeom>
              <a:rect b="b" l="l" r="r" t="t"/>
              <a:pathLst>
                <a:path extrusionOk="0" h="817782" w="817782">
                  <a:moveTo>
                    <a:pt x="0" y="0"/>
                  </a:moveTo>
                  <a:lnTo>
                    <a:pt x="817783" y="0"/>
                  </a:lnTo>
                  <a:lnTo>
                    <a:pt x="817783" y="817782"/>
                  </a:lnTo>
                  <a:lnTo>
                    <a:pt x="0" y="81778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4" name="Google Shape;274;p28"/>
            <p:cNvSpPr/>
            <p:nvPr/>
          </p:nvSpPr>
          <p:spPr>
            <a:xfrm>
              <a:off x="6643" y="1752222"/>
              <a:ext cx="817782" cy="817782"/>
            </a:xfrm>
            <a:custGeom>
              <a:rect b="b" l="l" r="r" t="t"/>
              <a:pathLst>
                <a:path extrusionOk="0" h="817782" w="817782">
                  <a:moveTo>
                    <a:pt x="0" y="0"/>
                  </a:moveTo>
                  <a:lnTo>
                    <a:pt x="817782" y="0"/>
                  </a:lnTo>
                  <a:lnTo>
                    <a:pt x="817782" y="817782"/>
                  </a:lnTo>
                  <a:lnTo>
                    <a:pt x="0" y="81778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5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5" name="Google Shape;275;p28"/>
            <p:cNvSpPr/>
            <p:nvPr/>
          </p:nvSpPr>
          <p:spPr>
            <a:xfrm>
              <a:off x="5154166" y="1727970"/>
              <a:ext cx="907537" cy="866285"/>
            </a:xfrm>
            <a:custGeom>
              <a:rect b="b" l="l" r="r" t="t"/>
              <a:pathLst>
                <a:path extrusionOk="0" h="866285" w="907537">
                  <a:moveTo>
                    <a:pt x="0" y="0"/>
                  </a:moveTo>
                  <a:lnTo>
                    <a:pt x="907536" y="0"/>
                  </a:lnTo>
                  <a:lnTo>
                    <a:pt x="907536" y="866285"/>
                  </a:lnTo>
                  <a:lnTo>
                    <a:pt x="0" y="866285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6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6" name="Google Shape;276;p28"/>
            <p:cNvSpPr/>
            <p:nvPr/>
          </p:nvSpPr>
          <p:spPr>
            <a:xfrm>
              <a:off x="2558115" y="1703464"/>
              <a:ext cx="908641" cy="915298"/>
            </a:xfrm>
            <a:custGeom>
              <a:rect b="b" l="l" r="r" t="t"/>
              <a:pathLst>
                <a:path extrusionOk="0" h="915298" w="908641">
                  <a:moveTo>
                    <a:pt x="0" y="0"/>
                  </a:moveTo>
                  <a:lnTo>
                    <a:pt x="908641" y="0"/>
                  </a:lnTo>
                  <a:lnTo>
                    <a:pt x="908641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7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7" name="Google Shape;277;p28"/>
            <p:cNvSpPr/>
            <p:nvPr/>
          </p:nvSpPr>
          <p:spPr>
            <a:xfrm>
              <a:off x="3924710" y="1694471"/>
              <a:ext cx="757918" cy="924291"/>
            </a:xfrm>
            <a:custGeom>
              <a:rect b="b" l="l" r="r" t="t"/>
              <a:pathLst>
                <a:path extrusionOk="0" h="924291" w="757918">
                  <a:moveTo>
                    <a:pt x="0" y="0"/>
                  </a:moveTo>
                  <a:lnTo>
                    <a:pt x="757919" y="0"/>
                  </a:lnTo>
                  <a:lnTo>
                    <a:pt x="757919" y="924291"/>
                  </a:lnTo>
                  <a:lnTo>
                    <a:pt x="0" y="924291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8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8" name="Google Shape;278;p28"/>
            <p:cNvSpPr/>
            <p:nvPr/>
          </p:nvSpPr>
          <p:spPr>
            <a:xfrm>
              <a:off x="7863712" y="1752222"/>
              <a:ext cx="860840" cy="865561"/>
            </a:xfrm>
            <a:custGeom>
              <a:rect b="b" l="l" r="r" t="t"/>
              <a:pathLst>
                <a:path extrusionOk="0" h="865561" w="860840">
                  <a:moveTo>
                    <a:pt x="0" y="0"/>
                  </a:moveTo>
                  <a:lnTo>
                    <a:pt x="860840" y="0"/>
                  </a:lnTo>
                  <a:lnTo>
                    <a:pt x="860840" y="865561"/>
                  </a:lnTo>
                  <a:lnTo>
                    <a:pt x="0" y="865561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19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79" name="Google Shape;279;p28"/>
            <p:cNvSpPr/>
            <p:nvPr/>
          </p:nvSpPr>
          <p:spPr>
            <a:xfrm>
              <a:off x="7771699" y="3385578"/>
              <a:ext cx="738895" cy="915298"/>
            </a:xfrm>
            <a:custGeom>
              <a:rect b="b" l="l" r="r" t="t"/>
              <a:pathLst>
                <a:path extrusionOk="0" h="915298" w="738895">
                  <a:moveTo>
                    <a:pt x="0" y="0"/>
                  </a:moveTo>
                  <a:lnTo>
                    <a:pt x="738895" y="0"/>
                  </a:lnTo>
                  <a:lnTo>
                    <a:pt x="738895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0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0" name="Google Shape;280;p28"/>
            <p:cNvSpPr/>
            <p:nvPr/>
          </p:nvSpPr>
          <p:spPr>
            <a:xfrm>
              <a:off x="6179530" y="3385578"/>
              <a:ext cx="994889" cy="915298"/>
            </a:xfrm>
            <a:custGeom>
              <a:rect b="b" l="l" r="r" t="t"/>
              <a:pathLst>
                <a:path extrusionOk="0" h="915298" w="994889">
                  <a:moveTo>
                    <a:pt x="0" y="0"/>
                  </a:moveTo>
                  <a:lnTo>
                    <a:pt x="994889" y="0"/>
                  </a:lnTo>
                  <a:lnTo>
                    <a:pt x="994889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1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1" name="Google Shape;281;p28"/>
            <p:cNvSpPr/>
            <p:nvPr/>
          </p:nvSpPr>
          <p:spPr>
            <a:xfrm>
              <a:off x="9169323" y="3593146"/>
              <a:ext cx="1045986" cy="600967"/>
            </a:xfrm>
            <a:custGeom>
              <a:rect b="b" l="l" r="r" t="t"/>
              <a:pathLst>
                <a:path extrusionOk="0" h="600967" w="1045986">
                  <a:moveTo>
                    <a:pt x="0" y="0"/>
                  </a:moveTo>
                  <a:lnTo>
                    <a:pt x="1045986" y="0"/>
                  </a:lnTo>
                  <a:lnTo>
                    <a:pt x="1045986" y="600966"/>
                  </a:lnTo>
                  <a:lnTo>
                    <a:pt x="0" y="60096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2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2" name="Google Shape;282;p28"/>
            <p:cNvSpPr/>
            <p:nvPr/>
          </p:nvSpPr>
          <p:spPr>
            <a:xfrm>
              <a:off x="3174485" y="3385578"/>
              <a:ext cx="915298" cy="915298"/>
            </a:xfrm>
            <a:custGeom>
              <a:rect b="b" l="l" r="r" t="t"/>
              <a:pathLst>
                <a:path extrusionOk="0" h="915298" w="915298">
                  <a:moveTo>
                    <a:pt x="0" y="0"/>
                  </a:moveTo>
                  <a:lnTo>
                    <a:pt x="915298" y="0"/>
                  </a:lnTo>
                  <a:lnTo>
                    <a:pt x="915298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3" name="Google Shape;283;p28"/>
            <p:cNvSpPr/>
            <p:nvPr/>
          </p:nvSpPr>
          <p:spPr>
            <a:xfrm>
              <a:off x="6643" y="3385578"/>
              <a:ext cx="1064300" cy="915298"/>
            </a:xfrm>
            <a:custGeom>
              <a:rect b="b" l="l" r="r" t="t"/>
              <a:pathLst>
                <a:path extrusionOk="0" h="915298" w="1064300">
                  <a:moveTo>
                    <a:pt x="0" y="0"/>
                  </a:moveTo>
                  <a:lnTo>
                    <a:pt x="1064300" y="0"/>
                  </a:lnTo>
                  <a:lnTo>
                    <a:pt x="1064300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4" name="Google Shape;284;p28"/>
            <p:cNvSpPr/>
            <p:nvPr/>
          </p:nvSpPr>
          <p:spPr>
            <a:xfrm>
              <a:off x="4578861" y="3385578"/>
              <a:ext cx="913634" cy="915298"/>
            </a:xfrm>
            <a:custGeom>
              <a:rect b="b" l="l" r="r" t="t"/>
              <a:pathLst>
                <a:path extrusionOk="0" h="915298" w="913634">
                  <a:moveTo>
                    <a:pt x="0" y="0"/>
                  </a:moveTo>
                  <a:lnTo>
                    <a:pt x="913634" y="0"/>
                  </a:lnTo>
                  <a:lnTo>
                    <a:pt x="913634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5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5" name="Google Shape;285;p28"/>
            <p:cNvSpPr/>
            <p:nvPr/>
          </p:nvSpPr>
          <p:spPr>
            <a:xfrm>
              <a:off x="1665065" y="3385578"/>
              <a:ext cx="915298" cy="915298"/>
            </a:xfrm>
            <a:custGeom>
              <a:rect b="b" l="l" r="r" t="t"/>
              <a:pathLst>
                <a:path extrusionOk="0" h="915298" w="915298">
                  <a:moveTo>
                    <a:pt x="0" y="0"/>
                  </a:moveTo>
                  <a:lnTo>
                    <a:pt x="915298" y="0"/>
                  </a:lnTo>
                  <a:lnTo>
                    <a:pt x="915298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6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6" name="Google Shape;286;p28"/>
            <p:cNvSpPr/>
            <p:nvPr/>
          </p:nvSpPr>
          <p:spPr>
            <a:xfrm>
              <a:off x="6676585" y="5092854"/>
              <a:ext cx="1003119" cy="791552"/>
            </a:xfrm>
            <a:custGeom>
              <a:rect b="b" l="l" r="r" t="t"/>
              <a:pathLst>
                <a:path extrusionOk="0" h="791552" w="1003119">
                  <a:moveTo>
                    <a:pt x="0" y="0"/>
                  </a:moveTo>
                  <a:lnTo>
                    <a:pt x="1003119" y="0"/>
                  </a:lnTo>
                  <a:lnTo>
                    <a:pt x="1003119" y="791552"/>
                  </a:lnTo>
                  <a:lnTo>
                    <a:pt x="0" y="79155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7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7" name="Google Shape;287;p28"/>
            <p:cNvSpPr/>
            <p:nvPr/>
          </p:nvSpPr>
          <p:spPr>
            <a:xfrm>
              <a:off x="5139080" y="5130054"/>
              <a:ext cx="1034532" cy="622600"/>
            </a:xfrm>
            <a:custGeom>
              <a:rect b="b" l="l" r="r" t="t"/>
              <a:pathLst>
                <a:path extrusionOk="0" h="622600" w="1034532">
                  <a:moveTo>
                    <a:pt x="0" y="0"/>
                  </a:moveTo>
                  <a:lnTo>
                    <a:pt x="1034532" y="0"/>
                  </a:lnTo>
                  <a:lnTo>
                    <a:pt x="1034532" y="622600"/>
                  </a:lnTo>
                  <a:lnTo>
                    <a:pt x="0" y="622600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8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8" name="Google Shape;288;p28"/>
            <p:cNvSpPr/>
            <p:nvPr/>
          </p:nvSpPr>
          <p:spPr>
            <a:xfrm>
              <a:off x="2703309" y="5034948"/>
              <a:ext cx="851272" cy="907363"/>
            </a:xfrm>
            <a:custGeom>
              <a:rect b="b" l="l" r="r" t="t"/>
              <a:pathLst>
                <a:path extrusionOk="0" h="907363" w="851272">
                  <a:moveTo>
                    <a:pt x="0" y="0"/>
                  </a:moveTo>
                  <a:lnTo>
                    <a:pt x="851272" y="0"/>
                  </a:lnTo>
                  <a:lnTo>
                    <a:pt x="851272" y="907364"/>
                  </a:lnTo>
                  <a:lnTo>
                    <a:pt x="0" y="907364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9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89" name="Google Shape;289;p28"/>
            <p:cNvSpPr/>
            <p:nvPr/>
          </p:nvSpPr>
          <p:spPr>
            <a:xfrm>
              <a:off x="4057554" y="5045578"/>
              <a:ext cx="578553" cy="791552"/>
            </a:xfrm>
            <a:custGeom>
              <a:rect b="b" l="l" r="r" t="t"/>
              <a:pathLst>
                <a:path extrusionOk="0" h="791552" w="578553">
                  <a:moveTo>
                    <a:pt x="0" y="0"/>
                  </a:moveTo>
                  <a:lnTo>
                    <a:pt x="578553" y="0"/>
                  </a:lnTo>
                  <a:lnTo>
                    <a:pt x="578553" y="791552"/>
                  </a:lnTo>
                  <a:lnTo>
                    <a:pt x="0" y="79155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0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0" name="Google Shape;290;p28"/>
            <p:cNvSpPr/>
            <p:nvPr/>
          </p:nvSpPr>
          <p:spPr>
            <a:xfrm>
              <a:off x="1536194" y="5034948"/>
              <a:ext cx="661550" cy="907363"/>
            </a:xfrm>
            <a:custGeom>
              <a:rect b="b" l="l" r="r" t="t"/>
              <a:pathLst>
                <a:path extrusionOk="0" h="907363" w="661550">
                  <a:moveTo>
                    <a:pt x="0" y="0"/>
                  </a:moveTo>
                  <a:lnTo>
                    <a:pt x="661551" y="0"/>
                  </a:lnTo>
                  <a:lnTo>
                    <a:pt x="661551" y="907364"/>
                  </a:lnTo>
                  <a:lnTo>
                    <a:pt x="0" y="907364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1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1" name="Google Shape;291;p28"/>
            <p:cNvSpPr/>
            <p:nvPr/>
          </p:nvSpPr>
          <p:spPr>
            <a:xfrm>
              <a:off x="9482385" y="5092854"/>
              <a:ext cx="791552" cy="791552"/>
            </a:xfrm>
            <a:custGeom>
              <a:rect b="b" l="l" r="r" t="t"/>
              <a:pathLst>
                <a:path extrusionOk="0" h="791552" w="791552">
                  <a:moveTo>
                    <a:pt x="0" y="0"/>
                  </a:moveTo>
                  <a:lnTo>
                    <a:pt x="791552" y="0"/>
                  </a:lnTo>
                  <a:lnTo>
                    <a:pt x="791552" y="791552"/>
                  </a:lnTo>
                  <a:lnTo>
                    <a:pt x="0" y="79155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2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2" name="Google Shape;292;p28"/>
            <p:cNvSpPr/>
            <p:nvPr/>
          </p:nvSpPr>
          <p:spPr>
            <a:xfrm>
              <a:off x="8186564" y="5092854"/>
              <a:ext cx="791552" cy="791552"/>
            </a:xfrm>
            <a:custGeom>
              <a:rect b="b" l="l" r="r" t="t"/>
              <a:pathLst>
                <a:path extrusionOk="0" h="791552" w="791552">
                  <a:moveTo>
                    <a:pt x="0" y="0"/>
                  </a:moveTo>
                  <a:lnTo>
                    <a:pt x="791552" y="0"/>
                  </a:lnTo>
                  <a:lnTo>
                    <a:pt x="791552" y="791552"/>
                  </a:lnTo>
                  <a:lnTo>
                    <a:pt x="0" y="79155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3" name="Google Shape;293;p28"/>
            <p:cNvSpPr/>
            <p:nvPr/>
          </p:nvSpPr>
          <p:spPr>
            <a:xfrm>
              <a:off x="6643" y="4983705"/>
              <a:ext cx="1025283" cy="915298"/>
            </a:xfrm>
            <a:custGeom>
              <a:rect b="b" l="l" r="r" t="t"/>
              <a:pathLst>
                <a:path extrusionOk="0" h="915298" w="1025283">
                  <a:moveTo>
                    <a:pt x="0" y="0"/>
                  </a:moveTo>
                  <a:lnTo>
                    <a:pt x="1025283" y="0"/>
                  </a:lnTo>
                  <a:lnTo>
                    <a:pt x="1025283" y="915298"/>
                  </a:lnTo>
                  <a:lnTo>
                    <a:pt x="0" y="91529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4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4" name="Google Shape;294;p28"/>
            <p:cNvSpPr/>
            <p:nvPr/>
          </p:nvSpPr>
          <p:spPr>
            <a:xfrm>
              <a:off x="9287756" y="6787733"/>
              <a:ext cx="783600" cy="896008"/>
            </a:xfrm>
            <a:custGeom>
              <a:rect b="b" l="l" r="r" t="t"/>
              <a:pathLst>
                <a:path extrusionOk="0" h="896008" w="783600">
                  <a:moveTo>
                    <a:pt x="0" y="0"/>
                  </a:moveTo>
                  <a:lnTo>
                    <a:pt x="783600" y="0"/>
                  </a:lnTo>
                  <a:lnTo>
                    <a:pt x="783600" y="896008"/>
                  </a:lnTo>
                  <a:lnTo>
                    <a:pt x="0" y="89600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5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5" name="Google Shape;295;p28"/>
            <p:cNvSpPr/>
            <p:nvPr/>
          </p:nvSpPr>
          <p:spPr>
            <a:xfrm>
              <a:off x="7736603" y="6905549"/>
              <a:ext cx="943394" cy="660376"/>
            </a:xfrm>
            <a:custGeom>
              <a:rect b="b" l="l" r="r" t="t"/>
              <a:pathLst>
                <a:path extrusionOk="0" h="660376" w="943394">
                  <a:moveTo>
                    <a:pt x="0" y="0"/>
                  </a:moveTo>
                  <a:lnTo>
                    <a:pt x="943394" y="0"/>
                  </a:lnTo>
                  <a:lnTo>
                    <a:pt x="943394" y="660376"/>
                  </a:lnTo>
                  <a:lnTo>
                    <a:pt x="0" y="66037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6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6" name="Google Shape;296;p28"/>
            <p:cNvSpPr/>
            <p:nvPr/>
          </p:nvSpPr>
          <p:spPr>
            <a:xfrm>
              <a:off x="6313435" y="6905549"/>
              <a:ext cx="807126" cy="660376"/>
            </a:xfrm>
            <a:custGeom>
              <a:rect b="b" l="l" r="r" t="t"/>
              <a:pathLst>
                <a:path extrusionOk="0" h="660376" w="807126">
                  <a:moveTo>
                    <a:pt x="0" y="0"/>
                  </a:moveTo>
                  <a:lnTo>
                    <a:pt x="807126" y="0"/>
                  </a:lnTo>
                  <a:lnTo>
                    <a:pt x="807126" y="660376"/>
                  </a:lnTo>
                  <a:lnTo>
                    <a:pt x="0" y="66037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7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7" name="Google Shape;297;p28"/>
            <p:cNvSpPr/>
            <p:nvPr/>
          </p:nvSpPr>
          <p:spPr>
            <a:xfrm>
              <a:off x="3986279" y="6787733"/>
              <a:ext cx="451262" cy="896008"/>
            </a:xfrm>
            <a:custGeom>
              <a:rect b="b" l="l" r="r" t="t"/>
              <a:pathLst>
                <a:path extrusionOk="0" h="896008" w="451262">
                  <a:moveTo>
                    <a:pt x="0" y="0"/>
                  </a:moveTo>
                  <a:lnTo>
                    <a:pt x="451262" y="0"/>
                  </a:lnTo>
                  <a:lnTo>
                    <a:pt x="451262" y="896008"/>
                  </a:lnTo>
                  <a:lnTo>
                    <a:pt x="0" y="89600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8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8" name="Google Shape;298;p28"/>
            <p:cNvSpPr/>
            <p:nvPr/>
          </p:nvSpPr>
          <p:spPr>
            <a:xfrm>
              <a:off x="5045300" y="6905549"/>
              <a:ext cx="660376" cy="660376"/>
            </a:xfrm>
            <a:custGeom>
              <a:rect b="b" l="l" r="r" t="t"/>
              <a:pathLst>
                <a:path extrusionOk="0" h="660376" w="660376">
                  <a:moveTo>
                    <a:pt x="0" y="0"/>
                  </a:moveTo>
                  <a:lnTo>
                    <a:pt x="660376" y="0"/>
                  </a:lnTo>
                  <a:lnTo>
                    <a:pt x="660376" y="660376"/>
                  </a:lnTo>
                  <a:lnTo>
                    <a:pt x="0" y="66037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9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99" name="Google Shape;299;p28"/>
            <p:cNvSpPr/>
            <p:nvPr/>
          </p:nvSpPr>
          <p:spPr>
            <a:xfrm>
              <a:off x="0" y="6707249"/>
              <a:ext cx="568845" cy="1056975"/>
            </a:xfrm>
            <a:custGeom>
              <a:rect b="b" l="l" r="r" t="t"/>
              <a:pathLst>
                <a:path extrusionOk="0" h="1056975" w="568845">
                  <a:moveTo>
                    <a:pt x="0" y="0"/>
                  </a:moveTo>
                  <a:lnTo>
                    <a:pt x="568845" y="0"/>
                  </a:lnTo>
                  <a:lnTo>
                    <a:pt x="568845" y="1056976"/>
                  </a:lnTo>
                  <a:lnTo>
                    <a:pt x="0" y="105697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0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300" name="Google Shape;300;p28"/>
            <p:cNvSpPr/>
            <p:nvPr/>
          </p:nvSpPr>
          <p:spPr>
            <a:xfrm>
              <a:off x="1178260" y="6707249"/>
              <a:ext cx="818675" cy="1056975"/>
            </a:xfrm>
            <a:custGeom>
              <a:rect b="b" l="l" r="r" t="t"/>
              <a:pathLst>
                <a:path extrusionOk="0" h="1056975" w="818675">
                  <a:moveTo>
                    <a:pt x="0" y="0"/>
                  </a:moveTo>
                  <a:lnTo>
                    <a:pt x="818676" y="0"/>
                  </a:lnTo>
                  <a:lnTo>
                    <a:pt x="818676" y="1056976"/>
                  </a:lnTo>
                  <a:lnTo>
                    <a:pt x="0" y="1056976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1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301" name="Google Shape;301;p28"/>
            <p:cNvSpPr/>
            <p:nvPr/>
          </p:nvSpPr>
          <p:spPr>
            <a:xfrm>
              <a:off x="2604695" y="6787733"/>
              <a:ext cx="773825" cy="896008"/>
            </a:xfrm>
            <a:custGeom>
              <a:rect b="b" l="l" r="r" t="t"/>
              <a:pathLst>
                <a:path extrusionOk="0" h="896008" w="773825">
                  <a:moveTo>
                    <a:pt x="0" y="0"/>
                  </a:moveTo>
                  <a:lnTo>
                    <a:pt x="773825" y="0"/>
                  </a:lnTo>
                  <a:lnTo>
                    <a:pt x="773825" y="896008"/>
                  </a:lnTo>
                  <a:lnTo>
                    <a:pt x="0" y="896008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42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6" name="Google Shape;306;p29"/>
          <p:cNvPicPr preferRelativeResize="0"/>
          <p:nvPr/>
        </p:nvPicPr>
        <p:blipFill rotWithShape="1">
          <a:blip r:embed="rId3">
            <a:alphaModFix/>
          </a:blip>
          <a:srcRect b="29721" l="23218" r="22759" t="21118"/>
          <a:stretch/>
        </p:blipFill>
        <p:spPr>
          <a:xfrm>
            <a:off x="0" y="0"/>
            <a:ext cx="9144003" cy="5143498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07" name="Google Shape;307;p29"/>
          <p:cNvGrpSpPr/>
          <p:nvPr/>
        </p:nvGrpSpPr>
        <p:grpSpPr>
          <a:xfrm>
            <a:off x="2997636" y="1314181"/>
            <a:ext cx="3148728" cy="1287724"/>
            <a:chOff x="0" y="-19050"/>
            <a:chExt cx="1658589" cy="678307"/>
          </a:xfrm>
        </p:grpSpPr>
        <p:sp>
          <p:nvSpPr>
            <p:cNvPr id="308" name="Google Shape;308;p29"/>
            <p:cNvSpPr/>
            <p:nvPr/>
          </p:nvSpPr>
          <p:spPr>
            <a:xfrm>
              <a:off x="0" y="0"/>
              <a:ext cx="1658589" cy="659257"/>
            </a:xfrm>
            <a:custGeom>
              <a:rect b="b" l="l" r="r" t="t"/>
              <a:pathLst>
                <a:path extrusionOk="0" h="659257" w="1658589">
                  <a:moveTo>
                    <a:pt x="29505" y="0"/>
                  </a:moveTo>
                  <a:lnTo>
                    <a:pt x="1629084" y="0"/>
                  </a:lnTo>
                  <a:cubicBezTo>
                    <a:pt x="1636910" y="0"/>
                    <a:pt x="1644414" y="3109"/>
                    <a:pt x="1649948" y="8642"/>
                  </a:cubicBezTo>
                  <a:cubicBezTo>
                    <a:pt x="1655481" y="14175"/>
                    <a:pt x="1658589" y="21680"/>
                    <a:pt x="1658589" y="29505"/>
                  </a:cubicBezTo>
                  <a:lnTo>
                    <a:pt x="1658589" y="629752"/>
                  </a:lnTo>
                  <a:cubicBezTo>
                    <a:pt x="1658589" y="637577"/>
                    <a:pt x="1655481" y="645082"/>
                    <a:pt x="1649948" y="650615"/>
                  </a:cubicBezTo>
                  <a:cubicBezTo>
                    <a:pt x="1644414" y="656149"/>
                    <a:pt x="1636910" y="659257"/>
                    <a:pt x="1629084" y="659257"/>
                  </a:cubicBezTo>
                  <a:lnTo>
                    <a:pt x="29505" y="659257"/>
                  </a:lnTo>
                  <a:cubicBezTo>
                    <a:pt x="21680" y="659257"/>
                    <a:pt x="14175" y="656149"/>
                    <a:pt x="8642" y="650615"/>
                  </a:cubicBezTo>
                  <a:cubicBezTo>
                    <a:pt x="3109" y="645082"/>
                    <a:pt x="0" y="637577"/>
                    <a:pt x="0" y="629752"/>
                  </a:cubicBezTo>
                  <a:lnTo>
                    <a:pt x="0" y="29505"/>
                  </a:lnTo>
                  <a:cubicBezTo>
                    <a:pt x="0" y="21680"/>
                    <a:pt x="3109" y="14175"/>
                    <a:pt x="8642" y="8642"/>
                  </a:cubicBezTo>
                  <a:cubicBezTo>
                    <a:pt x="14175" y="3109"/>
                    <a:pt x="21680" y="0"/>
                    <a:pt x="29505" y="0"/>
                  </a:cubicBezTo>
                  <a:close/>
                </a:path>
              </a:pathLst>
            </a:custGeom>
            <a:solidFill>
              <a:srgbClr val="F0F0F0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29"/>
            <p:cNvSpPr txBox="1"/>
            <p:nvPr/>
          </p:nvSpPr>
          <p:spPr>
            <a:xfrm>
              <a:off x="0" y="-19050"/>
              <a:ext cx="1658589" cy="6783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25400" lIns="25400" spcFirstLastPara="1" rIns="25400" wrap="square" tIns="254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9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0" name="Google Shape;310;p29"/>
          <p:cNvSpPr/>
          <p:nvPr/>
        </p:nvSpPr>
        <p:spPr>
          <a:xfrm>
            <a:off x="3389498" y="1561432"/>
            <a:ext cx="2365004" cy="583719"/>
          </a:xfrm>
          <a:custGeom>
            <a:rect b="b" l="l" r="r" t="t"/>
            <a:pathLst>
              <a:path extrusionOk="0" h="1506372" w="6025487">
                <a:moveTo>
                  <a:pt x="0" y="0"/>
                </a:moveTo>
                <a:lnTo>
                  <a:pt x="6025488" y="0"/>
                </a:lnTo>
                <a:lnTo>
                  <a:pt x="6025488" y="1506372"/>
                </a:lnTo>
                <a:lnTo>
                  <a:pt x="0" y="150637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grpSp>
        <p:nvGrpSpPr>
          <p:cNvPr id="311" name="Google Shape;311;p29"/>
          <p:cNvGrpSpPr/>
          <p:nvPr/>
        </p:nvGrpSpPr>
        <p:grpSpPr>
          <a:xfrm>
            <a:off x="2997636" y="2851489"/>
            <a:ext cx="3148728" cy="1287724"/>
            <a:chOff x="0" y="-19050"/>
            <a:chExt cx="1658589" cy="678307"/>
          </a:xfrm>
        </p:grpSpPr>
        <p:sp>
          <p:nvSpPr>
            <p:cNvPr id="312" name="Google Shape;312;p29"/>
            <p:cNvSpPr/>
            <p:nvPr/>
          </p:nvSpPr>
          <p:spPr>
            <a:xfrm>
              <a:off x="0" y="0"/>
              <a:ext cx="1658589" cy="659257"/>
            </a:xfrm>
            <a:custGeom>
              <a:rect b="b" l="l" r="r" t="t"/>
              <a:pathLst>
                <a:path extrusionOk="0" h="659257" w="1658589">
                  <a:moveTo>
                    <a:pt x="29505" y="0"/>
                  </a:moveTo>
                  <a:lnTo>
                    <a:pt x="1629084" y="0"/>
                  </a:lnTo>
                  <a:cubicBezTo>
                    <a:pt x="1636910" y="0"/>
                    <a:pt x="1644414" y="3109"/>
                    <a:pt x="1649948" y="8642"/>
                  </a:cubicBezTo>
                  <a:cubicBezTo>
                    <a:pt x="1655481" y="14175"/>
                    <a:pt x="1658589" y="21680"/>
                    <a:pt x="1658589" y="29505"/>
                  </a:cubicBezTo>
                  <a:lnTo>
                    <a:pt x="1658589" y="629752"/>
                  </a:lnTo>
                  <a:cubicBezTo>
                    <a:pt x="1658589" y="637577"/>
                    <a:pt x="1655481" y="645082"/>
                    <a:pt x="1649948" y="650615"/>
                  </a:cubicBezTo>
                  <a:cubicBezTo>
                    <a:pt x="1644414" y="656149"/>
                    <a:pt x="1636910" y="659257"/>
                    <a:pt x="1629084" y="659257"/>
                  </a:cubicBezTo>
                  <a:lnTo>
                    <a:pt x="29505" y="659257"/>
                  </a:lnTo>
                  <a:cubicBezTo>
                    <a:pt x="21680" y="659257"/>
                    <a:pt x="14175" y="656149"/>
                    <a:pt x="8642" y="650615"/>
                  </a:cubicBezTo>
                  <a:cubicBezTo>
                    <a:pt x="3109" y="645082"/>
                    <a:pt x="0" y="637577"/>
                    <a:pt x="0" y="629752"/>
                  </a:cubicBezTo>
                  <a:lnTo>
                    <a:pt x="0" y="29505"/>
                  </a:lnTo>
                  <a:cubicBezTo>
                    <a:pt x="0" y="21680"/>
                    <a:pt x="3109" y="14175"/>
                    <a:pt x="8642" y="8642"/>
                  </a:cubicBezTo>
                  <a:cubicBezTo>
                    <a:pt x="14175" y="3109"/>
                    <a:pt x="21680" y="0"/>
                    <a:pt x="29505" y="0"/>
                  </a:cubicBezTo>
                  <a:close/>
                </a:path>
              </a:pathLst>
            </a:custGeom>
            <a:solidFill>
              <a:srgbClr val="F0F0F0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29"/>
            <p:cNvSpPr txBox="1"/>
            <p:nvPr/>
          </p:nvSpPr>
          <p:spPr>
            <a:xfrm>
              <a:off x="0" y="-19050"/>
              <a:ext cx="1658589" cy="67830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25400" lIns="25400" spcFirstLastPara="1" rIns="25400" wrap="square" tIns="254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9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4" name="Google Shape;314;p29"/>
          <p:cNvSpPr txBox="1"/>
          <p:nvPr/>
        </p:nvSpPr>
        <p:spPr>
          <a:xfrm>
            <a:off x="1688740" y="934505"/>
            <a:ext cx="5766520" cy="16986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This presentation template is free for everyone to use thanks to the following:</a:t>
            </a:r>
            <a:endParaRPr sz="700"/>
          </a:p>
        </p:txBody>
      </p:sp>
      <p:sp>
        <p:nvSpPr>
          <p:cNvPr id="315" name="Google Shape;315;p29"/>
          <p:cNvSpPr txBox="1"/>
          <p:nvPr/>
        </p:nvSpPr>
        <p:spPr>
          <a:xfrm>
            <a:off x="2288500" y="4445582"/>
            <a:ext cx="4567000" cy="43976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1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2500" u="none" cap="none" strike="noStrike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Happy designing!</a:t>
            </a:r>
            <a:endParaRPr sz="700"/>
          </a:p>
        </p:txBody>
      </p:sp>
      <p:sp>
        <p:nvSpPr>
          <p:cNvPr id="316" name="Google Shape;316;p29"/>
          <p:cNvSpPr txBox="1"/>
          <p:nvPr/>
        </p:nvSpPr>
        <p:spPr>
          <a:xfrm>
            <a:off x="2105002" y="2269526"/>
            <a:ext cx="4933995" cy="15462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for the presentation template</a:t>
            </a:r>
            <a:endParaRPr sz="700"/>
          </a:p>
        </p:txBody>
      </p:sp>
      <p:sp>
        <p:nvSpPr>
          <p:cNvPr id="317" name="Google Shape;317;p29"/>
          <p:cNvSpPr txBox="1"/>
          <p:nvPr/>
        </p:nvSpPr>
        <p:spPr>
          <a:xfrm>
            <a:off x="2105002" y="3621780"/>
            <a:ext cx="4933995" cy="15462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rPr>
              <a:t>for the photos</a:t>
            </a:r>
            <a:endParaRPr sz="700"/>
          </a:p>
        </p:txBody>
      </p:sp>
      <p:sp>
        <p:nvSpPr>
          <p:cNvPr id="318" name="Google Shape;318;p29"/>
          <p:cNvSpPr txBox="1"/>
          <p:nvPr/>
        </p:nvSpPr>
        <p:spPr>
          <a:xfrm>
            <a:off x="2734987" y="130624"/>
            <a:ext cx="3674027" cy="68421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4000" u="none" cap="none" strike="noStrike">
                <a:solidFill>
                  <a:srgbClr val="FFFFFF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Credits</a:t>
            </a:r>
            <a:endParaRPr sz="700"/>
          </a:p>
        </p:txBody>
      </p:sp>
      <p:sp>
        <p:nvSpPr>
          <p:cNvPr id="319" name="Google Shape;319;p29"/>
          <p:cNvSpPr txBox="1"/>
          <p:nvPr/>
        </p:nvSpPr>
        <p:spPr>
          <a:xfrm>
            <a:off x="3055013" y="3255546"/>
            <a:ext cx="3033973" cy="30908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2400" u="none" cap="none" strike="noStrike">
                <a:solidFill>
                  <a:srgbClr val="0F1A38"/>
                </a:solidFill>
                <a:latin typeface="Arial"/>
                <a:ea typeface="Arial"/>
                <a:cs typeface="Arial"/>
                <a:sym typeface="Arial"/>
              </a:rPr>
              <a:t>Pexels, Pixabay</a:t>
            </a:r>
            <a:endParaRPr sz="700"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4285F4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