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305" r:id="rId3"/>
    <p:sldId id="257" r:id="rId4"/>
    <p:sldId id="265" r:id="rId5"/>
    <p:sldId id="298" r:id="rId6"/>
    <p:sldId id="306" r:id="rId7"/>
    <p:sldId id="260" r:id="rId8"/>
    <p:sldId id="261" r:id="rId9"/>
    <p:sldId id="296" r:id="rId10"/>
    <p:sldId id="277" r:id="rId11"/>
    <p:sldId id="278" r:id="rId12"/>
    <p:sldId id="288" r:id="rId13"/>
    <p:sldId id="289" r:id="rId14"/>
    <p:sldId id="299" r:id="rId15"/>
    <p:sldId id="300" r:id="rId16"/>
    <p:sldId id="301" r:id="rId17"/>
    <p:sldId id="302" r:id="rId18"/>
    <p:sldId id="303" r:id="rId19"/>
    <p:sldId id="30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1D7CD"/>
    <a:srgbClr val="033862"/>
    <a:srgbClr val="42DF9A"/>
    <a:srgbClr val="010D27"/>
    <a:srgbClr val="022044"/>
    <a:srgbClr val="131F2B"/>
    <a:srgbClr val="EB2264"/>
    <a:srgbClr val="FF5E80"/>
    <a:srgbClr val="86EABF"/>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p:scale>
          <a:sx n="50" d="100"/>
          <a:sy n="50" d="100"/>
        </p:scale>
        <p:origin x="774" y="462"/>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bg1"/>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2"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1">
            <a:hueOff val="0"/>
            <a:satOff val="0"/>
            <a:lumOff val="0"/>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1">
            <a:hueOff val="0"/>
            <a:satOff val="0"/>
            <a:lumOff val="0"/>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1">
            <a:hueOff val="0"/>
            <a:satOff val="0"/>
            <a:lumOff val="0"/>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1">
            <a:hueOff val="0"/>
            <a:satOff val="0"/>
            <a:lumOff val="0"/>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2">
  <dgm:title val=""/>
  <dgm:desc val=""/>
  <dgm:catLst>
    <dgm:cat type="simple" pri="10200"/>
  </dgm:catLst>
  <dgm:scene3d>
    <a:camera prst="orthographicFront"/>
    <a:lightRig rig="threePt" dir="t"/>
  </dgm:scene3d>
  <dgm:styleLbl name="node0">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lnNode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vennNode1">
    <dgm:scene3d>
      <a:camera prst="orthographicFront"/>
      <a:lightRig rig="threePt" dir="t"/>
    </dgm:scene3d>
    <dgm:sp3d/>
    <dgm:txPr/>
    <dgm:style>
      <a:lnRef idx="3">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1">
        <a:scrgbClr r="0" g="0" b="0"/>
      </a:effectRef>
      <a:fontRef idx="minor">
        <a:schemeClr val="lt1"/>
      </a:fontRef>
    </dgm:style>
  </dgm:styleLbl>
  <dgm:styleLbl name="node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fg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align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bg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1">
        <a:scrgbClr r="0" g="0" b="0"/>
      </a:effectRef>
      <a:fontRef idx="minor"/>
    </dgm:style>
  </dgm:styleLbl>
  <dgm:styleLbl name="asst0">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gradFill flip="none" rotWithShape="1">
          <a:gsLst>
            <a:gs pos="7000">
              <a:schemeClr val="tx1">
                <a:lumMod val="95000"/>
                <a:lumOff val="5000"/>
              </a:schemeClr>
            </a:gs>
            <a:gs pos="54000">
              <a:schemeClr val="tx1">
                <a:lumMod val="62000"/>
                <a:lumOff val="38000"/>
              </a:schemeClr>
            </a:gs>
            <a:gs pos="100000">
              <a:schemeClr val="tx1">
                <a:lumMod val="95000"/>
                <a:lumOff val="5000"/>
              </a:schemeClr>
            </a:gs>
          </a:gsLst>
          <a:path path="circle">
            <a:fillToRect l="100000" b="100000"/>
          </a:path>
          <a:tileRect t="-100000" r="-100000"/>
        </a:gradFill>
        <a:effectLst/>
      </p:bgPr>
    </p:bg>
    <p:spTree>
      <p:nvGrpSpPr>
        <p:cNvPr id="1" name=""/>
        <p:cNvGrpSpPr/>
        <p:nvPr/>
      </p:nvGrpSpPr>
      <p:grpSpPr>
        <a:xfrm>
          <a:off x="0" y="0"/>
          <a:ext cx="0" cy="0"/>
          <a:chOff x="0" y="0"/>
          <a:chExt cx="0" cy="0"/>
        </a:xfrm>
      </p:grpSpPr>
      <p:pic>
        <p:nvPicPr>
          <p:cNvPr id="65" name="Picture 64"/>
          <p:cNvPicPr>
            <a:picLocks noChangeAspect="1"/>
          </p:cNvPicPr>
          <p:nvPr userDrawn="1"/>
        </p:nvPicPr>
        <p:blipFill rotWithShape="1">
          <a:blip r:embed="rId2"/>
          <a:srcRect l="2553" r="2701" b="12503"/>
          <a:stretch/>
        </p:blipFill>
        <p:spPr>
          <a:xfrm>
            <a:off x="-9525" y="4190868"/>
            <a:ext cx="12211050" cy="2667132"/>
          </a:xfrm>
          <a:prstGeom prst="rect">
            <a:avLst/>
          </a:prstGeom>
        </p:spPr>
      </p:pic>
      <p:pic>
        <p:nvPicPr>
          <p:cNvPr id="61" name="Picture 60"/>
          <p:cNvPicPr>
            <a:picLocks noChangeAspect="1"/>
          </p:cNvPicPr>
          <p:nvPr userDrawn="1"/>
        </p:nvPicPr>
        <p:blipFill rotWithShape="1">
          <a:blip r:embed="rId3"/>
          <a:srcRect l="2701" t="11253" r="2405"/>
          <a:stretch/>
        </p:blipFill>
        <p:spPr>
          <a:xfrm>
            <a:off x="-38101" y="-38426"/>
            <a:ext cx="12239626" cy="2705232"/>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4" y="2953278"/>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effectLst>
                  <a:outerShdw blurRad="38100" dist="38100" dir="2700000" algn="tl">
                    <a:srgbClr val="000000">
                      <a:alpha val="43137"/>
                    </a:srgbClr>
                  </a:outerShdw>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48" name="Group 47"/>
          <p:cNvGrpSpPr/>
          <p:nvPr userDrawn="1"/>
        </p:nvGrpSpPr>
        <p:grpSpPr>
          <a:xfrm>
            <a:off x="9866084" y="4994029"/>
            <a:ext cx="2565959" cy="2346383"/>
            <a:chOff x="8773769" y="4103838"/>
            <a:chExt cx="3774390" cy="3451406"/>
          </a:xfrm>
          <a:effectLst>
            <a:outerShdw blurRad="355600" dist="38100" dir="10800000" algn="r" rotWithShape="0">
              <a:prstClr val="black">
                <a:alpha val="86000"/>
              </a:prstClr>
            </a:outerShdw>
          </a:effectLst>
        </p:grpSpPr>
        <p:sp>
          <p:nvSpPr>
            <p:cNvPr id="49" name="Freeform 48"/>
            <p:cNvSpPr/>
            <p:nvPr userDrawn="1"/>
          </p:nvSpPr>
          <p:spPr>
            <a:xfrm rot="19441834">
              <a:off x="8773769" y="4103838"/>
              <a:ext cx="3774390" cy="3412189"/>
            </a:xfrm>
            <a:custGeom>
              <a:avLst/>
              <a:gdLst>
                <a:gd name="connsiteX0" fmla="*/ 983600 w 2043969"/>
                <a:gd name="connsiteY0" fmla="*/ 0 h 1890613"/>
                <a:gd name="connsiteX1" fmla="*/ 2043969 w 2043969"/>
                <a:gd name="connsiteY1" fmla="*/ 964735 h 1890613"/>
                <a:gd name="connsiteX2" fmla="*/ 1372035 w 2043969"/>
                <a:gd name="connsiteY2" fmla="*/ 1890613 h 1890613"/>
                <a:gd name="connsiteX3" fmla="*/ 0 w 2043969"/>
                <a:gd name="connsiteY3" fmla="*/ 894889 h 1890613"/>
              </a:gdLst>
              <a:ahLst/>
              <a:cxnLst>
                <a:cxn ang="0">
                  <a:pos x="connsiteX0" y="connsiteY0"/>
                </a:cxn>
                <a:cxn ang="0">
                  <a:pos x="connsiteX1" y="connsiteY1"/>
                </a:cxn>
                <a:cxn ang="0">
                  <a:pos x="connsiteX2" y="connsiteY2"/>
                </a:cxn>
                <a:cxn ang="0">
                  <a:pos x="connsiteX3" y="connsiteY3"/>
                </a:cxn>
              </a:cxnLst>
              <a:rect l="l" t="t" r="r" b="b"/>
              <a:pathLst>
                <a:path w="2043969" h="1890613">
                  <a:moveTo>
                    <a:pt x="983600" y="0"/>
                  </a:moveTo>
                  <a:lnTo>
                    <a:pt x="2043969" y="964735"/>
                  </a:lnTo>
                  <a:lnTo>
                    <a:pt x="1372035" y="1890613"/>
                  </a:lnTo>
                  <a:lnTo>
                    <a:pt x="0" y="894889"/>
                  </a:lnTo>
                  <a:close/>
                </a:path>
              </a:pathLst>
            </a:custGeom>
            <a:solidFill>
              <a:schemeClr val="bg1"/>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0" name="Freeform 49"/>
            <p:cNvSpPr/>
            <p:nvPr userDrawn="1"/>
          </p:nvSpPr>
          <p:spPr>
            <a:xfrm rot="19441834">
              <a:off x="8882954" y="4183558"/>
              <a:ext cx="3645178" cy="3371686"/>
            </a:xfrm>
            <a:custGeom>
              <a:avLst/>
              <a:gdLst>
                <a:gd name="connsiteX0" fmla="*/ 983600 w 2043969"/>
                <a:gd name="connsiteY0" fmla="*/ 0 h 1890613"/>
                <a:gd name="connsiteX1" fmla="*/ 2043969 w 2043969"/>
                <a:gd name="connsiteY1" fmla="*/ 964735 h 1890613"/>
                <a:gd name="connsiteX2" fmla="*/ 1372035 w 2043969"/>
                <a:gd name="connsiteY2" fmla="*/ 1890613 h 1890613"/>
                <a:gd name="connsiteX3" fmla="*/ 0 w 2043969"/>
                <a:gd name="connsiteY3" fmla="*/ 894889 h 1890613"/>
              </a:gdLst>
              <a:ahLst/>
              <a:cxnLst>
                <a:cxn ang="0">
                  <a:pos x="connsiteX0" y="connsiteY0"/>
                </a:cxn>
                <a:cxn ang="0">
                  <a:pos x="connsiteX1" y="connsiteY1"/>
                </a:cxn>
                <a:cxn ang="0">
                  <a:pos x="connsiteX2" y="connsiteY2"/>
                </a:cxn>
                <a:cxn ang="0">
                  <a:pos x="connsiteX3" y="connsiteY3"/>
                </a:cxn>
              </a:cxnLst>
              <a:rect l="l" t="t" r="r" b="b"/>
              <a:pathLst>
                <a:path w="2043969" h="1890613">
                  <a:moveTo>
                    <a:pt x="983600" y="0"/>
                  </a:moveTo>
                  <a:lnTo>
                    <a:pt x="2043969" y="964735"/>
                  </a:lnTo>
                  <a:lnTo>
                    <a:pt x="1372035" y="1890613"/>
                  </a:lnTo>
                  <a:lnTo>
                    <a:pt x="0" y="894889"/>
                  </a:lnTo>
                  <a:close/>
                </a:path>
              </a:pathLst>
            </a:custGeom>
            <a:gradFill flip="none" rotWithShape="1">
              <a:gsLst>
                <a:gs pos="0">
                  <a:srgbClr val="010D27"/>
                </a:gs>
                <a:gs pos="32000">
                  <a:srgbClr val="033862">
                    <a:lumMod val="88000"/>
                    <a:lumOff val="12000"/>
                  </a:srgbClr>
                </a:gs>
                <a:gs pos="65000">
                  <a:srgbClr val="022044">
                    <a:lumMod val="83000"/>
                    <a:lumOff val="17000"/>
                  </a:srgbClr>
                </a:gs>
                <a:gs pos="100000">
                  <a:srgbClr val="010D27"/>
                </a:gs>
              </a:gsLst>
              <a:path path="circle">
                <a:fillToRect l="100000" b="100000"/>
              </a:path>
              <a:tileRect t="-100000" r="-100000"/>
            </a:gra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grpSp>
        <p:nvGrpSpPr>
          <p:cNvPr id="51" name="Group 50"/>
          <p:cNvGrpSpPr/>
          <p:nvPr userDrawn="1"/>
        </p:nvGrpSpPr>
        <p:grpSpPr>
          <a:xfrm>
            <a:off x="69879" y="4333681"/>
            <a:ext cx="3710683" cy="3272169"/>
            <a:chOff x="8405890" y="4022079"/>
            <a:chExt cx="4163111" cy="3671131"/>
          </a:xfrm>
          <a:effectLst>
            <a:outerShdw blurRad="304800" dist="38100" dir="16200000" rotWithShape="0">
              <a:prstClr val="black">
                <a:alpha val="83000"/>
              </a:prstClr>
            </a:outerShdw>
          </a:effectLst>
        </p:grpSpPr>
        <p:sp>
          <p:nvSpPr>
            <p:cNvPr id="52" name="Freeform 51"/>
            <p:cNvSpPr/>
            <p:nvPr userDrawn="1"/>
          </p:nvSpPr>
          <p:spPr>
            <a:xfrm rot="1461016">
              <a:off x="8434432" y="4022079"/>
              <a:ext cx="4134569" cy="3671131"/>
            </a:xfrm>
            <a:custGeom>
              <a:avLst/>
              <a:gdLst>
                <a:gd name="connsiteX0" fmla="*/ 2281385 w 3186120"/>
                <a:gd name="connsiteY0" fmla="*/ 0 h 2766071"/>
                <a:gd name="connsiteX1" fmla="*/ 3186120 w 3186120"/>
                <a:gd name="connsiteY1" fmla="*/ 1503259 h 2766071"/>
                <a:gd name="connsiteX2" fmla="*/ 395831 w 3186120"/>
                <a:gd name="connsiteY2" fmla="*/ 2766071 h 2766071"/>
                <a:gd name="connsiteX3" fmla="*/ 0 w 3186120"/>
                <a:gd name="connsiteY3" fmla="*/ 1891448 h 2766071"/>
              </a:gdLst>
              <a:ahLst/>
              <a:cxnLst>
                <a:cxn ang="0">
                  <a:pos x="connsiteX0" y="connsiteY0"/>
                </a:cxn>
                <a:cxn ang="0">
                  <a:pos x="connsiteX1" y="connsiteY1"/>
                </a:cxn>
                <a:cxn ang="0">
                  <a:pos x="connsiteX2" y="connsiteY2"/>
                </a:cxn>
                <a:cxn ang="0">
                  <a:pos x="connsiteX3" y="connsiteY3"/>
                </a:cxn>
              </a:cxnLst>
              <a:rect l="l" t="t" r="r" b="b"/>
              <a:pathLst>
                <a:path w="3186120" h="2766071">
                  <a:moveTo>
                    <a:pt x="2281385" y="0"/>
                  </a:moveTo>
                  <a:lnTo>
                    <a:pt x="3186120" y="1503259"/>
                  </a:lnTo>
                  <a:lnTo>
                    <a:pt x="395831" y="2766071"/>
                  </a:lnTo>
                  <a:lnTo>
                    <a:pt x="0" y="1891448"/>
                  </a:lnTo>
                  <a:close/>
                </a:path>
              </a:pathLst>
            </a:custGeom>
            <a:solidFill>
              <a:schemeClr val="bg1"/>
            </a:soli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3" name="Freeform 52"/>
            <p:cNvSpPr/>
            <p:nvPr userDrawn="1"/>
          </p:nvSpPr>
          <p:spPr>
            <a:xfrm rot="1461016">
              <a:off x="8405890" y="4169614"/>
              <a:ext cx="4033345" cy="3493449"/>
            </a:xfrm>
            <a:custGeom>
              <a:avLst/>
              <a:gdLst>
                <a:gd name="connsiteX0" fmla="*/ 2281385 w 3186120"/>
                <a:gd name="connsiteY0" fmla="*/ 0 h 2766071"/>
                <a:gd name="connsiteX1" fmla="*/ 3186120 w 3186120"/>
                <a:gd name="connsiteY1" fmla="*/ 1503259 h 2766071"/>
                <a:gd name="connsiteX2" fmla="*/ 395831 w 3186120"/>
                <a:gd name="connsiteY2" fmla="*/ 2766071 h 2766071"/>
                <a:gd name="connsiteX3" fmla="*/ 0 w 3186120"/>
                <a:gd name="connsiteY3" fmla="*/ 1891448 h 2766071"/>
              </a:gdLst>
              <a:ahLst/>
              <a:cxnLst>
                <a:cxn ang="0">
                  <a:pos x="connsiteX0" y="connsiteY0"/>
                </a:cxn>
                <a:cxn ang="0">
                  <a:pos x="connsiteX1" y="connsiteY1"/>
                </a:cxn>
                <a:cxn ang="0">
                  <a:pos x="connsiteX2" y="connsiteY2"/>
                </a:cxn>
                <a:cxn ang="0">
                  <a:pos x="connsiteX3" y="connsiteY3"/>
                </a:cxn>
              </a:cxnLst>
              <a:rect l="l" t="t" r="r" b="b"/>
              <a:pathLst>
                <a:path w="3186120" h="2766071">
                  <a:moveTo>
                    <a:pt x="2281385" y="0"/>
                  </a:moveTo>
                  <a:lnTo>
                    <a:pt x="3186120" y="1503259"/>
                  </a:lnTo>
                  <a:lnTo>
                    <a:pt x="395831" y="2766071"/>
                  </a:lnTo>
                  <a:lnTo>
                    <a:pt x="0" y="1891448"/>
                  </a:lnTo>
                  <a:close/>
                </a:path>
              </a:pathLst>
            </a:custGeom>
            <a:gradFill flip="none" rotWithShape="1">
              <a:gsLst>
                <a:gs pos="0">
                  <a:srgbClr val="010D27"/>
                </a:gs>
                <a:gs pos="32000">
                  <a:srgbClr val="033862">
                    <a:lumMod val="88000"/>
                    <a:lumOff val="12000"/>
                  </a:srgbClr>
                </a:gs>
                <a:gs pos="65000">
                  <a:srgbClr val="022044">
                    <a:lumMod val="83000"/>
                    <a:lumOff val="17000"/>
                  </a:srgbClr>
                </a:gs>
                <a:gs pos="100000">
                  <a:srgbClr val="010D27"/>
                </a:gs>
              </a:gsLst>
              <a:path path="circle">
                <a:fillToRect l="100000" b="100000"/>
              </a:path>
              <a:tileRect t="-100000" r="-100000"/>
            </a:gradFill>
            <a:ln w="28575">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pic>
        <p:nvPicPr>
          <p:cNvPr id="57" name="Picture 56"/>
          <p:cNvPicPr>
            <a:picLocks noChangeAspect="1"/>
          </p:cNvPicPr>
          <p:nvPr userDrawn="1"/>
        </p:nvPicPr>
        <p:blipFill rotWithShape="1">
          <a:blip r:embed="rId4"/>
          <a:srcRect l="5482" t="14857" r="4756" b="12214"/>
          <a:stretch/>
        </p:blipFill>
        <p:spPr>
          <a:xfrm>
            <a:off x="0" y="0"/>
            <a:ext cx="10096500" cy="2743200"/>
          </a:xfrm>
          <a:prstGeom prst="rect">
            <a:avLst/>
          </a:prstGeom>
        </p:spPr>
      </p:pic>
    </p:spTree>
    <p:extLst>
      <p:ext uri="{BB962C8B-B14F-4D97-AF65-F5344CB8AC3E}">
        <p14:creationId xmlns:p14="http://schemas.microsoft.com/office/powerpoint/2010/main" val="2033188902"/>
      </p:ext>
    </p:extLst>
  </p:cSld>
  <p:clrMapOvr>
    <a:masterClrMapping/>
  </p:clrMapOvr>
  <p:timing>
    <p:tnLst>
      <p:par>
        <p:cTn id="1" dur="indefinite" restart="never" nodeType="tmRoot"/>
      </p:par>
    </p:tnLst>
  </p:timing>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bg>
      <p:bgPr>
        <a:gradFill>
          <a:gsLst>
            <a:gs pos="7000">
              <a:schemeClr val="tx1">
                <a:lumMod val="95000"/>
                <a:lumOff val="5000"/>
              </a:schemeClr>
            </a:gs>
            <a:gs pos="46000">
              <a:srgbClr val="4B4B4B"/>
            </a:gs>
            <a:gs pos="59000">
              <a:schemeClr val="tx1">
                <a:lumMod val="62000"/>
                <a:lumOff val="38000"/>
              </a:schemeClr>
            </a:gs>
            <a:gs pos="100000">
              <a:schemeClr val="tx1">
                <a:lumMod val="95000"/>
                <a:lumOff val="5000"/>
              </a:schemeClr>
            </a:gs>
          </a:gsLst>
          <a:path path="circle">
            <a:fillToRect l="100000" b="100000"/>
          </a:path>
        </a:gradFill>
        <a:effectLst/>
      </p:bgPr>
    </p:bg>
    <p:spTree>
      <p:nvGrpSpPr>
        <p:cNvPr id="1" name="Shape 20"/>
        <p:cNvGrpSpPr/>
        <p:nvPr/>
      </p:nvGrpSpPr>
      <p:grpSpPr>
        <a:xfrm>
          <a:off x="0" y="0"/>
          <a:ext cx="0" cy="0"/>
          <a:chOff x="0" y="0"/>
          <a:chExt cx="0" cy="0"/>
        </a:xfrm>
      </p:grpSpPr>
      <p:grpSp>
        <p:nvGrpSpPr>
          <p:cNvPr id="41" name="Group 40"/>
          <p:cNvGrpSpPr/>
          <p:nvPr userDrawn="1"/>
        </p:nvGrpSpPr>
        <p:grpSpPr>
          <a:xfrm flipV="1">
            <a:off x="-1419" y="5314950"/>
            <a:ext cx="12194839" cy="1543050"/>
            <a:chOff x="-2839" y="0"/>
            <a:chExt cx="12194839" cy="2360725"/>
          </a:xfrm>
          <a:effectLst>
            <a:outerShdw blurRad="342900" dist="38100" dir="5400000" algn="t" rotWithShape="0">
              <a:prstClr val="black">
                <a:alpha val="78000"/>
              </a:prstClr>
            </a:outerShdw>
          </a:effectLst>
        </p:grpSpPr>
        <p:sp>
          <p:nvSpPr>
            <p:cNvPr id="42" name="Freeform 41"/>
            <p:cNvSpPr/>
            <p:nvPr userDrawn="1"/>
          </p:nvSpPr>
          <p:spPr>
            <a:xfrm rot="5400000" flipV="1">
              <a:off x="4970967" y="-4858049"/>
              <a:ext cx="2244968" cy="12192580"/>
            </a:xfrm>
            <a:custGeom>
              <a:avLst/>
              <a:gdLst>
                <a:gd name="connsiteX0" fmla="*/ 0 w 2276360"/>
                <a:gd name="connsiteY0" fmla="*/ 0 h 12192000"/>
                <a:gd name="connsiteX1" fmla="*/ 0 w 2276360"/>
                <a:gd name="connsiteY1" fmla="*/ 12192000 h 12192000"/>
                <a:gd name="connsiteX2" fmla="*/ 715807 w 2276360"/>
                <a:gd name="connsiteY2" fmla="*/ 12192000 h 12192000"/>
                <a:gd name="connsiteX3" fmla="*/ 2276360 w 2276360"/>
                <a:gd name="connsiteY3" fmla="*/ 0 h 12192000"/>
              </a:gdLst>
              <a:ahLst/>
              <a:cxnLst>
                <a:cxn ang="0">
                  <a:pos x="connsiteX0" y="connsiteY0"/>
                </a:cxn>
                <a:cxn ang="0">
                  <a:pos x="connsiteX1" y="connsiteY1"/>
                </a:cxn>
                <a:cxn ang="0">
                  <a:pos x="connsiteX2" y="connsiteY2"/>
                </a:cxn>
                <a:cxn ang="0">
                  <a:pos x="connsiteX3" y="connsiteY3"/>
                </a:cxn>
              </a:cxnLst>
              <a:rect l="l" t="t" r="r" b="b"/>
              <a:pathLst>
                <a:path w="2276360" h="12192000">
                  <a:moveTo>
                    <a:pt x="0" y="0"/>
                  </a:moveTo>
                  <a:lnTo>
                    <a:pt x="0" y="12192000"/>
                  </a:lnTo>
                  <a:lnTo>
                    <a:pt x="715807" y="12192000"/>
                  </a:lnTo>
                  <a:lnTo>
                    <a:pt x="2276360" y="0"/>
                  </a:lnTo>
                  <a:close/>
                </a:path>
              </a:pathLst>
            </a:cu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Freeform 42"/>
            <p:cNvSpPr/>
            <p:nvPr userDrawn="1"/>
          </p:nvSpPr>
          <p:spPr>
            <a:xfrm rot="5400000" flipV="1">
              <a:off x="4957820" y="-4957820"/>
              <a:ext cx="2276360" cy="12192000"/>
            </a:xfrm>
            <a:custGeom>
              <a:avLst/>
              <a:gdLst>
                <a:gd name="connsiteX0" fmla="*/ 0 w 2276360"/>
                <a:gd name="connsiteY0" fmla="*/ 0 h 12192000"/>
                <a:gd name="connsiteX1" fmla="*/ 0 w 2276360"/>
                <a:gd name="connsiteY1" fmla="*/ 12192000 h 12192000"/>
                <a:gd name="connsiteX2" fmla="*/ 715807 w 2276360"/>
                <a:gd name="connsiteY2" fmla="*/ 12192000 h 12192000"/>
                <a:gd name="connsiteX3" fmla="*/ 2276360 w 2276360"/>
                <a:gd name="connsiteY3" fmla="*/ 0 h 12192000"/>
              </a:gdLst>
              <a:ahLst/>
              <a:cxnLst>
                <a:cxn ang="0">
                  <a:pos x="connsiteX0" y="connsiteY0"/>
                </a:cxn>
                <a:cxn ang="0">
                  <a:pos x="connsiteX1" y="connsiteY1"/>
                </a:cxn>
                <a:cxn ang="0">
                  <a:pos x="connsiteX2" y="connsiteY2"/>
                </a:cxn>
                <a:cxn ang="0">
                  <a:pos x="connsiteX3" y="connsiteY3"/>
                </a:cxn>
              </a:cxnLst>
              <a:rect l="l" t="t" r="r" b="b"/>
              <a:pathLst>
                <a:path w="2276360" h="12192000">
                  <a:moveTo>
                    <a:pt x="0" y="0"/>
                  </a:moveTo>
                  <a:lnTo>
                    <a:pt x="0" y="12192000"/>
                  </a:lnTo>
                  <a:lnTo>
                    <a:pt x="715807" y="12192000"/>
                  </a:lnTo>
                  <a:lnTo>
                    <a:pt x="2276360" y="0"/>
                  </a:lnTo>
                  <a:close/>
                </a:path>
              </a:pathLst>
            </a:cu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9" name="Group 18"/>
          <p:cNvGrpSpPr/>
          <p:nvPr userDrawn="1"/>
        </p:nvGrpSpPr>
        <p:grpSpPr>
          <a:xfrm>
            <a:off x="-2839" y="1"/>
            <a:ext cx="12194839" cy="1543050"/>
            <a:chOff x="-2839" y="0"/>
            <a:chExt cx="12194839" cy="2360725"/>
          </a:xfrm>
          <a:effectLst>
            <a:outerShdw blurRad="342900" dist="38100" dir="5400000" algn="t" rotWithShape="0">
              <a:prstClr val="black">
                <a:alpha val="78000"/>
              </a:prstClr>
            </a:outerShdw>
          </a:effectLst>
        </p:grpSpPr>
        <p:sp>
          <p:nvSpPr>
            <p:cNvPr id="20" name="Freeform 19"/>
            <p:cNvSpPr/>
            <p:nvPr userDrawn="1"/>
          </p:nvSpPr>
          <p:spPr>
            <a:xfrm rot="5400000" flipV="1">
              <a:off x="4970967" y="-4858049"/>
              <a:ext cx="2244968" cy="12192580"/>
            </a:xfrm>
            <a:custGeom>
              <a:avLst/>
              <a:gdLst>
                <a:gd name="connsiteX0" fmla="*/ 0 w 2276360"/>
                <a:gd name="connsiteY0" fmla="*/ 0 h 12192000"/>
                <a:gd name="connsiteX1" fmla="*/ 0 w 2276360"/>
                <a:gd name="connsiteY1" fmla="*/ 12192000 h 12192000"/>
                <a:gd name="connsiteX2" fmla="*/ 715807 w 2276360"/>
                <a:gd name="connsiteY2" fmla="*/ 12192000 h 12192000"/>
                <a:gd name="connsiteX3" fmla="*/ 2276360 w 2276360"/>
                <a:gd name="connsiteY3" fmla="*/ 0 h 12192000"/>
              </a:gdLst>
              <a:ahLst/>
              <a:cxnLst>
                <a:cxn ang="0">
                  <a:pos x="connsiteX0" y="connsiteY0"/>
                </a:cxn>
                <a:cxn ang="0">
                  <a:pos x="connsiteX1" y="connsiteY1"/>
                </a:cxn>
                <a:cxn ang="0">
                  <a:pos x="connsiteX2" y="connsiteY2"/>
                </a:cxn>
                <a:cxn ang="0">
                  <a:pos x="connsiteX3" y="connsiteY3"/>
                </a:cxn>
              </a:cxnLst>
              <a:rect l="l" t="t" r="r" b="b"/>
              <a:pathLst>
                <a:path w="2276360" h="12192000">
                  <a:moveTo>
                    <a:pt x="0" y="0"/>
                  </a:moveTo>
                  <a:lnTo>
                    <a:pt x="0" y="12192000"/>
                  </a:lnTo>
                  <a:lnTo>
                    <a:pt x="715807" y="12192000"/>
                  </a:lnTo>
                  <a:lnTo>
                    <a:pt x="2276360" y="0"/>
                  </a:lnTo>
                  <a:close/>
                </a:path>
              </a:pathLst>
            </a:cu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Freeform 22"/>
            <p:cNvSpPr/>
            <p:nvPr userDrawn="1"/>
          </p:nvSpPr>
          <p:spPr>
            <a:xfrm rot="5400000" flipV="1">
              <a:off x="4957820" y="-4957820"/>
              <a:ext cx="2276360" cy="12192000"/>
            </a:xfrm>
            <a:custGeom>
              <a:avLst/>
              <a:gdLst>
                <a:gd name="connsiteX0" fmla="*/ 0 w 2276360"/>
                <a:gd name="connsiteY0" fmla="*/ 0 h 12192000"/>
                <a:gd name="connsiteX1" fmla="*/ 0 w 2276360"/>
                <a:gd name="connsiteY1" fmla="*/ 12192000 h 12192000"/>
                <a:gd name="connsiteX2" fmla="*/ 715807 w 2276360"/>
                <a:gd name="connsiteY2" fmla="*/ 12192000 h 12192000"/>
                <a:gd name="connsiteX3" fmla="*/ 2276360 w 2276360"/>
                <a:gd name="connsiteY3" fmla="*/ 0 h 12192000"/>
              </a:gdLst>
              <a:ahLst/>
              <a:cxnLst>
                <a:cxn ang="0">
                  <a:pos x="connsiteX0" y="connsiteY0"/>
                </a:cxn>
                <a:cxn ang="0">
                  <a:pos x="connsiteX1" y="connsiteY1"/>
                </a:cxn>
                <a:cxn ang="0">
                  <a:pos x="connsiteX2" y="connsiteY2"/>
                </a:cxn>
                <a:cxn ang="0">
                  <a:pos x="connsiteX3" y="connsiteY3"/>
                </a:cxn>
              </a:cxnLst>
              <a:rect l="l" t="t" r="r" b="b"/>
              <a:pathLst>
                <a:path w="2276360" h="12192000">
                  <a:moveTo>
                    <a:pt x="0" y="0"/>
                  </a:moveTo>
                  <a:lnTo>
                    <a:pt x="0" y="12192000"/>
                  </a:lnTo>
                  <a:lnTo>
                    <a:pt x="715807" y="12192000"/>
                  </a:lnTo>
                  <a:lnTo>
                    <a:pt x="2276360" y="0"/>
                  </a:lnTo>
                  <a:close/>
                </a:path>
              </a:pathLst>
            </a:cu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1" name="Shape 21"/>
          <p:cNvSpPr txBox="1">
            <a:spLocks noGrp="1"/>
          </p:cNvSpPr>
          <p:nvPr userDrawn="1">
            <p:ph type="ctrTitle"/>
          </p:nvPr>
        </p:nvSpPr>
        <p:spPr>
          <a:xfrm>
            <a:off x="580101" y="2293598"/>
            <a:ext cx="3932497" cy="1458057"/>
          </a:xfrm>
          <a:prstGeom prst="rect">
            <a:avLst/>
          </a:prstGeom>
        </p:spPr>
        <p:txBody>
          <a:bodyPr lIns="91425" tIns="91425" rIns="91425" bIns="91425" anchor="b" anchorCtr="0"/>
          <a:lstStyle>
            <a:lvl1pPr lvl="0" algn="ctr" rtl="0">
              <a:spcBef>
                <a:spcPts val="0"/>
              </a:spcBef>
              <a:defRPr>
                <a:solidFill>
                  <a:schemeClr val="bg1"/>
                </a:solidFill>
                <a:effectLst>
                  <a:outerShdw blurRad="38100" dist="38100" dir="2700000" algn="tl">
                    <a:srgbClr val="000000">
                      <a:alpha val="43137"/>
                    </a:srgbClr>
                  </a:outerShdw>
                </a:effectLst>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80101" y="3922518"/>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37" name="Picture 36"/>
          <p:cNvPicPr>
            <a:picLocks noChangeAspect="1"/>
          </p:cNvPicPr>
          <p:nvPr userDrawn="1"/>
        </p:nvPicPr>
        <p:blipFill>
          <a:blip r:embed="rId2"/>
          <a:srcRect t="18691" r="20504" b="15979"/>
          <a:stretch>
            <a:fillRect/>
          </a:stretch>
        </p:blipFill>
        <p:spPr>
          <a:xfrm>
            <a:off x="7927930" y="-14513"/>
            <a:ext cx="4269750" cy="6872513"/>
          </a:xfrm>
          <a:custGeom>
            <a:avLst/>
            <a:gdLst>
              <a:gd name="connsiteX0" fmla="*/ 0 w 4269750"/>
              <a:gd name="connsiteY0" fmla="*/ 0 h 6872513"/>
              <a:gd name="connsiteX1" fmla="*/ 4269750 w 4269750"/>
              <a:gd name="connsiteY1" fmla="*/ 0 h 6872513"/>
              <a:gd name="connsiteX2" fmla="*/ 4269750 w 4269750"/>
              <a:gd name="connsiteY2" fmla="*/ 6872513 h 6872513"/>
              <a:gd name="connsiteX3" fmla="*/ 0 w 4269750"/>
              <a:gd name="connsiteY3" fmla="*/ 6872513 h 6872513"/>
            </a:gdLst>
            <a:ahLst/>
            <a:cxnLst>
              <a:cxn ang="0">
                <a:pos x="connsiteX0" y="connsiteY0"/>
              </a:cxn>
              <a:cxn ang="0">
                <a:pos x="connsiteX1" y="connsiteY1"/>
              </a:cxn>
              <a:cxn ang="0">
                <a:pos x="connsiteX2" y="connsiteY2"/>
              </a:cxn>
              <a:cxn ang="0">
                <a:pos x="connsiteX3" y="connsiteY3"/>
              </a:cxn>
            </a:cxnLst>
            <a:rect l="l" t="t" r="r" b="b"/>
            <a:pathLst>
              <a:path w="4269750" h="6872513">
                <a:moveTo>
                  <a:pt x="0" y="0"/>
                </a:moveTo>
                <a:lnTo>
                  <a:pt x="4269750" y="0"/>
                </a:lnTo>
                <a:lnTo>
                  <a:pt x="4269750" y="6872513"/>
                </a:lnTo>
                <a:lnTo>
                  <a:pt x="0" y="6872513"/>
                </a:lnTo>
                <a:close/>
              </a:path>
            </a:pathLst>
          </a:custGeom>
        </p:spPr>
      </p:pic>
    </p:spTree>
    <p:extLst>
      <p:ext uri="{BB962C8B-B14F-4D97-AF65-F5344CB8AC3E}">
        <p14:creationId xmlns:p14="http://schemas.microsoft.com/office/powerpoint/2010/main" val="303987992"/>
      </p:ext>
    </p:extLst>
  </p:cSld>
  <p:clrMapOvr>
    <a:masterClrMapping/>
  </p:clrMapOvr>
  <p:timing>
    <p:tnLst>
      <p:par>
        <p:cTn id="1" dur="indefinite" restart="never" nodeType="tmRoot"/>
      </p:par>
    </p:tnLst>
  </p:timing>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bg>
      <p:bgPr>
        <a:gradFill>
          <a:gsLst>
            <a:gs pos="7000">
              <a:schemeClr val="tx1">
                <a:lumMod val="95000"/>
                <a:lumOff val="5000"/>
              </a:schemeClr>
            </a:gs>
            <a:gs pos="54000">
              <a:schemeClr val="tx1">
                <a:lumMod val="62000"/>
                <a:lumOff val="38000"/>
              </a:schemeClr>
            </a:gs>
            <a:gs pos="100000">
              <a:schemeClr val="tx1">
                <a:lumMod val="95000"/>
                <a:lumOff val="5000"/>
              </a:schemeClr>
            </a:gs>
          </a:gsLst>
          <a:path path="circle">
            <a:fillToRect l="100000" b="100000"/>
          </a:path>
        </a:gradFill>
        <a:effectLst/>
      </p:bgPr>
    </p:bg>
    <p:spTree>
      <p:nvGrpSpPr>
        <p:cNvPr id="1" name="Shape 33"/>
        <p:cNvGrpSpPr/>
        <p:nvPr/>
      </p:nvGrpSpPr>
      <p:grpSpPr>
        <a:xfrm>
          <a:off x="0" y="0"/>
          <a:ext cx="0" cy="0"/>
          <a:chOff x="0" y="0"/>
          <a:chExt cx="0" cy="0"/>
        </a:xfrm>
      </p:grpSpPr>
      <p:grpSp>
        <p:nvGrpSpPr>
          <p:cNvPr id="18" name="Group 17"/>
          <p:cNvGrpSpPr/>
          <p:nvPr userDrawn="1"/>
        </p:nvGrpSpPr>
        <p:grpSpPr>
          <a:xfrm flipH="1" flipV="1">
            <a:off x="56422" y="6134100"/>
            <a:ext cx="12096022" cy="723900"/>
            <a:chOff x="-2839" y="0"/>
            <a:chExt cx="12194839" cy="2438399"/>
          </a:xfrm>
          <a:effectLst>
            <a:outerShdw blurRad="342900" dist="38100" dir="5400000" algn="t" rotWithShape="0">
              <a:prstClr val="black">
                <a:alpha val="78000"/>
              </a:prstClr>
            </a:outerShdw>
          </a:effectLst>
        </p:grpSpPr>
        <p:sp>
          <p:nvSpPr>
            <p:cNvPr id="19" name="Freeform 3"/>
            <p:cNvSpPr/>
            <p:nvPr userDrawn="1"/>
          </p:nvSpPr>
          <p:spPr>
            <a:xfrm rot="5400000" flipV="1">
              <a:off x="4894029" y="-4857312"/>
              <a:ext cx="2398843" cy="12192580"/>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4"/>
            <p:cNvSpPr/>
            <p:nvPr userDrawn="1"/>
          </p:nvSpPr>
          <p:spPr>
            <a:xfrm rot="5400000" flipV="1">
              <a:off x="4957820" y="-4957820"/>
              <a:ext cx="2276360" cy="12192000"/>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 name="Group 14"/>
          <p:cNvGrpSpPr/>
          <p:nvPr userDrawn="1"/>
        </p:nvGrpSpPr>
        <p:grpSpPr>
          <a:xfrm>
            <a:off x="-39557" y="1"/>
            <a:ext cx="12231557" cy="723900"/>
            <a:chOff x="-2839" y="0"/>
            <a:chExt cx="12194839" cy="2438399"/>
          </a:xfrm>
          <a:effectLst>
            <a:outerShdw blurRad="342900" dist="38100" dir="5400000" algn="t" rotWithShape="0">
              <a:prstClr val="black">
                <a:alpha val="78000"/>
              </a:prstClr>
            </a:outerShdw>
          </a:effectLst>
        </p:grpSpPr>
        <p:sp>
          <p:nvSpPr>
            <p:cNvPr id="16" name="Freeform 3"/>
            <p:cNvSpPr/>
            <p:nvPr userDrawn="1"/>
          </p:nvSpPr>
          <p:spPr>
            <a:xfrm rot="5400000" flipV="1">
              <a:off x="4894029" y="-4857312"/>
              <a:ext cx="2398843" cy="12192580"/>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Freeform 4"/>
            <p:cNvSpPr/>
            <p:nvPr userDrawn="1"/>
          </p:nvSpPr>
          <p:spPr>
            <a:xfrm rot="5400000" flipV="1">
              <a:off x="4957820" y="-4957820"/>
              <a:ext cx="2276360" cy="12192000"/>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3" name="Group 2"/>
          <p:cNvGrpSpPr/>
          <p:nvPr userDrawn="1"/>
        </p:nvGrpSpPr>
        <p:grpSpPr>
          <a:xfrm rot="5400000">
            <a:off x="7587344" y="2209801"/>
            <a:ext cx="6857998" cy="2438399"/>
            <a:chOff x="-2839" y="0"/>
            <a:chExt cx="12194839" cy="2438399"/>
          </a:xfrm>
          <a:effectLst>
            <a:outerShdw blurRad="342900" dist="38100" dir="5400000" algn="t" rotWithShape="0">
              <a:prstClr val="black">
                <a:alpha val="78000"/>
              </a:prstClr>
            </a:outerShdw>
          </a:effectLst>
        </p:grpSpPr>
        <p:sp>
          <p:nvSpPr>
            <p:cNvPr id="4" name="Freeform 3"/>
            <p:cNvSpPr/>
            <p:nvPr userDrawn="1"/>
          </p:nvSpPr>
          <p:spPr>
            <a:xfrm rot="5400000" flipV="1">
              <a:off x="4894029" y="-4857312"/>
              <a:ext cx="2398843" cy="12192580"/>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4"/>
            <p:cNvSpPr/>
            <p:nvPr userDrawn="1"/>
          </p:nvSpPr>
          <p:spPr>
            <a:xfrm rot="5400000" flipV="1">
              <a:off x="4957820" y="-4957820"/>
              <a:ext cx="2276360" cy="12192000"/>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 name="Group 5"/>
          <p:cNvGrpSpPr/>
          <p:nvPr userDrawn="1"/>
        </p:nvGrpSpPr>
        <p:grpSpPr>
          <a:xfrm rot="16200000">
            <a:off x="-2209799" y="2209802"/>
            <a:ext cx="6857998" cy="2438399"/>
            <a:chOff x="-2839" y="0"/>
            <a:chExt cx="12194839" cy="2438399"/>
          </a:xfrm>
          <a:effectLst>
            <a:outerShdw blurRad="342900" dist="38100" dir="5400000" algn="t" rotWithShape="0">
              <a:prstClr val="black">
                <a:alpha val="78000"/>
              </a:prstClr>
            </a:outerShdw>
          </a:effectLst>
        </p:grpSpPr>
        <p:sp>
          <p:nvSpPr>
            <p:cNvPr id="7" name="Freeform 3"/>
            <p:cNvSpPr/>
            <p:nvPr userDrawn="1"/>
          </p:nvSpPr>
          <p:spPr>
            <a:xfrm rot="5400000" flipV="1">
              <a:off x="4894029" y="-4857312"/>
              <a:ext cx="2398843" cy="12192580"/>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4"/>
            <p:cNvSpPr/>
            <p:nvPr userDrawn="1"/>
          </p:nvSpPr>
          <p:spPr>
            <a:xfrm rot="5400000" flipV="1">
              <a:off x="4957820" y="-4957820"/>
              <a:ext cx="2276360" cy="12192000"/>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82543574"/>
      </p:ext>
    </p:extLst>
  </p:cSld>
  <p:clrMapOvr>
    <a:masterClrMapping/>
  </p:clrMapOvr>
  <p:timing>
    <p:tnLst>
      <p:par>
        <p:cTn id="1" dur="indefinite" restart="never" nodeType="tmRoot"/>
      </p:par>
    </p:tnLst>
  </p:timing>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bg>
      <p:bgPr>
        <a:gradFill>
          <a:gsLst>
            <a:gs pos="7000">
              <a:schemeClr val="tx1">
                <a:lumMod val="95000"/>
                <a:lumOff val="5000"/>
              </a:schemeClr>
            </a:gs>
            <a:gs pos="54000">
              <a:schemeClr val="tx1">
                <a:lumMod val="62000"/>
                <a:lumOff val="38000"/>
              </a:schemeClr>
            </a:gs>
            <a:gs pos="100000">
              <a:schemeClr val="tx1">
                <a:lumMod val="95000"/>
                <a:lumOff val="5000"/>
              </a:schemeClr>
            </a:gs>
          </a:gsLst>
          <a:path path="circle">
            <a:fillToRect l="100000" b="100000"/>
          </a:path>
        </a:gradFill>
        <a:effectLst/>
      </p:bgPr>
    </p:bg>
    <p:spTree>
      <p:nvGrpSpPr>
        <p:cNvPr id="1" name="Shape 46"/>
        <p:cNvGrpSpPr/>
        <p:nvPr/>
      </p:nvGrpSpPr>
      <p:grpSpPr>
        <a:xfrm>
          <a:off x="0" y="0"/>
          <a:ext cx="0" cy="0"/>
          <a:chOff x="0" y="0"/>
          <a:chExt cx="0" cy="0"/>
        </a:xfrm>
      </p:grpSpPr>
      <p:grpSp>
        <p:nvGrpSpPr>
          <p:cNvPr id="12" name="Group 11"/>
          <p:cNvGrpSpPr/>
          <p:nvPr userDrawn="1"/>
        </p:nvGrpSpPr>
        <p:grpSpPr>
          <a:xfrm flipH="1" flipV="1">
            <a:off x="56422" y="6134100"/>
            <a:ext cx="12096022" cy="723900"/>
            <a:chOff x="-2839" y="0"/>
            <a:chExt cx="12194839" cy="2438399"/>
          </a:xfrm>
          <a:effectLst>
            <a:outerShdw blurRad="342900" dist="38100" dir="5400000" algn="t" rotWithShape="0">
              <a:prstClr val="black">
                <a:alpha val="78000"/>
              </a:prstClr>
            </a:outerShdw>
          </a:effectLst>
        </p:grpSpPr>
        <p:sp>
          <p:nvSpPr>
            <p:cNvPr id="13" name="Freeform 3"/>
            <p:cNvSpPr/>
            <p:nvPr userDrawn="1"/>
          </p:nvSpPr>
          <p:spPr>
            <a:xfrm rot="5400000" flipV="1">
              <a:off x="4894029" y="-4857312"/>
              <a:ext cx="2398843" cy="12192580"/>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4"/>
            <p:cNvSpPr/>
            <p:nvPr userDrawn="1"/>
          </p:nvSpPr>
          <p:spPr>
            <a:xfrm rot="5400000" flipV="1">
              <a:off x="4957820" y="-4957820"/>
              <a:ext cx="2276360" cy="12192000"/>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p:cNvPicPr>
            <a:picLocks noChangeAspect="1"/>
          </p:cNvPicPr>
          <p:nvPr userDrawn="1"/>
        </p:nvPicPr>
        <p:blipFill rotWithShape="1">
          <a:blip r:embed="rId2"/>
          <a:srcRect l="12288" t="32615" b="6284"/>
          <a:stretch/>
        </p:blipFill>
        <p:spPr>
          <a:xfrm>
            <a:off x="468" y="-14983"/>
            <a:ext cx="5066831" cy="6872749"/>
          </a:xfrm>
          <a:prstGeom prst="rect">
            <a:avLst/>
          </a:prstGeom>
        </p:spPr>
      </p:pic>
    </p:spTree>
    <p:extLst>
      <p:ext uri="{BB962C8B-B14F-4D97-AF65-F5344CB8AC3E}">
        <p14:creationId xmlns:p14="http://schemas.microsoft.com/office/powerpoint/2010/main" val="2017924313"/>
      </p:ext>
    </p:extLst>
  </p:cSld>
  <p:clrMapOvr>
    <a:masterClrMapping/>
  </p:clrMapOvr>
  <p:timing>
    <p:tnLst>
      <p:par>
        <p:cTn id="1" dur="indefinite" restart="never" nodeType="tmRoot"/>
      </p:par>
    </p:tnLst>
  </p:timing>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bg>
      <p:bgPr>
        <a:gradFill>
          <a:gsLst>
            <a:gs pos="7000">
              <a:schemeClr val="tx1">
                <a:lumMod val="95000"/>
                <a:lumOff val="5000"/>
              </a:schemeClr>
            </a:gs>
            <a:gs pos="54000">
              <a:schemeClr val="tx1">
                <a:lumMod val="62000"/>
                <a:lumOff val="38000"/>
              </a:schemeClr>
            </a:gs>
            <a:gs pos="100000">
              <a:schemeClr val="tx1">
                <a:lumMod val="95000"/>
                <a:lumOff val="5000"/>
              </a:schemeClr>
            </a:gs>
          </a:gsLst>
          <a:path path="circle">
            <a:fillToRect l="100000" b="100000"/>
          </a:path>
        </a:gradFill>
        <a:effectLst/>
      </p:bgPr>
    </p:bg>
    <p:spTree>
      <p:nvGrpSpPr>
        <p:cNvPr id="1" name="Shape 46"/>
        <p:cNvGrpSpPr/>
        <p:nvPr/>
      </p:nvGrpSpPr>
      <p:grpSpPr>
        <a:xfrm>
          <a:off x="0" y="0"/>
          <a:ext cx="0" cy="0"/>
          <a:chOff x="0" y="0"/>
          <a:chExt cx="0" cy="0"/>
        </a:xfrm>
      </p:grpSpPr>
      <p:pic>
        <p:nvPicPr>
          <p:cNvPr id="2" name="Picture 1"/>
          <p:cNvPicPr>
            <a:picLocks noChangeAspect="1"/>
          </p:cNvPicPr>
          <p:nvPr userDrawn="1"/>
        </p:nvPicPr>
        <p:blipFill rotWithShape="1">
          <a:blip r:embed="rId2"/>
          <a:srcRect l="2275" t="21716" r="21682" b="13635"/>
          <a:stretch/>
        </p:blipFill>
        <p:spPr>
          <a:xfrm>
            <a:off x="0" y="0"/>
            <a:ext cx="11868150" cy="914400"/>
          </a:xfrm>
          <a:prstGeom prst="rect">
            <a:avLst/>
          </a:prstGeom>
        </p:spPr>
      </p:pic>
      <p:sp>
        <p:nvSpPr>
          <p:cNvPr id="47" name="Shape 47"/>
          <p:cNvSpPr txBox="1">
            <a:spLocks noGrp="1"/>
          </p:cNvSpPr>
          <p:nvPr>
            <p:ph type="title"/>
          </p:nvPr>
        </p:nvSpPr>
        <p:spPr>
          <a:xfrm>
            <a:off x="720842" y="1324344"/>
            <a:ext cx="4975107"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720842" y="2460339"/>
            <a:ext cx="4975107" cy="3521361"/>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7" name="Picture 6"/>
          <p:cNvPicPr>
            <a:picLocks noChangeAspect="1"/>
          </p:cNvPicPr>
          <p:nvPr userDrawn="1"/>
        </p:nvPicPr>
        <p:blipFill rotWithShape="1">
          <a:blip r:embed="rId3"/>
          <a:srcRect l="12288" t="32615" b="6284"/>
          <a:stretch/>
        </p:blipFill>
        <p:spPr>
          <a:xfrm flipH="1" flipV="1">
            <a:off x="7125169" y="-14983"/>
            <a:ext cx="5066831" cy="6872749"/>
          </a:xfrm>
          <a:prstGeom prst="rect">
            <a:avLst/>
          </a:prstGeom>
        </p:spPr>
      </p:pic>
    </p:spTree>
    <p:extLst>
      <p:ext uri="{BB962C8B-B14F-4D97-AF65-F5344CB8AC3E}">
        <p14:creationId xmlns:p14="http://schemas.microsoft.com/office/powerpoint/2010/main" val="4075888604"/>
      </p:ext>
    </p:extLst>
  </p:cSld>
  <p:clrMapOvr>
    <a:masterClrMapping/>
  </p:clrMapOvr>
  <p:timing>
    <p:tnLst>
      <p:par>
        <p:cTn id="1" dur="indefinite" restart="never" nodeType="tmRoot"/>
      </p:par>
    </p:tnLst>
  </p:timing>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bg>
      <p:bgPr>
        <a:gradFill>
          <a:gsLst>
            <a:gs pos="7000">
              <a:schemeClr val="tx1">
                <a:lumMod val="95000"/>
                <a:lumOff val="5000"/>
              </a:schemeClr>
            </a:gs>
            <a:gs pos="54000">
              <a:schemeClr val="tx1">
                <a:lumMod val="62000"/>
                <a:lumOff val="38000"/>
              </a:schemeClr>
            </a:gs>
            <a:gs pos="100000">
              <a:schemeClr val="tx1">
                <a:lumMod val="95000"/>
                <a:lumOff val="5000"/>
              </a:schemeClr>
            </a:gs>
          </a:gsLst>
          <a:path path="circle">
            <a:fillToRect l="100000" b="100000"/>
          </a:path>
        </a:gradFill>
        <a:effectLst/>
      </p:bgPr>
    </p:bg>
    <p:spTree>
      <p:nvGrpSpPr>
        <p:cNvPr id="1" name="Shape 61"/>
        <p:cNvGrpSpPr/>
        <p:nvPr/>
      </p:nvGrpSpPr>
      <p:grpSpPr>
        <a:xfrm>
          <a:off x="0" y="0"/>
          <a:ext cx="0" cy="0"/>
          <a:chOff x="0" y="0"/>
          <a:chExt cx="0" cy="0"/>
        </a:xfrm>
      </p:grpSpPr>
      <p:pic>
        <p:nvPicPr>
          <p:cNvPr id="8" name="Picture 7"/>
          <p:cNvPicPr>
            <a:picLocks noChangeAspect="1"/>
          </p:cNvPicPr>
          <p:nvPr userDrawn="1"/>
        </p:nvPicPr>
        <p:blipFill rotWithShape="1">
          <a:blip r:embed="rId2"/>
          <a:srcRect l="2275" t="21716" r="21682" b="13635"/>
          <a:stretch/>
        </p:blipFill>
        <p:spPr>
          <a:xfrm flipH="1" flipV="1">
            <a:off x="76200" y="6312367"/>
            <a:ext cx="11868150" cy="545633"/>
          </a:xfrm>
          <a:prstGeom prst="rect">
            <a:avLst/>
          </a:prstGeom>
        </p:spPr>
      </p:pic>
      <p:pic>
        <p:nvPicPr>
          <p:cNvPr id="7" name="Picture 6"/>
          <p:cNvPicPr>
            <a:picLocks noChangeAspect="1"/>
          </p:cNvPicPr>
          <p:nvPr userDrawn="1"/>
        </p:nvPicPr>
        <p:blipFill rotWithShape="1">
          <a:blip r:embed="rId2"/>
          <a:srcRect l="2275" t="21716" r="21682" b="13635"/>
          <a:stretch/>
        </p:blipFill>
        <p:spPr>
          <a:xfrm>
            <a:off x="95250" y="-1"/>
            <a:ext cx="11868150" cy="545633"/>
          </a:xfrm>
          <a:prstGeom prst="rect">
            <a:avLst/>
          </a:prstGeom>
        </p:spPr>
      </p:pic>
      <p:pic>
        <p:nvPicPr>
          <p:cNvPr id="5" name="Picture 4"/>
          <p:cNvPicPr>
            <a:picLocks noChangeAspect="1"/>
          </p:cNvPicPr>
          <p:nvPr userDrawn="1"/>
        </p:nvPicPr>
        <p:blipFill rotWithShape="1">
          <a:blip r:embed="rId3"/>
          <a:srcRect l="29473" t="32615" b="6284"/>
          <a:stretch/>
        </p:blipFill>
        <p:spPr>
          <a:xfrm>
            <a:off x="0" y="0"/>
            <a:ext cx="3453285" cy="6872983"/>
          </a:xfrm>
          <a:prstGeom prst="rect">
            <a:avLst/>
          </a:prstGeom>
        </p:spPr>
      </p:pic>
      <p:sp>
        <p:nvSpPr>
          <p:cNvPr id="63" name="Shape 63"/>
          <p:cNvSpPr txBox="1">
            <a:spLocks noGrp="1"/>
          </p:cNvSpPr>
          <p:nvPr>
            <p:ph type="body" idx="1"/>
          </p:nvPr>
        </p:nvSpPr>
        <p:spPr>
          <a:xfrm>
            <a:off x="3021106" y="255417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6305587" y="255417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3032395" y="1739768"/>
            <a:ext cx="6307303" cy="62568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6" name="Picture 5"/>
          <p:cNvPicPr>
            <a:picLocks noChangeAspect="1"/>
          </p:cNvPicPr>
          <p:nvPr userDrawn="1"/>
        </p:nvPicPr>
        <p:blipFill rotWithShape="1">
          <a:blip r:embed="rId3"/>
          <a:srcRect l="31063" t="40862" r="143" b="5959"/>
          <a:stretch/>
        </p:blipFill>
        <p:spPr>
          <a:xfrm flipH="1" flipV="1">
            <a:off x="8432800" y="233"/>
            <a:ext cx="3759200" cy="6872749"/>
          </a:xfrm>
          <a:prstGeom prst="rect">
            <a:avLst/>
          </a:prstGeom>
        </p:spPr>
      </p:pic>
    </p:spTree>
    <p:extLst>
      <p:ext uri="{BB962C8B-B14F-4D97-AF65-F5344CB8AC3E}">
        <p14:creationId xmlns:p14="http://schemas.microsoft.com/office/powerpoint/2010/main" val="3717722713"/>
      </p:ext>
    </p:extLst>
  </p:cSld>
  <p:clrMapOvr>
    <a:masterClrMapping/>
  </p:clrMapOvr>
  <p:timing>
    <p:tnLst>
      <p:par>
        <p:cTn id="1" dur="indefinite" restart="never" nodeType="tmRoot"/>
      </p:par>
    </p:tnLst>
  </p:timing>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gradFill>
          <a:gsLst>
            <a:gs pos="7000">
              <a:schemeClr val="tx1">
                <a:lumMod val="95000"/>
                <a:lumOff val="5000"/>
              </a:schemeClr>
            </a:gs>
            <a:gs pos="54000">
              <a:schemeClr val="tx1">
                <a:lumMod val="62000"/>
                <a:lumOff val="38000"/>
              </a:schemeClr>
            </a:gs>
            <a:gs pos="100000">
              <a:schemeClr val="tx1">
                <a:lumMod val="95000"/>
                <a:lumOff val="5000"/>
              </a:schemeClr>
            </a:gs>
          </a:gsLst>
          <a:path path="circle">
            <a:fillToRect l="100000" b="100000"/>
          </a:path>
        </a:gradFill>
        <a:effectLst/>
      </p:bgPr>
    </p:bg>
    <p:spTree>
      <p:nvGrpSpPr>
        <p:cNvPr id="1" name="Shape 77"/>
        <p:cNvGrpSpPr/>
        <p:nvPr/>
      </p:nvGrpSpPr>
      <p:grpSpPr>
        <a:xfrm>
          <a:off x="0" y="0"/>
          <a:ext cx="0" cy="0"/>
          <a:chOff x="0" y="0"/>
          <a:chExt cx="0" cy="0"/>
        </a:xfrm>
      </p:grpSpPr>
      <p:sp>
        <p:nvSpPr>
          <p:cNvPr id="80" name="Shape 80"/>
          <p:cNvSpPr txBox="1">
            <a:spLocks noGrp="1"/>
          </p:cNvSpPr>
          <p:nvPr>
            <p:ph type="body" idx="2"/>
          </p:nvPr>
        </p:nvSpPr>
        <p:spPr>
          <a:xfrm>
            <a:off x="5265302" y="1539406"/>
            <a:ext cx="2790038" cy="2061043"/>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8610601" y="1539407"/>
            <a:ext cx="2790038" cy="2061043"/>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5265302" y="419325"/>
            <a:ext cx="6135336"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6" name="Shape 80"/>
          <p:cNvSpPr txBox="1">
            <a:spLocks noGrp="1"/>
          </p:cNvSpPr>
          <p:nvPr>
            <p:ph type="body" idx="10"/>
          </p:nvPr>
        </p:nvSpPr>
        <p:spPr>
          <a:xfrm>
            <a:off x="5265302" y="4377856"/>
            <a:ext cx="2790038" cy="2061043"/>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Shape 81"/>
          <p:cNvSpPr txBox="1">
            <a:spLocks noGrp="1"/>
          </p:cNvSpPr>
          <p:nvPr>
            <p:ph type="body" idx="11"/>
          </p:nvPr>
        </p:nvSpPr>
        <p:spPr>
          <a:xfrm>
            <a:off x="8610601" y="4377857"/>
            <a:ext cx="2790038" cy="2061043"/>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2" name="Group 1"/>
          <p:cNvGrpSpPr/>
          <p:nvPr userDrawn="1"/>
        </p:nvGrpSpPr>
        <p:grpSpPr>
          <a:xfrm>
            <a:off x="0" y="0"/>
            <a:ext cx="4819650" cy="6872983"/>
            <a:chOff x="0" y="0"/>
            <a:chExt cx="4210050" cy="6872983"/>
          </a:xfrm>
        </p:grpSpPr>
        <p:pic>
          <p:nvPicPr>
            <p:cNvPr id="8" name="Picture 7"/>
            <p:cNvPicPr>
              <a:picLocks noChangeAspect="1"/>
            </p:cNvPicPr>
            <p:nvPr userDrawn="1"/>
          </p:nvPicPr>
          <p:blipFill rotWithShape="1">
            <a:blip r:embed="rId2"/>
            <a:srcRect l="29473" t="43598" b="6284"/>
            <a:stretch/>
          </p:blipFill>
          <p:spPr>
            <a:xfrm>
              <a:off x="0" y="0"/>
              <a:ext cx="4210050" cy="6872983"/>
            </a:xfrm>
            <a:prstGeom prst="rect">
              <a:avLst/>
            </a:prstGeom>
          </p:spPr>
        </p:pic>
        <p:pic>
          <p:nvPicPr>
            <p:cNvPr id="9" name="Picture 8"/>
            <p:cNvPicPr>
              <a:picLocks noChangeAspect="1"/>
            </p:cNvPicPr>
            <p:nvPr userDrawn="1"/>
          </p:nvPicPr>
          <p:blipFill rotWithShape="1">
            <a:blip r:embed="rId2"/>
            <a:srcRect l="29426" t="32996" r="6035" b="8784"/>
            <a:stretch/>
          </p:blipFill>
          <p:spPr>
            <a:xfrm flipV="1">
              <a:off x="20745" y="7782"/>
              <a:ext cx="3217755" cy="6865200"/>
            </a:xfrm>
            <a:prstGeom prst="rect">
              <a:avLst/>
            </a:prstGeom>
          </p:spPr>
        </p:pic>
      </p:grpSp>
    </p:spTree>
    <p:extLst>
      <p:ext uri="{BB962C8B-B14F-4D97-AF65-F5344CB8AC3E}">
        <p14:creationId xmlns:p14="http://schemas.microsoft.com/office/powerpoint/2010/main" val="2432262262"/>
      </p:ext>
    </p:extLst>
  </p:cSld>
  <p:clrMapOvr>
    <a:masterClrMapping/>
  </p:clrMapOvr>
  <p:timing>
    <p:tnLst>
      <p:par>
        <p:cTn id="1" dur="indefinite" restart="never" nodeType="tmRoot"/>
      </p:par>
    </p:tnLst>
  </p:timing>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gradFill>
          <a:gsLst>
            <a:gs pos="7000">
              <a:schemeClr val="tx1">
                <a:lumMod val="95000"/>
                <a:lumOff val="5000"/>
              </a:schemeClr>
            </a:gs>
            <a:gs pos="54000">
              <a:schemeClr val="tx1">
                <a:lumMod val="62000"/>
                <a:lumOff val="38000"/>
              </a:schemeClr>
            </a:gs>
            <a:gs pos="100000">
              <a:schemeClr val="tx1">
                <a:lumMod val="95000"/>
                <a:lumOff val="5000"/>
              </a:schemeClr>
            </a:gs>
          </a:gsLst>
          <a:path path="circle">
            <a:fillToRect l="100000" b="100000"/>
          </a:path>
        </a:gradFill>
        <a:effectLst/>
      </p:bgPr>
    </p:bg>
    <p:spTree>
      <p:nvGrpSpPr>
        <p:cNvPr id="1" name="Shape 94"/>
        <p:cNvGrpSpPr/>
        <p:nvPr/>
      </p:nvGrpSpPr>
      <p:grpSpPr>
        <a:xfrm>
          <a:off x="0" y="0"/>
          <a:ext cx="0" cy="0"/>
          <a:chOff x="0" y="0"/>
          <a:chExt cx="0" cy="0"/>
        </a:xfrm>
      </p:grpSpPr>
      <p:grpSp>
        <p:nvGrpSpPr>
          <p:cNvPr id="3" name="Group 2"/>
          <p:cNvGrpSpPr/>
          <p:nvPr userDrawn="1"/>
        </p:nvGrpSpPr>
        <p:grpSpPr>
          <a:xfrm flipH="1" flipV="1">
            <a:off x="56422" y="6134100"/>
            <a:ext cx="12096022" cy="723900"/>
            <a:chOff x="-2839" y="0"/>
            <a:chExt cx="12194839" cy="2438399"/>
          </a:xfrm>
          <a:effectLst>
            <a:outerShdw blurRad="342900" dist="38100" dir="5400000" algn="t" rotWithShape="0">
              <a:prstClr val="black">
                <a:alpha val="78000"/>
              </a:prstClr>
            </a:outerShdw>
          </a:effectLst>
        </p:grpSpPr>
        <p:sp>
          <p:nvSpPr>
            <p:cNvPr id="4" name="Freeform 3"/>
            <p:cNvSpPr/>
            <p:nvPr userDrawn="1"/>
          </p:nvSpPr>
          <p:spPr>
            <a:xfrm rot="5400000" flipV="1">
              <a:off x="4894029" y="-4857312"/>
              <a:ext cx="2398843" cy="12192580"/>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4"/>
            <p:cNvSpPr/>
            <p:nvPr userDrawn="1"/>
          </p:nvSpPr>
          <p:spPr>
            <a:xfrm rot="5400000" flipV="1">
              <a:off x="4957820" y="-4957820"/>
              <a:ext cx="2276360" cy="12192000"/>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 name="Group 5"/>
          <p:cNvGrpSpPr/>
          <p:nvPr userDrawn="1"/>
        </p:nvGrpSpPr>
        <p:grpSpPr>
          <a:xfrm>
            <a:off x="-39557" y="1"/>
            <a:ext cx="12231557" cy="723900"/>
            <a:chOff x="-2839" y="0"/>
            <a:chExt cx="12194839" cy="2438399"/>
          </a:xfrm>
          <a:effectLst>
            <a:outerShdw blurRad="342900" dist="38100" dir="5400000" algn="t" rotWithShape="0">
              <a:prstClr val="black">
                <a:alpha val="78000"/>
              </a:prstClr>
            </a:outerShdw>
          </a:effectLst>
        </p:grpSpPr>
        <p:sp>
          <p:nvSpPr>
            <p:cNvPr id="7" name="Freeform 3"/>
            <p:cNvSpPr/>
            <p:nvPr userDrawn="1"/>
          </p:nvSpPr>
          <p:spPr>
            <a:xfrm rot="5400000" flipV="1">
              <a:off x="4894029" y="-4857312"/>
              <a:ext cx="2398843" cy="12192580"/>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4"/>
            <p:cNvSpPr/>
            <p:nvPr userDrawn="1"/>
          </p:nvSpPr>
          <p:spPr>
            <a:xfrm rot="5400000" flipV="1">
              <a:off x="4957820" y="-4957820"/>
              <a:ext cx="2276360" cy="12192000"/>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5" name="Shape 95"/>
          <p:cNvSpPr txBox="1">
            <a:spLocks noGrp="1"/>
          </p:cNvSpPr>
          <p:nvPr>
            <p:ph type="title"/>
          </p:nvPr>
        </p:nvSpPr>
        <p:spPr>
          <a:xfrm>
            <a:off x="2256659" y="4702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timing>
    <p:tnLst>
      <p:par>
        <p:cTn id="1" dur="indefinite" restart="never" nodeType="tmRoot"/>
      </p:par>
    </p:tnLst>
  </p:timing>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bg>
      <p:bgPr>
        <a:gradFill>
          <a:gsLst>
            <a:gs pos="7000">
              <a:schemeClr val="tx1">
                <a:lumMod val="95000"/>
                <a:lumOff val="5000"/>
              </a:schemeClr>
            </a:gs>
            <a:gs pos="54000">
              <a:schemeClr val="tx1">
                <a:lumMod val="62000"/>
                <a:lumOff val="38000"/>
              </a:schemeClr>
            </a:gs>
            <a:gs pos="100000">
              <a:schemeClr val="tx1">
                <a:lumMod val="95000"/>
                <a:lumOff val="5000"/>
              </a:schemeClr>
            </a:gs>
          </a:gsLst>
          <a:path path="circle">
            <a:fillToRect l="100000" b="100000"/>
          </a:path>
        </a:gradFill>
        <a:effectLst/>
      </p:bgPr>
    </p:bg>
    <p:spTree>
      <p:nvGrpSpPr>
        <p:cNvPr id="1" name="Shape 108"/>
        <p:cNvGrpSpPr/>
        <p:nvPr/>
      </p:nvGrpSpPr>
      <p:grpSpPr>
        <a:xfrm>
          <a:off x="0" y="0"/>
          <a:ext cx="0" cy="0"/>
          <a:chOff x="0" y="0"/>
          <a:chExt cx="0" cy="0"/>
        </a:xfrm>
      </p:grpSpPr>
      <p:grpSp>
        <p:nvGrpSpPr>
          <p:cNvPr id="3" name="Group 2"/>
          <p:cNvGrpSpPr/>
          <p:nvPr userDrawn="1"/>
        </p:nvGrpSpPr>
        <p:grpSpPr>
          <a:xfrm rot="5400000">
            <a:off x="7587344" y="2209801"/>
            <a:ext cx="6857998" cy="2438399"/>
            <a:chOff x="-2839" y="0"/>
            <a:chExt cx="12194839" cy="2438399"/>
          </a:xfrm>
          <a:effectLst>
            <a:outerShdw blurRad="342900" dist="38100" dir="5400000" algn="t" rotWithShape="0">
              <a:prstClr val="black">
                <a:alpha val="78000"/>
              </a:prstClr>
            </a:outerShdw>
          </a:effectLst>
        </p:grpSpPr>
        <p:sp>
          <p:nvSpPr>
            <p:cNvPr id="4" name="Freeform 3"/>
            <p:cNvSpPr/>
            <p:nvPr userDrawn="1"/>
          </p:nvSpPr>
          <p:spPr>
            <a:xfrm rot="5400000" flipV="1">
              <a:off x="4894029" y="-4857312"/>
              <a:ext cx="2398843" cy="12192580"/>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4"/>
            <p:cNvSpPr/>
            <p:nvPr userDrawn="1"/>
          </p:nvSpPr>
          <p:spPr>
            <a:xfrm rot="5400000" flipV="1">
              <a:off x="4957820" y="-4957820"/>
              <a:ext cx="2276360" cy="12192000"/>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 name="Group 5"/>
          <p:cNvGrpSpPr/>
          <p:nvPr userDrawn="1"/>
        </p:nvGrpSpPr>
        <p:grpSpPr>
          <a:xfrm rot="16200000">
            <a:off x="-2209799" y="2209802"/>
            <a:ext cx="6857998" cy="2438399"/>
            <a:chOff x="-2839" y="0"/>
            <a:chExt cx="12194839" cy="2438399"/>
          </a:xfrm>
          <a:effectLst>
            <a:outerShdw blurRad="342900" dist="38100" dir="5400000" algn="t" rotWithShape="0">
              <a:prstClr val="black">
                <a:alpha val="78000"/>
              </a:prstClr>
            </a:outerShdw>
          </a:effectLst>
        </p:grpSpPr>
        <p:sp>
          <p:nvSpPr>
            <p:cNvPr id="7" name="Freeform 3"/>
            <p:cNvSpPr/>
            <p:nvPr userDrawn="1"/>
          </p:nvSpPr>
          <p:spPr>
            <a:xfrm rot="5400000" flipV="1">
              <a:off x="4894029" y="-4857312"/>
              <a:ext cx="2398843" cy="12192580"/>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4"/>
            <p:cNvSpPr/>
            <p:nvPr userDrawn="1"/>
          </p:nvSpPr>
          <p:spPr>
            <a:xfrm rot="5400000" flipV="1">
              <a:off x="4957820" y="-4957820"/>
              <a:ext cx="2276360" cy="12192000"/>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9" name="Shape 109"/>
          <p:cNvSpPr txBox="1">
            <a:spLocks noGrp="1"/>
          </p:cNvSpPr>
          <p:nvPr>
            <p:ph type="body" idx="1"/>
          </p:nvPr>
        </p:nvSpPr>
        <p:spPr>
          <a:xfrm>
            <a:off x="2487998" y="6139529"/>
            <a:ext cx="6485178" cy="478340"/>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Tree>
    <p:extLst>
      <p:ext uri="{BB962C8B-B14F-4D97-AF65-F5344CB8AC3E}">
        <p14:creationId xmlns:p14="http://schemas.microsoft.com/office/powerpoint/2010/main" val="3471332256"/>
      </p:ext>
    </p:extLst>
  </p:cSld>
  <p:clrMapOvr>
    <a:masterClrMapping/>
  </p:clrMapOvr>
  <p:timing>
    <p:tnLst>
      <p:par>
        <p:cTn id="1" dur="indefinite" restart="never" nodeType="tmRoot"/>
      </p:par>
    </p:tnLst>
  </p:timing>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bg>
      <p:bgPr>
        <a:gradFill>
          <a:gsLst>
            <a:gs pos="7000">
              <a:schemeClr val="tx1">
                <a:lumMod val="95000"/>
                <a:lumOff val="5000"/>
              </a:schemeClr>
            </a:gs>
            <a:gs pos="54000">
              <a:schemeClr val="tx1">
                <a:lumMod val="62000"/>
                <a:lumOff val="38000"/>
              </a:schemeClr>
            </a:gs>
            <a:gs pos="100000">
              <a:schemeClr val="tx1">
                <a:lumMod val="95000"/>
                <a:lumOff val="5000"/>
              </a:schemeClr>
            </a:gs>
          </a:gsLst>
          <a:path path="circle">
            <a:fillToRect l="100000" b="100000"/>
          </a:path>
        </a:gradFill>
        <a:effectLst/>
      </p:bgPr>
    </p:bg>
    <p:spTree>
      <p:nvGrpSpPr>
        <p:cNvPr id="1" name="Shape 122"/>
        <p:cNvGrpSpPr/>
        <p:nvPr/>
      </p:nvGrpSpPr>
      <p:grpSpPr>
        <a:xfrm>
          <a:off x="0" y="0"/>
          <a:ext cx="0" cy="0"/>
          <a:chOff x="0" y="0"/>
          <a:chExt cx="0" cy="0"/>
        </a:xfrm>
      </p:grpSpPr>
      <p:grpSp>
        <p:nvGrpSpPr>
          <p:cNvPr id="2" name="Group 1"/>
          <p:cNvGrpSpPr/>
          <p:nvPr userDrawn="1"/>
        </p:nvGrpSpPr>
        <p:grpSpPr>
          <a:xfrm rot="10800000">
            <a:off x="0" y="1261532"/>
            <a:ext cx="12192000" cy="4334938"/>
            <a:chOff x="-2841" y="-84908"/>
            <a:chExt cx="12194841" cy="2438402"/>
          </a:xfrm>
          <a:effectLst>
            <a:outerShdw blurRad="342900" dist="38100" dir="5400000" algn="t" rotWithShape="0">
              <a:prstClr val="black">
                <a:alpha val="78000"/>
              </a:prstClr>
            </a:outerShdw>
          </a:effectLst>
        </p:grpSpPr>
        <p:sp>
          <p:nvSpPr>
            <p:cNvPr id="3" name="Freeform 3"/>
            <p:cNvSpPr/>
            <p:nvPr userDrawn="1"/>
          </p:nvSpPr>
          <p:spPr>
            <a:xfrm rot="5400000" flipV="1">
              <a:off x="4874249" y="-4961998"/>
              <a:ext cx="2438402" cy="12192582"/>
            </a:xfrm>
            <a:prstGeom prst="rect">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Freeform 4"/>
            <p:cNvSpPr/>
            <p:nvPr userDrawn="1"/>
          </p:nvSpPr>
          <p:spPr>
            <a:xfrm rot="5400000" flipV="1">
              <a:off x="4957820" y="-4957820"/>
              <a:ext cx="2276360" cy="12192000"/>
            </a:xfrm>
            <a:prstGeom prst="rect">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18" name="Picture 17"/>
          <p:cNvPicPr>
            <a:picLocks noChangeAspect="1"/>
          </p:cNvPicPr>
          <p:nvPr userDrawn="1"/>
        </p:nvPicPr>
        <p:blipFill rotWithShape="1">
          <a:blip r:embed="rId2"/>
          <a:srcRect l="50000" t="45831"/>
          <a:stretch/>
        </p:blipFill>
        <p:spPr>
          <a:xfrm>
            <a:off x="1" y="-29497"/>
            <a:ext cx="2145006" cy="2239298"/>
          </a:xfrm>
          <a:prstGeom prst="rect">
            <a:avLst/>
          </a:prstGeom>
        </p:spPr>
      </p:pic>
      <p:pic>
        <p:nvPicPr>
          <p:cNvPr id="22" name="Picture 21"/>
          <p:cNvPicPr>
            <a:picLocks noChangeAspect="1"/>
          </p:cNvPicPr>
          <p:nvPr userDrawn="1"/>
        </p:nvPicPr>
        <p:blipFill rotWithShape="1">
          <a:blip r:embed="rId3"/>
          <a:srcRect r="61691" b="55969"/>
          <a:stretch/>
        </p:blipFill>
        <p:spPr>
          <a:xfrm>
            <a:off x="10172700" y="4474601"/>
            <a:ext cx="2068461" cy="2398147"/>
          </a:xfrm>
          <a:prstGeom prst="rect">
            <a:avLst/>
          </a:prstGeom>
        </p:spPr>
      </p:pic>
    </p:spTree>
    <p:extLst>
      <p:ext uri="{BB962C8B-B14F-4D97-AF65-F5344CB8AC3E}">
        <p14:creationId xmlns:p14="http://schemas.microsoft.com/office/powerpoint/2010/main" val="4039366816"/>
      </p:ext>
    </p:extLst>
  </p:cSld>
  <p:clrMapOvr>
    <a:masterClrMapping/>
  </p:clrMapOvr>
  <p:timing>
    <p:tnLst>
      <p:par>
        <p:cTn id="1" dur="indefinite" restart="never" nodeType="tmRoot"/>
      </p:par>
    </p:tnLst>
  </p:timing>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grpSp>
        <p:nvGrpSpPr>
          <p:cNvPr id="2" name="Group 1"/>
          <p:cNvGrpSpPr/>
          <p:nvPr userDrawn="1"/>
        </p:nvGrpSpPr>
        <p:grpSpPr>
          <a:xfrm rot="10800000">
            <a:off x="0" y="1261532"/>
            <a:ext cx="12192000" cy="4334938"/>
            <a:chOff x="-2841" y="-84908"/>
            <a:chExt cx="12194841" cy="2438402"/>
          </a:xfrm>
          <a:effectLst>
            <a:outerShdw blurRad="342900" dist="38100" dir="5400000" algn="t" rotWithShape="0">
              <a:prstClr val="black">
                <a:alpha val="78000"/>
              </a:prstClr>
            </a:outerShdw>
          </a:effectLst>
        </p:grpSpPr>
        <p:sp>
          <p:nvSpPr>
            <p:cNvPr id="3" name="Freeform 3"/>
            <p:cNvSpPr/>
            <p:nvPr userDrawn="1"/>
          </p:nvSpPr>
          <p:spPr>
            <a:xfrm rot="5400000" flipV="1">
              <a:off x="4874249" y="-4961998"/>
              <a:ext cx="2438402" cy="12192582"/>
            </a:xfrm>
            <a:prstGeom prst="rect">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Freeform 4"/>
            <p:cNvSpPr/>
            <p:nvPr userDrawn="1"/>
          </p:nvSpPr>
          <p:spPr>
            <a:xfrm rot="5400000" flipV="1">
              <a:off x="4957820" y="-4957820"/>
              <a:ext cx="2276360" cy="12192000"/>
            </a:xfrm>
            <a:prstGeom prst="rect">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 name="Group 7"/>
          <p:cNvGrpSpPr/>
          <p:nvPr userDrawn="1"/>
        </p:nvGrpSpPr>
        <p:grpSpPr>
          <a:xfrm>
            <a:off x="6877050" y="3"/>
            <a:ext cx="5312110" cy="6857998"/>
            <a:chOff x="6296028" y="3"/>
            <a:chExt cx="5893132" cy="6857998"/>
          </a:xfrm>
        </p:grpSpPr>
        <p:sp>
          <p:nvSpPr>
            <p:cNvPr id="6" name="Freeform 3"/>
            <p:cNvSpPr/>
            <p:nvPr userDrawn="1"/>
          </p:nvSpPr>
          <p:spPr>
            <a:xfrm rot="10800000" flipV="1">
              <a:off x="6296028" y="3"/>
              <a:ext cx="5881868" cy="6856728"/>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4"/>
            <p:cNvSpPr/>
            <p:nvPr userDrawn="1"/>
          </p:nvSpPr>
          <p:spPr>
            <a:xfrm rot="10800000" flipV="1">
              <a:off x="6607616" y="1600"/>
              <a:ext cx="5581544" cy="6856401"/>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766688896"/>
      </p:ext>
    </p:extLst>
  </p:cSld>
  <p:clrMapOvr>
    <a:masterClrMapping/>
  </p:clrMapOvr>
  <p:timing>
    <p:tnLst>
      <p:par>
        <p:cTn id="1" dur="indefinite" restart="never" nodeType="tmRoot"/>
      </p:par>
    </p:tnLst>
  </p:timing>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grpSp>
        <p:nvGrpSpPr>
          <p:cNvPr id="2" name="Group 1"/>
          <p:cNvGrpSpPr/>
          <p:nvPr userDrawn="1"/>
        </p:nvGrpSpPr>
        <p:grpSpPr>
          <a:xfrm rot="10800000">
            <a:off x="0" y="1261532"/>
            <a:ext cx="12192000" cy="4334938"/>
            <a:chOff x="-2841" y="-84908"/>
            <a:chExt cx="12194841" cy="2438402"/>
          </a:xfrm>
          <a:effectLst>
            <a:outerShdw blurRad="342900" dist="38100" dir="5400000" algn="t" rotWithShape="0">
              <a:prstClr val="black">
                <a:alpha val="78000"/>
              </a:prstClr>
            </a:outerShdw>
          </a:effectLst>
        </p:grpSpPr>
        <p:sp>
          <p:nvSpPr>
            <p:cNvPr id="3" name="Freeform 3"/>
            <p:cNvSpPr/>
            <p:nvPr userDrawn="1"/>
          </p:nvSpPr>
          <p:spPr>
            <a:xfrm rot="5400000" flipV="1">
              <a:off x="4874249" y="-4961998"/>
              <a:ext cx="2438402" cy="12192582"/>
            </a:xfrm>
            <a:prstGeom prst="rect">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Freeform 4"/>
            <p:cNvSpPr/>
            <p:nvPr userDrawn="1"/>
          </p:nvSpPr>
          <p:spPr>
            <a:xfrm rot="5400000" flipV="1">
              <a:off x="4957820" y="-4957820"/>
              <a:ext cx="2276360" cy="12192000"/>
            </a:xfrm>
            <a:prstGeom prst="rect">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userDrawn="1"/>
        </p:nvGrpSpPr>
        <p:grpSpPr>
          <a:xfrm flipH="1">
            <a:off x="0" y="2"/>
            <a:ext cx="5312110" cy="6857998"/>
            <a:chOff x="6296028" y="3"/>
            <a:chExt cx="5893132" cy="6857998"/>
          </a:xfrm>
        </p:grpSpPr>
        <p:sp>
          <p:nvSpPr>
            <p:cNvPr id="6" name="Freeform 3"/>
            <p:cNvSpPr/>
            <p:nvPr userDrawn="1"/>
          </p:nvSpPr>
          <p:spPr>
            <a:xfrm rot="10800000" flipV="1">
              <a:off x="6296028" y="3"/>
              <a:ext cx="5881868" cy="6856728"/>
            </a:xfrm>
            <a:prstGeom prst="rtTriangle">
              <a:avLst/>
            </a:prstGeom>
            <a:solidFill>
              <a:schemeClr val="bg1"/>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4"/>
            <p:cNvSpPr/>
            <p:nvPr userDrawn="1"/>
          </p:nvSpPr>
          <p:spPr>
            <a:xfrm rot="10800000" flipV="1">
              <a:off x="6607616" y="1600"/>
              <a:ext cx="5581544" cy="6856401"/>
            </a:xfrm>
            <a:prstGeom prst="rtTriangle">
              <a:avLst/>
            </a:prstGeom>
            <a:gradFill>
              <a:gsLst>
                <a:gs pos="0">
                  <a:srgbClr val="010D27">
                    <a:lumMod val="88000"/>
                    <a:lumOff val="12000"/>
                  </a:srgbClr>
                </a:gs>
                <a:gs pos="32000">
                  <a:srgbClr val="033862">
                    <a:lumMod val="75000"/>
                    <a:lumOff val="25000"/>
                  </a:srgbClr>
                </a:gs>
                <a:gs pos="65000">
                  <a:srgbClr val="022044">
                    <a:lumMod val="71000"/>
                    <a:lumOff val="29000"/>
                  </a:srgbClr>
                </a:gs>
                <a:gs pos="100000">
                  <a:srgbClr val="010D27">
                    <a:lumMod val="92000"/>
                    <a:lumOff val="8000"/>
                  </a:srgbClr>
                </a:gs>
              </a:gsLst>
              <a:lin ang="5400000" scaled="1"/>
            </a:gra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1147519985"/>
      </p:ext>
    </p:extLst>
  </p:cSld>
  <p:clrMapOvr>
    <a:masterClrMapping/>
  </p:clrMapOvr>
  <p:timing>
    <p:tnLst>
      <p:par>
        <p:cTn id="1" dur="indefinite" restart="never" nodeType="tmRoot"/>
      </p:par>
    </p:tnLst>
  </p:timing>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bg>
      <p:bgPr>
        <a:gradFill flip="none" rotWithShape="1">
          <a:gsLst>
            <a:gs pos="0">
              <a:srgbClr val="424242"/>
            </a:gs>
            <a:gs pos="46000">
              <a:schemeClr val="tx1">
                <a:lumMod val="62000"/>
                <a:lumOff val="38000"/>
              </a:schemeClr>
            </a:gs>
            <a:gs pos="100000">
              <a:schemeClr val="tx1">
                <a:lumMod val="95000"/>
                <a:lumOff val="5000"/>
              </a:schemeClr>
            </a:gs>
          </a:gsLst>
          <a:path path="circle">
            <a:fillToRect l="100000" t="100000"/>
          </a:path>
          <a:tileRect r="-100000" b="-100000"/>
        </a:gradFill>
        <a:effectLst/>
      </p:bgPr>
    </p:bg>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timing>
    <p:tnLst>
      <p:par>
        <p:cTn id="1" dur="indefinite" restart="never" nodeType="tmRoot"/>
      </p:par>
    </p:tnLst>
  </p:timing>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gradFill>
          <a:gsLst>
            <a:gs pos="7000">
              <a:schemeClr val="tx1">
                <a:lumMod val="95000"/>
                <a:lumOff val="5000"/>
              </a:schemeClr>
            </a:gs>
            <a:gs pos="54000">
              <a:schemeClr val="tx1">
                <a:lumMod val="62000"/>
                <a:lumOff val="38000"/>
              </a:schemeClr>
            </a:gs>
            <a:gs pos="100000">
              <a:schemeClr val="tx1">
                <a:lumMod val="95000"/>
                <a:lumOff val="5000"/>
              </a:schemeClr>
            </a:gs>
          </a:gsLst>
          <a:path path="circle">
            <a:fillToRect l="100000" b="100000"/>
          </a:path>
        </a:gra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4/24/2018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iming>
    <p:tnLst>
      <p:par>
        <p:cTn id="1" dur="indefinite" restart="never" nodeType="tmRoot"/>
      </p:par>
    </p:tnLst>
  </p:timing>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bg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bg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bg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bg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1.xml"/></Relationships>
</file>

<file path=ppt/slides/_rels/slide16.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2.xml"/></Relationships>
</file>

<file path=ppt/slides/_rels/slide17.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1.xml"/></Relationships>
</file>

<file path=ppt/slides/_rels/slide18.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2.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ctrTitle"/>
          </p:nvPr>
        </p:nvSpPr>
        <p:spPr>
          <a:xfrm>
            <a:off x="3126011" y="2975067"/>
            <a:ext cx="5582559" cy="907867"/>
          </a:xfrm>
        </p:spPr>
        <p:txBody>
          <a:bodyPr>
            <a:noAutofit/>
          </a:bodyPr>
          <a:lstStyle/>
          <a:p>
            <a:r>
              <a:rPr lang="en-US" sz="5400" dirty="0" smtClean="0"/>
              <a:t>METALLIC </a:t>
            </a:r>
            <a:r>
              <a:rPr lang="en-US" sz="5400" dirty="0" smtClean="0">
                <a:gradFill>
                  <a:gsLst>
                    <a:gs pos="8000">
                      <a:srgbClr val="033862"/>
                    </a:gs>
                    <a:gs pos="59000">
                      <a:schemeClr val="bg1"/>
                    </a:gs>
                    <a:gs pos="84000">
                      <a:srgbClr val="131F2B"/>
                    </a:gs>
                  </a:gsLst>
                  <a:path path="circle">
                    <a:fillToRect l="100000" b="100000"/>
                  </a:path>
                </a:gradFill>
                <a:effectLst>
                  <a:outerShdw blurRad="63500" dist="38100" dir="2700000" algn="tl">
                    <a:srgbClr val="000000">
                      <a:alpha val="79000"/>
                    </a:srgbClr>
                  </a:outerShdw>
                </a:effectLst>
              </a:rPr>
              <a:t>BLUE</a:t>
            </a:r>
            <a:endParaRPr lang="en-US" sz="5400" dirty="0">
              <a:gradFill>
                <a:gsLst>
                  <a:gs pos="8000">
                    <a:srgbClr val="033862"/>
                  </a:gs>
                  <a:gs pos="59000">
                    <a:schemeClr val="bg1"/>
                  </a:gs>
                  <a:gs pos="84000">
                    <a:srgbClr val="131F2B"/>
                  </a:gs>
                </a:gsLst>
                <a:path path="circle">
                  <a:fillToRect l="100000" b="100000"/>
                </a:path>
              </a:gradFill>
              <a:effectLst>
                <a:outerShdw blurRad="63500" dist="38100" dir="2700000" algn="tl">
                  <a:srgbClr val="000000">
                    <a:alpha val="79000"/>
                  </a:srgbClr>
                </a:outerShdw>
              </a:effectLst>
            </a:endParaRPr>
          </a:p>
        </p:txBody>
      </p:sp>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4" name="Rectangle 3">
            <a:extLst>
              <a:ext uri="{FF2B5EF4-FFF2-40B4-BE49-F238E27FC236}">
                <a16:creationId xmlns:a16="http://schemas.microsoft.com/office/drawing/2014/main" id="{83031EDF-1C34-49BB-A711-61952CB8A541}"/>
              </a:ext>
            </a:extLst>
          </p:cNvPr>
          <p:cNvSpPr/>
          <p:nvPr/>
        </p:nvSpPr>
        <p:spPr>
          <a:xfrm>
            <a:off x="3407614" y="3729045"/>
            <a:ext cx="5164491" cy="307777"/>
          </a:xfrm>
          <a:prstGeom prst="rect">
            <a:avLst/>
          </a:prstGeom>
        </p:spPr>
        <p:txBody>
          <a:bodyPr wrap="none">
            <a:spAutoFit/>
          </a:bodyPr>
          <a:lstStyle/>
          <a:p>
            <a:pPr algn="just"/>
            <a:r>
              <a:rPr lang="en-US" sz="1400" spc="300" dirty="0" smtClean="0">
                <a:solidFill>
                  <a:schemeClr val="accent2">
                    <a:lumMod val="60000"/>
                    <a:lumOff val="40000"/>
                  </a:schemeClr>
                </a:solidFill>
              </a:rPr>
              <a:t>Free PowerPoint &amp; Google Slides Template</a:t>
            </a:r>
            <a:endParaRPr lang="en-US" sz="1400" spc="300" dirty="0">
              <a:solidFill>
                <a:schemeClr val="accent2">
                  <a:lumMod val="60000"/>
                  <a:lumOff val="40000"/>
                </a:schemeClr>
              </a:solidFill>
            </a:endParaRP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Picture Placeholder 3"/>
          <p:cNvSpPr>
            <a:spLocks noGrp="1"/>
          </p:cNvSpPr>
          <p:nvPr>
            <p:ph type="pic" sz="quarter" idx="4294967295"/>
          </p:nvPr>
        </p:nvSpPr>
        <p:spPr>
          <a:xfrm>
            <a:off x="7441808" y="1363403"/>
            <a:ext cx="3849969" cy="4618297"/>
          </a:xfrm>
        </p:spPr>
      </p:sp>
      <p:sp>
        <p:nvSpPr>
          <p:cNvPr id="5" name="Shape 81">
            <a:extLst>
              <a:ext uri="{FF2B5EF4-FFF2-40B4-BE49-F238E27FC236}">
                <a16:creationId xmlns:a16="http://schemas.microsoft.com/office/drawing/2014/main" id="{6BCDD2DE-0664-4B9B-802D-68F4AD93E3C5}"/>
              </a:ext>
            </a:extLst>
          </p:cNvPr>
          <p:cNvSpPr txBox="1">
            <a:spLocks/>
          </p:cNvSpPr>
          <p:nvPr/>
        </p:nvSpPr>
        <p:spPr>
          <a:xfrm>
            <a:off x="456111" y="1860643"/>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INSTRUCTIONS FOR USE</a:t>
            </a:r>
          </a:p>
        </p:txBody>
      </p:sp>
      <p:sp>
        <p:nvSpPr>
          <p:cNvPr id="6" name="Shape 83">
            <a:extLst>
              <a:ext uri="{FF2B5EF4-FFF2-40B4-BE49-F238E27FC236}">
                <a16:creationId xmlns:a16="http://schemas.microsoft.com/office/drawing/2014/main" id="{95B8656C-FD63-4AAA-B206-7E1C765B7DC0}"/>
              </a:ext>
            </a:extLst>
          </p:cNvPr>
          <p:cNvSpPr txBox="1">
            <a:spLocks/>
          </p:cNvSpPr>
          <p:nvPr/>
        </p:nvSpPr>
        <p:spPr>
          <a:xfrm>
            <a:off x="818439" y="2529883"/>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7" name="Rectangle 6">
            <a:extLst>
              <a:ext uri="{FF2B5EF4-FFF2-40B4-BE49-F238E27FC236}">
                <a16:creationId xmlns:a16="http://schemas.microsoft.com/office/drawing/2014/main" id="{83031EDF-1C34-49BB-A711-61952CB8A541}"/>
              </a:ext>
            </a:extLst>
          </p:cNvPr>
          <p:cNvSpPr/>
          <p:nvPr/>
        </p:nvSpPr>
        <p:spPr>
          <a:xfrm>
            <a:off x="456110" y="4402783"/>
            <a:ext cx="3994363" cy="307777"/>
          </a:xfrm>
          <a:prstGeom prst="rect">
            <a:avLst/>
          </a:prstGeom>
        </p:spPr>
        <p:txBody>
          <a:bodyPr wrap="none">
            <a:spAutoFit/>
          </a:bodyPr>
          <a:lstStyle/>
          <a:p>
            <a:pPr algn="just"/>
            <a:r>
              <a:rPr lang="en-US" sz="1400" dirty="0">
                <a:solidFill>
                  <a:schemeClr val="bg2">
                    <a:lumMod val="50000"/>
                  </a:schemeClr>
                </a:solidFill>
              </a:rPr>
              <a:t>FONT:   </a:t>
            </a:r>
            <a:r>
              <a:rPr lang="en-US" sz="1400" dirty="0" err="1">
                <a:solidFill>
                  <a:schemeClr val="bg2">
                    <a:lumMod val="50000"/>
                  </a:schemeClr>
                </a:solidFill>
              </a:rPr>
              <a:t>Raleway</a:t>
            </a:r>
            <a:r>
              <a:rPr lang="en-US" sz="1400" dirty="0">
                <a:solidFill>
                  <a:schemeClr val="bg2">
                    <a:lumMod val="50000"/>
                  </a:schemeClr>
                </a:solidFill>
              </a:rPr>
              <a:t> &amp; </a:t>
            </a:r>
            <a:r>
              <a:rPr lang="en-US" sz="1400" dirty="0" err="1">
                <a:solidFill>
                  <a:schemeClr val="bg2">
                    <a:lumMod val="50000"/>
                  </a:schemeClr>
                </a:solidFill>
              </a:rPr>
              <a:t>Roboto</a:t>
            </a:r>
            <a:r>
              <a:rPr lang="en-US" sz="1400" dirty="0">
                <a:solidFill>
                  <a:schemeClr val="bg2">
                    <a:lumMod val="50000"/>
                  </a:schemeClr>
                </a:solidFill>
              </a:rPr>
              <a:t> (Free Google Fonts)</a:t>
            </a:r>
          </a:p>
        </p:txBody>
      </p:sp>
      <p:sp>
        <p:nvSpPr>
          <p:cNvPr id="8" name="Rectangle 7">
            <a:extLst>
              <a:ext uri="{FF2B5EF4-FFF2-40B4-BE49-F238E27FC236}">
                <a16:creationId xmlns:a16="http://schemas.microsoft.com/office/drawing/2014/main" id="{E0F5E55E-AFD7-47F6-83A4-64FBFB9C73FB}"/>
              </a:ext>
            </a:extLst>
          </p:cNvPr>
          <p:cNvSpPr/>
          <p:nvPr/>
        </p:nvSpPr>
        <p:spPr>
          <a:xfrm>
            <a:off x="456111" y="2526676"/>
            <a:ext cx="3078002" cy="1877437"/>
          </a:xfrm>
          <a:prstGeom prst="rect">
            <a:avLst/>
          </a:prstGeom>
        </p:spPr>
        <p:txBody>
          <a:bodyPr wrap="square">
            <a:spAutoFit/>
          </a:bodyPr>
          <a:lstStyle/>
          <a:p>
            <a:r>
              <a:rPr lang="en-US" sz="1400" dirty="0">
                <a:solidFill>
                  <a:schemeClr val="bg2">
                    <a:lumMod val="50000"/>
                  </a:schemeClr>
                </a:solidFill>
              </a:rPr>
              <a:t>DOWNLOAD AS POWERPOINT TEMPLATE</a:t>
            </a:r>
          </a:p>
          <a:p>
            <a:endParaRPr lang="en-US" sz="800" dirty="0"/>
          </a:p>
          <a:p>
            <a:r>
              <a:rPr lang="en-US" sz="1200" dirty="0">
                <a:solidFill>
                  <a:schemeClr val="bg1"/>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p>
        </p:txBody>
      </p:sp>
      <p:sp>
        <p:nvSpPr>
          <p:cNvPr id="9" name="Rectangle 8">
            <a:extLst>
              <a:ext uri="{FF2B5EF4-FFF2-40B4-BE49-F238E27FC236}">
                <a16:creationId xmlns:a16="http://schemas.microsoft.com/office/drawing/2014/main" id="{D57298C0-A38E-4A89-92DC-EA24513855AE}"/>
              </a:ext>
            </a:extLst>
          </p:cNvPr>
          <p:cNvSpPr/>
          <p:nvPr/>
        </p:nvSpPr>
        <p:spPr>
          <a:xfrm>
            <a:off x="3460709" y="2495576"/>
            <a:ext cx="2972163" cy="1754326"/>
          </a:xfrm>
          <a:prstGeom prst="rect">
            <a:avLst/>
          </a:prstGeom>
        </p:spPr>
        <p:txBody>
          <a:bodyPr wrap="square">
            <a:spAutoFit/>
          </a:bodyPr>
          <a:lstStyle/>
          <a:p>
            <a:r>
              <a:rPr lang="en-US" sz="1400" dirty="0">
                <a:solidFill>
                  <a:schemeClr val="bg2">
                    <a:lumMod val="50000"/>
                  </a:schemeClr>
                </a:solidFill>
              </a:rPr>
              <a:t>USE AS GOOGLE SLIDES THEME</a:t>
            </a:r>
          </a:p>
          <a:p>
            <a:endParaRPr lang="en-US" sz="800" dirty="0"/>
          </a:p>
          <a:p>
            <a:r>
              <a:rPr lang="en-US" sz="12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354640A0-1D52-4378-B7F5-AEA08AA29279}"/>
              </a:ext>
            </a:extLst>
          </p:cNvPr>
          <p:cNvSpPr/>
          <p:nvPr/>
        </p:nvSpPr>
        <p:spPr>
          <a:xfrm>
            <a:off x="456110" y="4827100"/>
            <a:ext cx="5614433" cy="738664"/>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
        <p:nvSpPr>
          <p:cNvPr id="11" name="Rectangle 10"/>
          <p:cNvSpPr/>
          <p:nvPr/>
        </p:nvSpPr>
        <p:spPr>
          <a:xfrm rot="5400000">
            <a:off x="11661245" y="524871"/>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735506272"/>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663119" y="2490315"/>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468246" y="3802989"/>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chemeClr val="bg2">
                    <a:lumMod val="50000"/>
                  </a:schemeClr>
                </a:solidFill>
              </a:rPr>
              <a:t>First things first let’s start with the first set of slides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839978" y="4046306"/>
            <a:ext cx="6366900" cy="1292476"/>
          </a:xfrm>
        </p:spPr>
        <p:txBody>
          <a:bodyPr>
            <a:normAutofit fontScale="85000" lnSpcReduction="10000"/>
          </a:bodyPr>
          <a:lstStyle/>
          <a:p>
            <a:pPr algn="r"/>
            <a:endParaRPr lang="en-US" b="0" dirty="0">
              <a:latin typeface="+mj-lt"/>
            </a:endParaRPr>
          </a:p>
          <a:p>
            <a:pPr algn="r"/>
            <a:r>
              <a:rPr lang="en-US" b="0" dirty="0">
                <a:latin typeface="+mj-lt"/>
              </a:rPr>
              <a:t>A fine quotation is a diamond in the hand of a man of wit and a pebble in the hand of a fool. </a:t>
            </a:r>
            <a:r>
              <a:rPr lang="en-US" dirty="0"/>
              <a:t>A fine quotation is a diamond in the hand of a man of wit and a pebble in the hand of a fool. </a:t>
            </a:r>
          </a:p>
          <a:p>
            <a:pPr algn="r"/>
            <a:endParaRPr lang="en-US" b="0" dirty="0">
              <a:latin typeface="+mj-lt"/>
            </a:endParaRPr>
          </a:p>
          <a:p>
            <a:pPr algn="r"/>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7999639" y="3272311"/>
            <a:ext cx="895350" cy="971549"/>
          </a:xfrm>
          <a:prstGeom prst="rect">
            <a:avLst/>
          </a:prstGeom>
        </p:spPr>
      </p:pic>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6" name="Shape 98"/>
          <p:cNvSpPr txBox="1">
            <a:spLocks/>
          </p:cNvSpPr>
          <p:nvPr/>
        </p:nvSpPr>
        <p:spPr>
          <a:xfrm>
            <a:off x="2709634" y="1248229"/>
            <a:ext cx="4924881" cy="214700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bg1"/>
                </a:solidFill>
                <a:latin typeface="+mj-lt"/>
                <a:ea typeface="+mj-ea"/>
                <a:cs typeface="+mj-cs"/>
              </a:defRPr>
            </a:lvl1pPr>
          </a:lstStyle>
          <a:p>
            <a:pPr>
              <a:spcBef>
                <a:spcPts val="0"/>
              </a:spcBef>
            </a:pPr>
            <a:r>
              <a:rPr lang="en" dirty="0" smtClean="0"/>
              <a:t>YOUR WELCOME MESSAGE OR QUOTE</a:t>
            </a:r>
            <a:endParaRPr lang="en" dirty="0"/>
          </a:p>
        </p:txBody>
      </p:sp>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197288" y="3395435"/>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rPr>
              <a:t>BIG IDEA</a:t>
            </a:r>
          </a:p>
        </p:txBody>
      </p:sp>
      <p:sp>
        <p:nvSpPr>
          <p:cNvPr id="3" name="Rectangle 2">
            <a:extLst>
              <a:ext uri="{FF2B5EF4-FFF2-40B4-BE49-F238E27FC236}">
                <a16:creationId xmlns:a16="http://schemas.microsoft.com/office/drawing/2014/main" id="{42309D67-9494-45B4-939A-55DD01CAA2D7}"/>
              </a:ext>
            </a:extLst>
          </p:cNvPr>
          <p:cNvSpPr/>
          <p:nvPr/>
        </p:nvSpPr>
        <p:spPr>
          <a:xfrm>
            <a:off x="4152318" y="4092524"/>
            <a:ext cx="3822824" cy="738664"/>
          </a:xfrm>
          <a:prstGeom prst="rect">
            <a:avLst/>
          </a:prstGeom>
        </p:spPr>
        <p:txBody>
          <a:bodyPr wrap="square">
            <a:spAutoFit/>
          </a:bodyPr>
          <a:lstStyle/>
          <a:p>
            <a:pPr algn="ctr"/>
            <a:r>
              <a:rPr lang="en-US" sz="1400" dirty="0">
                <a:solidFill>
                  <a:schemeClr val="bg1"/>
                </a:solidFill>
              </a:rPr>
              <a:t>Grab the attention of your audience by using icons and impressive</a:t>
            </a:r>
          </a:p>
          <a:p>
            <a:pPr algn="ctr"/>
            <a:r>
              <a:rPr lang="en-US" sz="1400" dirty="0">
                <a:solidFill>
                  <a:schemeClr val="bg1"/>
                </a:solidFill>
              </a:rPr>
              <a:t>images</a:t>
            </a:r>
          </a:p>
        </p:txBody>
      </p:sp>
      <p:grpSp>
        <p:nvGrpSpPr>
          <p:cNvPr id="4" name="Group 3">
            <a:extLst>
              <a:ext uri="{FF2B5EF4-FFF2-40B4-BE49-F238E27FC236}">
                <a16:creationId xmlns:a16="http://schemas.microsoft.com/office/drawing/2014/main" id="{80A4B4A8-609A-4BE7-A91F-A0DE2FC8289C}"/>
              </a:ext>
            </a:extLst>
          </p:cNvPr>
          <p:cNvGrpSpPr/>
          <p:nvPr/>
        </p:nvGrpSpPr>
        <p:grpSpPr>
          <a:xfrm rot="5400000">
            <a:off x="5389553" y="1890317"/>
            <a:ext cx="1348353" cy="1010619"/>
            <a:chOff x="883403" y="1146875"/>
            <a:chExt cx="1348353" cy="1495096"/>
          </a:xfrm>
        </p:grpSpPr>
        <p:sp>
          <p:nvSpPr>
            <p:cNvPr id="5" name="Isosceles Triangle 4">
              <a:extLst>
                <a:ext uri="{FF2B5EF4-FFF2-40B4-BE49-F238E27FC236}">
                  <a16:creationId xmlns:a16="http://schemas.microsoft.com/office/drawing/2014/main" id="{AD0B58D2-B9D6-44CE-8701-40FC2258A5A1}"/>
                </a:ext>
              </a:extLst>
            </p:cNvPr>
            <p:cNvSpPr/>
            <p:nvPr/>
          </p:nvSpPr>
          <p:spPr>
            <a:xfrm>
              <a:off x="883403" y="1146875"/>
              <a:ext cx="1348353" cy="1495096"/>
            </a:xfrm>
            <a:prstGeom prst="triangle">
              <a:avLst/>
            </a:prstGeom>
            <a:solidFill>
              <a:srgbClr val="033862"/>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Isosceles Triangle 5">
              <a:extLst>
                <a:ext uri="{FF2B5EF4-FFF2-40B4-BE49-F238E27FC236}">
                  <a16:creationId xmlns:a16="http://schemas.microsoft.com/office/drawing/2014/main" id="{0C24D9EF-CCAE-4837-93DE-A0F41DFE71D3}"/>
                </a:ext>
              </a:extLst>
            </p:cNvPr>
            <p:cNvSpPr/>
            <p:nvPr/>
          </p:nvSpPr>
          <p:spPr>
            <a:xfrm>
              <a:off x="1435059" y="1758568"/>
              <a:ext cx="796697" cy="883403"/>
            </a:xfrm>
            <a:prstGeom prst="triangle">
              <a:avLst/>
            </a:prstGeom>
            <a:solidFill>
              <a:schemeClr val="bg2">
                <a:lumMod val="50000"/>
              </a:schemeClr>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EE4A11E0-3775-435B-94F8-BB2A84EED6E6}"/>
                </a:ext>
              </a:extLst>
            </p:cNvPr>
            <p:cNvSpPr/>
            <p:nvPr/>
          </p:nvSpPr>
          <p:spPr>
            <a:xfrm>
              <a:off x="883403" y="1593684"/>
              <a:ext cx="945397" cy="1048286"/>
            </a:xfrm>
            <a:prstGeom prst="triangle">
              <a:avLst/>
            </a:prstGeom>
            <a:solidFill>
              <a:schemeClr val="accent2">
                <a:lumMod val="60000"/>
                <a:lumOff val="40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Oval 7">
              <a:extLst>
                <a:ext uri="{FF2B5EF4-FFF2-40B4-BE49-F238E27FC236}">
                  <a16:creationId xmlns:a16="http://schemas.microsoft.com/office/drawing/2014/main" id="{C3777F3F-4184-407F-8D17-3BA0B29DE120}"/>
                </a:ext>
              </a:extLst>
            </p:cNvPr>
            <p:cNvSpPr/>
            <p:nvPr/>
          </p:nvSpPr>
          <p:spPr>
            <a:xfrm>
              <a:off x="1241928" y="2200271"/>
              <a:ext cx="228346" cy="32642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005885188"/>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5540493" y="1742949"/>
            <a:ext cx="6159486" cy="847999"/>
          </a:xfrm>
        </p:spPr>
        <p:txBody>
          <a:bodyPr>
            <a:normAutofit/>
          </a:bodyPr>
          <a:lstStyle/>
          <a:p>
            <a:r>
              <a:rPr lang="en-US" dirty="0"/>
              <a:t>THIS IS YOUR 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5673229" y="2809629"/>
            <a:ext cx="6026750" cy="2068228"/>
          </a:xfrm>
          <a:prstGeom prst="rect">
            <a:avLst/>
          </a:prstGeom>
        </p:spPr>
        <p:txBody>
          <a:bodyPr wrap="square">
            <a:spAutoFit/>
          </a:bodyPr>
          <a:lstStyle/>
          <a:p>
            <a:pPr marL="0" indent="0" algn="just">
              <a:buNone/>
            </a:pPr>
            <a:r>
              <a:rPr lang="en-US" sz="1400" b="1" dirty="0">
                <a:solidFill>
                  <a:schemeClr val="bg2">
                    <a:lumMod val="50000"/>
                  </a:schemeClr>
                </a:solidFill>
              </a:rPr>
              <a:t>Chris Hadfield</a:t>
            </a:r>
            <a:r>
              <a:rPr lang="en-US" sz="1400" dirty="0">
                <a:solidFill>
                  <a:schemeClr val="bg2">
                    <a:lumMod val="50000"/>
                  </a:schemeClr>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2708488"/>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113847" y="1582057"/>
            <a:ext cx="5928553" cy="1509308"/>
          </a:xfrm>
          <a:prstGeom prst="rect">
            <a:avLst/>
          </a:prstGeom>
        </p:spPr>
        <p:txBody>
          <a:bodyPr lIns="91425" tIns="91425" rIns="91425" bIns="91425" anchor="b" anchorCtr="0">
            <a:noAutofit/>
          </a:bodyPr>
          <a:lstStyle/>
          <a:p>
            <a:pPr lvl="0" algn="r">
              <a:spcBef>
                <a:spcPts val="0"/>
              </a:spcBef>
              <a:buNone/>
            </a:pPr>
            <a:r>
              <a:rPr lang="en" sz="4400" dirty="0"/>
              <a:t>YOU CAN ALSO </a:t>
            </a:r>
            <a:r>
              <a:rPr lang="en" sz="4400" dirty="0">
                <a:solidFill>
                  <a:schemeClr val="bg2">
                    <a:lumMod val="50000"/>
                  </a:schemeClr>
                </a:solidFill>
              </a:rPr>
              <a:t>SPLIT</a:t>
            </a:r>
            <a:r>
              <a:rPr lang="en" sz="44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710335" y="3183698"/>
            <a:ext cx="3166682" cy="2000548"/>
          </a:xfrm>
          <a:prstGeom prst="rect">
            <a:avLst/>
          </a:prstGeom>
        </p:spPr>
        <p:txBody>
          <a:bodyPr wrap="square">
            <a:spAutoFit/>
          </a:bodyPr>
          <a:lstStyle/>
          <a:p>
            <a:pPr algn="just"/>
            <a:r>
              <a:rPr lang="en-US" sz="1400" b="1" dirty="0">
                <a:solidFill>
                  <a:schemeClr val="bg2">
                    <a:lumMod val="50000"/>
                  </a:schemeClr>
                </a:solidFill>
              </a:rPr>
              <a:t>Chris Hadfield</a:t>
            </a:r>
            <a:r>
              <a:rPr lang="en-US" sz="1400" dirty="0">
                <a:solidFill>
                  <a:schemeClr val="bg2">
                    <a:lumMod val="50000"/>
                  </a:schemeClr>
                </a:solidFill>
              </a:rPr>
              <a:t>	</a:t>
            </a:r>
          </a:p>
          <a:p>
            <a:pPr algn="just"/>
            <a:endParaRPr lang="en-US" sz="1400" dirty="0"/>
          </a:p>
          <a:p>
            <a:pPr algn="just"/>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5984701" y="3091365"/>
            <a:ext cx="3166682" cy="2185214"/>
          </a:xfrm>
          <a:prstGeom prst="rect">
            <a:avLst/>
          </a:prstGeom>
        </p:spPr>
        <p:txBody>
          <a:bodyPr wrap="square">
            <a:spAutoFit/>
          </a:bodyPr>
          <a:lstStyle/>
          <a:p>
            <a:pPr algn="just"/>
            <a:r>
              <a:rPr lang="en-US" sz="1400" b="1" dirty="0">
                <a:solidFill>
                  <a:schemeClr val="bg2">
                    <a:lumMod val="50000"/>
                  </a:schemeClr>
                </a:solidFill>
              </a:rPr>
              <a:t>Erin Cummings</a:t>
            </a:r>
          </a:p>
          <a:p>
            <a:pPr algn="just"/>
            <a:endParaRPr lang="en-US" sz="1400" b="1" dirty="0"/>
          </a:p>
          <a:p>
            <a:pPr algn="just"/>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br>
            <a:endParaRPr lang="en-US" sz="1200" dirty="0"/>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4880173" y="642573"/>
            <a:ext cx="6947915" cy="771892"/>
          </a:xfrm>
          <a:prstGeom prst="rect">
            <a:avLst/>
          </a:prstGeom>
        </p:spPr>
        <p:txBody>
          <a:bodyPr lIns="91425" tIns="91425" rIns="91425" bIns="91425" anchor="b" anchorCtr="0">
            <a:noAutofit/>
          </a:bodyPr>
          <a:lstStyle/>
          <a:p>
            <a:pPr lvl="0">
              <a:spcBef>
                <a:spcPts val="0"/>
              </a:spcBef>
              <a:buNone/>
            </a:pPr>
            <a:r>
              <a:rPr lang="en" sz="3600" dirty="0"/>
              <a:t>IN </a:t>
            </a:r>
            <a:r>
              <a:rPr lang="en" dirty="0" smtClean="0"/>
              <a:t>THREE</a:t>
            </a:r>
            <a:r>
              <a:rPr lang="en" sz="3600" dirty="0" smtClean="0"/>
              <a:t> </a:t>
            </a:r>
            <a:r>
              <a:rPr lang="en" sz="3600" dirty="0"/>
              <a:t>OR </a:t>
            </a:r>
            <a:r>
              <a:rPr lang="en" sz="3600" dirty="0" smtClean="0">
                <a:solidFill>
                  <a:schemeClr val="bg2">
                    <a:lumMod val="75000"/>
                  </a:schemeClr>
                </a:solidFill>
              </a:rPr>
              <a:t>FOUR</a:t>
            </a:r>
            <a:r>
              <a:rPr lang="en" sz="3600" dirty="0" smtClean="0"/>
              <a:t> </a:t>
            </a:r>
            <a:r>
              <a:rPr lang="en" sz="3600" dirty="0"/>
              <a:t>COLUMNS</a:t>
            </a:r>
          </a:p>
        </p:txBody>
      </p:sp>
      <p:sp>
        <p:nvSpPr>
          <p:cNvPr id="5" name="Rectangle 4">
            <a:extLst>
              <a:ext uri="{FF2B5EF4-FFF2-40B4-BE49-F238E27FC236}">
                <a16:creationId xmlns:a16="http://schemas.microsoft.com/office/drawing/2014/main" id="{31FC0428-E6EC-4DBE-9530-F222B75A5F18}"/>
              </a:ext>
            </a:extLst>
          </p:cNvPr>
          <p:cNvSpPr/>
          <p:nvPr/>
        </p:nvSpPr>
        <p:spPr>
          <a:xfrm>
            <a:off x="5384846" y="2440197"/>
            <a:ext cx="2648549" cy="1446550"/>
          </a:xfrm>
          <a:prstGeom prst="rect">
            <a:avLst/>
          </a:prstGeom>
        </p:spPr>
        <p:txBody>
          <a:bodyPr wrap="square">
            <a:spAutoFit/>
          </a:bodyPr>
          <a:lstStyle/>
          <a:p>
            <a:pPr algn="ctr"/>
            <a:r>
              <a:rPr lang="en-US" sz="1400" b="1" dirty="0">
                <a:solidFill>
                  <a:schemeClr val="bg2">
                    <a:lumMod val="50000"/>
                  </a:schemeClr>
                </a:solidFill>
              </a:rPr>
              <a:t>Helen Keller </a:t>
            </a:r>
          </a:p>
          <a:p>
            <a:pPr algn="ctr"/>
            <a:r>
              <a:rPr lang="en-US" sz="1400" dirty="0">
                <a:solidFill>
                  <a:schemeClr val="bg1"/>
                </a:solidFill>
              </a:rPr>
              <a:t>	</a:t>
            </a: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8354131" y="4848669"/>
            <a:ext cx="2648549" cy="1631216"/>
          </a:xfrm>
          <a:prstGeom prst="rect">
            <a:avLst/>
          </a:prstGeom>
        </p:spPr>
        <p:txBody>
          <a:bodyPr wrap="square">
            <a:spAutoFit/>
          </a:bodyPr>
          <a:lstStyle/>
          <a:p>
            <a:pPr algn="ctr"/>
            <a:r>
              <a:rPr lang="en-US" sz="1400" b="1" dirty="0">
                <a:solidFill>
                  <a:schemeClr val="bg2">
                    <a:lumMod val="50000"/>
                  </a:schemeClr>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354131" y="2424784"/>
            <a:ext cx="2648549" cy="1631216"/>
          </a:xfrm>
          <a:prstGeom prst="rect">
            <a:avLst/>
          </a:prstGeom>
        </p:spPr>
        <p:txBody>
          <a:bodyPr wrap="square">
            <a:spAutoFit/>
          </a:bodyPr>
          <a:lstStyle/>
          <a:p>
            <a:pPr algn="ctr"/>
            <a:r>
              <a:rPr lang="en-US" sz="1400" b="1" dirty="0">
                <a:solidFill>
                  <a:schemeClr val="bg2">
                    <a:lumMod val="50000"/>
                  </a:schemeClr>
                </a:solidFill>
              </a:rPr>
              <a:t>Dwight. Eisenhower</a:t>
            </a:r>
          </a:p>
          <a:p>
            <a:pPr algn="ctr"/>
            <a:endParaRPr lang="en-US" sz="1400" b="1" dirty="0">
              <a:solidFill>
                <a:schemeClr val="bg1"/>
              </a:solidFill>
            </a:endParaRPr>
          </a:p>
          <a:p>
            <a:pPr algn="ctr"/>
            <a:r>
              <a:rPr lang="en-US" sz="12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8" name="Rectangle 7">
            <a:extLst>
              <a:ext uri="{FF2B5EF4-FFF2-40B4-BE49-F238E27FC236}">
                <a16:creationId xmlns:a16="http://schemas.microsoft.com/office/drawing/2014/main" id="{4CB47B4E-BAAC-4198-8C46-7F4000C010E8}"/>
              </a:ext>
            </a:extLst>
          </p:cNvPr>
          <p:cNvSpPr/>
          <p:nvPr/>
        </p:nvSpPr>
        <p:spPr>
          <a:xfrm>
            <a:off x="5384846" y="4848669"/>
            <a:ext cx="2648549" cy="1631216"/>
          </a:xfrm>
          <a:prstGeom prst="rect">
            <a:avLst/>
          </a:prstGeom>
        </p:spPr>
        <p:txBody>
          <a:bodyPr wrap="square">
            <a:spAutoFit/>
          </a:bodyPr>
          <a:lstStyle/>
          <a:p>
            <a:pPr algn="ctr"/>
            <a:r>
              <a:rPr lang="en-US" sz="1400" b="1" dirty="0">
                <a:solidFill>
                  <a:schemeClr val="bg2">
                    <a:lumMod val="50000"/>
                  </a:schemeClr>
                </a:solidFill>
              </a:rPr>
              <a:t>Dwight. Eisenhower</a:t>
            </a:r>
          </a:p>
          <a:p>
            <a:pPr algn="ctr"/>
            <a:endParaRPr lang="en-US" sz="1400" b="1" dirty="0">
              <a:solidFill>
                <a:schemeClr val="bg1"/>
              </a:solidFill>
            </a:endParaRPr>
          </a:p>
          <a:p>
            <a:pPr algn="ctr"/>
            <a:r>
              <a:rPr lang="en-US" sz="12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9" name="Shape 440">
            <a:extLst>
              <a:ext uri="{FF2B5EF4-FFF2-40B4-BE49-F238E27FC236}">
                <a16:creationId xmlns:a16="http://schemas.microsoft.com/office/drawing/2014/main" id="{36210CA5-C6C1-4025-B4ED-D14E69637AEA}"/>
              </a:ext>
            </a:extLst>
          </p:cNvPr>
          <p:cNvSpPr/>
          <p:nvPr/>
        </p:nvSpPr>
        <p:spPr>
          <a:xfrm>
            <a:off x="9453534" y="4228815"/>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503">
            <a:extLst>
              <a:ext uri="{FF2B5EF4-FFF2-40B4-BE49-F238E27FC236}">
                <a16:creationId xmlns:a16="http://schemas.microsoft.com/office/drawing/2014/main" id="{7C0B976F-D919-4D3F-B518-F7D2EF154A0B}"/>
              </a:ext>
            </a:extLst>
          </p:cNvPr>
          <p:cNvSpPr/>
          <p:nvPr/>
        </p:nvSpPr>
        <p:spPr>
          <a:xfrm>
            <a:off x="6471264" y="184172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1" name="Shape 541">
            <a:extLst>
              <a:ext uri="{FF2B5EF4-FFF2-40B4-BE49-F238E27FC236}">
                <a16:creationId xmlns:a16="http://schemas.microsoft.com/office/drawing/2014/main" id="{90F66949-D0E2-4599-A55B-2A505C863763}"/>
              </a:ext>
            </a:extLst>
          </p:cNvPr>
          <p:cNvGrpSpPr/>
          <p:nvPr/>
        </p:nvGrpSpPr>
        <p:grpSpPr>
          <a:xfrm>
            <a:off x="6473335" y="4364141"/>
            <a:ext cx="471571" cy="446974"/>
            <a:chOff x="5300400" y="3670175"/>
            <a:chExt cx="421300" cy="399325"/>
          </a:xfrm>
          <a:solidFill>
            <a:schemeClr val="bg1"/>
          </a:solidFill>
          <a:effectLst>
            <a:outerShdw blurRad="50800" dist="38100" algn="l" rotWithShape="0">
              <a:prstClr val="black">
                <a:alpha val="23000"/>
              </a:prstClr>
            </a:outerShdw>
          </a:effectLst>
        </p:grpSpPr>
        <p:sp>
          <p:nvSpPr>
            <p:cNvPr id="12"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 name="Shape 551">
            <a:extLst>
              <a:ext uri="{FF2B5EF4-FFF2-40B4-BE49-F238E27FC236}">
                <a16:creationId xmlns:a16="http://schemas.microsoft.com/office/drawing/2014/main" id="{F96ECCA8-4565-4D77-AF76-10C38C75E3B2}"/>
              </a:ext>
            </a:extLst>
          </p:cNvPr>
          <p:cNvGrpSpPr/>
          <p:nvPr/>
        </p:nvGrpSpPr>
        <p:grpSpPr>
          <a:xfrm>
            <a:off x="9430307" y="1821188"/>
            <a:ext cx="496196" cy="496224"/>
            <a:chOff x="570875" y="4322250"/>
            <a:chExt cx="443300" cy="443325"/>
          </a:xfrm>
          <a:solidFill>
            <a:schemeClr val="bg1"/>
          </a:solidFill>
          <a:effectLst>
            <a:outerShdw blurRad="50800" dist="38100" algn="l" rotWithShape="0">
              <a:prstClr val="black">
                <a:alpha val="23000"/>
              </a:prstClr>
            </a:outerShdw>
          </a:effectLst>
        </p:grpSpPr>
        <p:sp>
          <p:nvSpPr>
            <p:cNvPr id="20"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cstate="hqprint">
            <a:extLst>
              <a:ext uri="{28A0092B-C50C-407E-A947-70E740481C1C}">
                <a14:useLocalDpi xmlns:a14="http://schemas.microsoft.com/office/drawing/2010/main" val="0"/>
              </a:ext>
            </a:extLst>
          </a:blip>
          <a:srcRect/>
          <a:stretch/>
        </p:blipFill>
        <p:spPr>
          <a:xfrm flipH="1">
            <a:off x="-3" y="13676"/>
            <a:ext cx="12192002" cy="68580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7374193" y="183414"/>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3700" dirty="0">
                <a:solidFill>
                  <a:schemeClr val="bg1"/>
                </a:solidFill>
                <a:effectLst>
                  <a:outerShdw blurRad="38100" dist="38100" dir="2700000" algn="tl">
                    <a:srgbClr val="000000">
                      <a:alpha val="43137"/>
                    </a:srgbClr>
                  </a:outerShdw>
                </a:effectLst>
              </a:rPr>
              <a:t>BIG PICTURE CREATES BIG IMPACT</a:t>
            </a:r>
            <a:r>
              <a:rPr lang="en-US" sz="2400" dirty="0">
                <a:solidFill>
                  <a:schemeClr val="bg1"/>
                </a:solidFill>
                <a:effectLst>
                  <a:outerShdw blurRad="38100" dist="38100" dir="2700000" algn="tl">
                    <a:srgbClr val="000000">
                      <a:alpha val="43137"/>
                    </a:srgbClr>
                  </a:outerShdw>
                </a:effectLst>
              </a:rPr>
              <a:t/>
            </a:r>
            <a:br>
              <a:rPr lang="en-US" sz="2400" dirty="0">
                <a:solidFill>
                  <a:schemeClr val="bg1"/>
                </a:solidFill>
                <a:effectLst>
                  <a:outerShdw blurRad="38100" dist="38100" dir="2700000" algn="tl">
                    <a:srgbClr val="000000">
                      <a:alpha val="43137"/>
                    </a:srgbClr>
                  </a:outerShdw>
                </a:effectLst>
              </a:rPr>
            </a:br>
            <a:r>
              <a:rPr lang="en-US" sz="1400" dirty="0">
                <a:solidFill>
                  <a:schemeClr val="bg1"/>
                </a:solidFill>
                <a:effectLst>
                  <a:outerShdw blurRad="38100" dist="38100" dir="2700000" algn="tl">
                    <a:srgbClr val="000000">
                      <a:alpha val="43137"/>
                    </a:srgbClr>
                  </a:outerShdw>
                </a:effectLst>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7653" y="710222"/>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rPr>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206735245"/>
              </p:ext>
            </p:extLst>
          </p:nvPr>
        </p:nvGraphicFramePr>
        <p:xfrm>
          <a:off x="3770142" y="2175129"/>
          <a:ext cx="5597761" cy="3515429"/>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54047" y="1180240"/>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US" sz="3600" dirty="0">
                <a:solidFill>
                  <a:schemeClr val="bg1"/>
                </a:solidFill>
              </a:rPr>
              <a:t>TABLES</a:t>
            </a:r>
            <a:r>
              <a:rPr lang="en" sz="3600" dirty="0">
                <a:solidFill>
                  <a:schemeClr val="bg1"/>
                </a:solidFill>
              </a:rPr>
              <a:t> TO EXPLAIN YOUR </a:t>
            </a:r>
            <a:r>
              <a:rPr lang="en-US" sz="3600" dirty="0">
                <a:solidFill>
                  <a:schemeClr val="bg1"/>
                </a:solidFill>
              </a:rPr>
              <a:t>DATA</a:t>
            </a:r>
            <a:endParaRPr lang="en" sz="3600" dirty="0">
              <a:solidFill>
                <a:schemeClr val="bg1"/>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449146099"/>
              </p:ext>
            </p:extLst>
          </p:nvPr>
        </p:nvGraphicFramePr>
        <p:xfrm>
          <a:off x="3109189" y="2486676"/>
          <a:ext cx="5833600" cy="2649701"/>
        </p:xfrm>
        <a:graphic>
          <a:graphicData uri="http://schemas.openxmlformats.org/drawingml/2006/table">
            <a:tbl>
              <a:tblPr firstRow="1" bandRow="1">
                <a:effectLst>
                  <a:outerShdw blurRad="63500" sx="102000" sy="102000" algn="ctr" rotWithShape="0">
                    <a:prstClr val="black">
                      <a:alpha val="40000"/>
                    </a:prstClr>
                  </a:outerShdw>
                </a:effectLst>
                <a:tableStyleId>{5C22544A-7EE6-4342-B048-85BDC9FD1C3A}</a:tableStyleId>
              </a:tblPr>
              <a:tblGrid>
                <a:gridCol w="1458400">
                  <a:extLst>
                    <a:ext uri="{9D8B030D-6E8A-4147-A177-3AD203B41FA5}">
                      <a16:colId xmlns:a16="http://schemas.microsoft.com/office/drawing/2014/main" val="4287316403"/>
                    </a:ext>
                  </a:extLst>
                </a:gridCol>
                <a:gridCol w="1458400">
                  <a:extLst>
                    <a:ext uri="{9D8B030D-6E8A-4147-A177-3AD203B41FA5}">
                      <a16:colId xmlns:a16="http://schemas.microsoft.com/office/drawing/2014/main" val="1902235641"/>
                    </a:ext>
                  </a:extLst>
                </a:gridCol>
                <a:gridCol w="1458400">
                  <a:extLst>
                    <a:ext uri="{9D8B030D-6E8A-4147-A177-3AD203B41FA5}">
                      <a16:colId xmlns:a16="http://schemas.microsoft.com/office/drawing/2014/main" val="3162900589"/>
                    </a:ext>
                  </a:extLst>
                </a:gridCol>
                <a:gridCol w="1458400">
                  <a:extLst>
                    <a:ext uri="{9D8B030D-6E8A-4147-A177-3AD203B41FA5}">
                      <a16:colId xmlns:a16="http://schemas.microsoft.com/office/drawing/2014/main" val="2921416807"/>
                    </a:ext>
                  </a:extLst>
                </a:gridCol>
              </a:tblGrid>
              <a:tr h="241656">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33773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337739">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33773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33773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20665361"/>
                  </a:ext>
                </a:extLst>
              </a:tr>
              <a:tr h="33773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337739">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33773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966827" y="394411"/>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2026326" y="1667577"/>
            <a:ext cx="8676785" cy="4133805"/>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978142" y="2142679"/>
            <a:ext cx="1193626" cy="231811"/>
          </a:xfrm>
          <a:prstGeom prst="wedgeRectCallout">
            <a:avLst>
              <a:gd name="adj1" fmla="val -21428"/>
              <a:gd name="adj2" fmla="val 84287"/>
            </a:avLst>
          </a:prstGeom>
          <a:solidFill>
            <a:srgbClr val="022044"/>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0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3200677" y="2644194"/>
            <a:ext cx="137254" cy="137254"/>
          </a:xfrm>
          <a:prstGeom prst="teardrop">
            <a:avLst>
              <a:gd name="adj" fmla="val 100000"/>
            </a:avLst>
          </a:prstGeom>
          <a:solidFill>
            <a:srgbClr val="033862"/>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4152362" y="4382709"/>
            <a:ext cx="137254" cy="137254"/>
          </a:xfrm>
          <a:prstGeom prst="teardrop">
            <a:avLst>
              <a:gd name="adj" fmla="val 100000"/>
            </a:avLst>
          </a:prstGeom>
          <a:solidFill>
            <a:srgbClr val="033862"/>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96092" y="3665853"/>
            <a:ext cx="137254" cy="137254"/>
          </a:xfrm>
          <a:prstGeom prst="teardrop">
            <a:avLst>
              <a:gd name="adj" fmla="val 100000"/>
            </a:avLst>
          </a:prstGeom>
          <a:solidFill>
            <a:srgbClr val="033862"/>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rgbClr val="033862"/>
            </a:gs>
            <a:gs pos="46000">
              <a:schemeClr val="bg1">
                <a:lumMod val="50000"/>
              </a:schemeClr>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1452889567"/>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42DF9A"/>
                </a:solidFill>
                <a:latin typeface="Roboto" pitchFamily="2" charset="0"/>
                <a:ea typeface="Roboto" pitchFamily="2" charset="0"/>
                <a:cs typeface="Lato" panose="020F0502020204030203" pitchFamily="34" charset="0"/>
              </a:rPr>
              <a:t>SECOND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1">
                    <a:lumMod val="40000"/>
                    <a:lumOff val="60000"/>
                  </a:schemeClr>
                </a:solidFill>
                <a:latin typeface="Roboto" pitchFamily="2" charset="0"/>
                <a:ea typeface="Roboto" pitchFamily="2" charset="0"/>
                <a:cs typeface="Lato" panose="020F0502020204030203" pitchFamily="34" charset="0"/>
              </a:rPr>
              <a:t>THIRD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accent3">
                    <a:lumMod val="40000"/>
                    <a:lumOff val="60000"/>
                  </a:schemeClr>
                </a:solidFill>
                <a:latin typeface="Roboto" pitchFamily="2" charset="0"/>
                <a:ea typeface="Roboto" pitchFamily="2" charset="0"/>
                <a:cs typeface="Lato" panose="020F0502020204030203" pitchFamily="34" charset="0"/>
              </a:rPr>
              <a:t>FOURTH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chemeClr val="accent3"/>
                </a:solidFill>
                <a:latin typeface="Roboto" pitchFamily="2" charset="0"/>
                <a:ea typeface="Roboto" pitchFamily="2" charset="0"/>
                <a:cs typeface="Lato" panose="020F0502020204030203" pitchFamily="34" charset="0"/>
              </a:rPr>
              <a:t>FIRST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bg2">
                    <a:lumMod val="75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OUR PROCESS IS 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7030A0"/>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7030A0"/>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2" name="Straight Connector 21"/>
          <p:cNvCxnSpPr/>
          <p:nvPr/>
        </p:nvCxnSpPr>
        <p:spPr>
          <a:xfrm>
            <a:off x="9658052" y="1334615"/>
            <a:ext cx="1531869" cy="0"/>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3" name="Straight Connector 22"/>
          <p:cNvCxnSpPr/>
          <p:nvPr/>
        </p:nvCxnSpPr>
        <p:spPr>
          <a:xfrm flipH="1">
            <a:off x="11110688" y="1152055"/>
            <a:ext cx="28433" cy="4553442"/>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8900084" y="5811731"/>
            <a:ext cx="2195856" cy="13711"/>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6" name="Straight Connector 25"/>
          <p:cNvCxnSpPr/>
          <p:nvPr/>
        </p:nvCxnSpPr>
        <p:spPr>
          <a:xfrm rot="5400000">
            <a:off x="7722083" y="4574645"/>
            <a:ext cx="2400487" cy="14989"/>
          </a:xfrm>
          <a:prstGeom prst="line">
            <a:avLst/>
          </a:prstGeom>
          <a:ln w="38100">
            <a:solidFill>
              <a:schemeClr val="bg2">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1" name="Straight Connector 30"/>
          <p:cNvCxnSpPr/>
          <p:nvPr/>
        </p:nvCxnSpPr>
        <p:spPr>
          <a:xfrm>
            <a:off x="6455521" y="3374171"/>
            <a:ext cx="2474300" cy="15450"/>
          </a:xfrm>
          <a:prstGeom prst="line">
            <a:avLst/>
          </a:prstGeom>
          <a:ln w="38100">
            <a:solidFill>
              <a:schemeClr val="bg2">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2" name="Straight Connector 31"/>
          <p:cNvCxnSpPr/>
          <p:nvPr/>
        </p:nvCxnSpPr>
        <p:spPr>
          <a:xfrm flipH="1">
            <a:off x="6600053" y="3475297"/>
            <a:ext cx="9541" cy="1528183"/>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33" name="Straight Connector 32"/>
          <p:cNvCxnSpPr/>
          <p:nvPr/>
        </p:nvCxnSpPr>
        <p:spPr>
          <a:xfrm>
            <a:off x="3596577" y="5052455"/>
            <a:ext cx="3042996" cy="19001"/>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rot="5400000">
            <a:off x="2373849" y="344854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35" name="Straight Connector 34"/>
          <p:cNvCxnSpPr/>
          <p:nvPr/>
        </p:nvCxnSpPr>
        <p:spPr>
          <a:xfrm>
            <a:off x="1181100" y="1873333"/>
            <a:ext cx="2400487" cy="14989"/>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grpSp>
        <p:nvGrpSpPr>
          <p:cNvPr id="36" name="Group 35"/>
          <p:cNvGrpSpPr/>
          <p:nvPr/>
        </p:nvGrpSpPr>
        <p:grpSpPr>
          <a:xfrm>
            <a:off x="2904157" y="1210892"/>
            <a:ext cx="1354861" cy="1354861"/>
            <a:chOff x="1438244" y="995722"/>
            <a:chExt cx="1396958" cy="1396958"/>
          </a:xfrm>
        </p:grpSpPr>
        <p:sp>
          <p:nvSpPr>
            <p:cNvPr id="37" name="Oval 36"/>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 name="Group 38"/>
          <p:cNvGrpSpPr/>
          <p:nvPr/>
        </p:nvGrpSpPr>
        <p:grpSpPr>
          <a:xfrm>
            <a:off x="2904157" y="4346334"/>
            <a:ext cx="1354861" cy="1354861"/>
            <a:chOff x="1438244" y="995722"/>
            <a:chExt cx="1396958" cy="1396958"/>
          </a:xfrm>
        </p:grpSpPr>
        <p:sp>
          <p:nvSpPr>
            <p:cNvPr id="53" name="Oval 5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54" name="Oval 53"/>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55" name="Group 54"/>
          <p:cNvGrpSpPr/>
          <p:nvPr/>
        </p:nvGrpSpPr>
        <p:grpSpPr>
          <a:xfrm>
            <a:off x="5932164" y="2704466"/>
            <a:ext cx="1354861" cy="1354861"/>
            <a:chOff x="1438244" y="995722"/>
            <a:chExt cx="1396958" cy="1396958"/>
          </a:xfrm>
        </p:grpSpPr>
        <p:sp>
          <p:nvSpPr>
            <p:cNvPr id="56" name="Oval 5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57" name="Oval 56"/>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58" name="Group 57"/>
          <p:cNvGrpSpPr/>
          <p:nvPr/>
        </p:nvGrpSpPr>
        <p:grpSpPr>
          <a:xfrm>
            <a:off x="10446701" y="657185"/>
            <a:ext cx="1354861" cy="1354861"/>
            <a:chOff x="1438244" y="995722"/>
            <a:chExt cx="1396958" cy="1396958"/>
          </a:xfrm>
        </p:grpSpPr>
        <p:sp>
          <p:nvSpPr>
            <p:cNvPr id="59" name="Oval 5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60" name="Oval 59"/>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61" name="Group 60"/>
          <p:cNvGrpSpPr/>
          <p:nvPr/>
        </p:nvGrpSpPr>
        <p:grpSpPr>
          <a:xfrm>
            <a:off x="8252391" y="5128696"/>
            <a:ext cx="1354861" cy="1354861"/>
            <a:chOff x="1438244" y="995722"/>
            <a:chExt cx="1396958" cy="1396958"/>
          </a:xfrm>
        </p:grpSpPr>
        <p:sp>
          <p:nvSpPr>
            <p:cNvPr id="62" name="Oval 6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63" name="Oval 62"/>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64" name="TextBox 63">
            <a:extLst>
              <a:ext uri="{FF2B5EF4-FFF2-40B4-BE49-F238E27FC236}">
                <a16:creationId xmlns:a16="http://schemas.microsoft.com/office/drawing/2014/main" id="{51672FBC-FE7B-4068-9E8F-C74AA444EAE5}"/>
              </a:ext>
            </a:extLst>
          </p:cNvPr>
          <p:cNvSpPr txBox="1"/>
          <p:nvPr/>
        </p:nvSpPr>
        <p:spPr>
          <a:xfrm>
            <a:off x="501586" y="4513143"/>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65" name="Freeform 64"/>
          <p:cNvSpPr/>
          <p:nvPr/>
        </p:nvSpPr>
        <p:spPr>
          <a:xfrm>
            <a:off x="778271" y="169759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TextBox 65">
            <a:extLst>
              <a:ext uri="{FF2B5EF4-FFF2-40B4-BE49-F238E27FC236}">
                <a16:creationId xmlns:a16="http://schemas.microsoft.com/office/drawing/2014/main" id="{51672FBC-FE7B-4068-9E8F-C74AA444EAE5}"/>
              </a:ext>
            </a:extLst>
          </p:cNvPr>
          <p:cNvSpPr txBox="1"/>
          <p:nvPr/>
        </p:nvSpPr>
        <p:spPr>
          <a:xfrm>
            <a:off x="473229" y="2197670"/>
            <a:ext cx="2363076" cy="1231106"/>
          </a:xfrm>
          <a:prstGeom prst="rect">
            <a:avLst/>
          </a:prstGeom>
          <a:noFill/>
        </p:spPr>
        <p:txBody>
          <a:bodyPr wrap="square" rtlCol="0">
            <a:spAutoFit/>
          </a:bodyPr>
          <a:lstStyle/>
          <a:p>
            <a:r>
              <a:rPr lang="en-US" b="1" dirty="0">
                <a:solidFill>
                  <a:srgbClr val="FFC000"/>
                </a:solidFill>
                <a:latin typeface="Roboto" pitchFamily="2" charset="0"/>
                <a:ea typeface="Roboto" pitchFamily="2" charset="0"/>
                <a:cs typeface="Lato" panose="020F0502020204030203" pitchFamily="34" charset="0"/>
              </a:rPr>
              <a:t>2014</a:t>
            </a:r>
          </a:p>
          <a:p>
            <a:r>
              <a:rPr lang="en-US" sz="10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67" name="TextBox 66">
            <a:extLst>
              <a:ext uri="{FF2B5EF4-FFF2-40B4-BE49-F238E27FC236}">
                <a16:creationId xmlns:a16="http://schemas.microsoft.com/office/drawing/2014/main" id="{51672FBC-FE7B-4068-9E8F-C74AA444EAE5}"/>
              </a:ext>
            </a:extLst>
          </p:cNvPr>
          <p:cNvSpPr txBox="1"/>
          <p:nvPr/>
        </p:nvSpPr>
        <p:spPr>
          <a:xfrm>
            <a:off x="3698259" y="2922092"/>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68" name="Oval 67"/>
          <p:cNvSpPr/>
          <p:nvPr/>
        </p:nvSpPr>
        <p:spPr>
          <a:xfrm>
            <a:off x="9405599" y="1241726"/>
            <a:ext cx="211178" cy="211178"/>
          </a:xfrm>
          <a:prstGeom prst="ellipse">
            <a:avLst/>
          </a:prstGeom>
          <a:solidFill>
            <a:srgbClr val="0070C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69" name="TextBox 68">
            <a:extLst>
              <a:ext uri="{FF2B5EF4-FFF2-40B4-BE49-F238E27FC236}">
                <a16:creationId xmlns:a16="http://schemas.microsoft.com/office/drawing/2014/main" id="{51672FBC-FE7B-4068-9E8F-C74AA444EAE5}"/>
              </a:ext>
            </a:extLst>
          </p:cNvPr>
          <p:cNvSpPr txBox="1"/>
          <p:nvPr/>
        </p:nvSpPr>
        <p:spPr>
          <a:xfrm>
            <a:off x="5935911" y="5355160"/>
            <a:ext cx="2363076" cy="1231106"/>
          </a:xfrm>
          <a:prstGeom prst="rect">
            <a:avLst/>
          </a:prstGeom>
          <a:noFill/>
        </p:spPr>
        <p:txBody>
          <a:bodyPr wrap="square" rtlCol="0">
            <a:spAutoFit/>
          </a:bodyPr>
          <a:lstStyle/>
          <a:p>
            <a:r>
              <a:rPr lang="en-US" b="1" dirty="0">
                <a:solidFill>
                  <a:srgbClr val="21D7CD"/>
                </a:solidFill>
                <a:latin typeface="Roboto" pitchFamily="2" charset="0"/>
                <a:ea typeface="Roboto" pitchFamily="2" charset="0"/>
                <a:cs typeface="Lato" panose="020F0502020204030203" pitchFamily="34" charset="0"/>
              </a:rPr>
              <a:t>2017</a:t>
            </a:r>
          </a:p>
          <a:p>
            <a:r>
              <a:rPr lang="en-US" sz="10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70" name="TextBox 69">
            <a:extLst>
              <a:ext uri="{FF2B5EF4-FFF2-40B4-BE49-F238E27FC236}">
                <a16:creationId xmlns:a16="http://schemas.microsoft.com/office/drawing/2014/main" id="{51672FBC-FE7B-4068-9E8F-C74AA444EAE5}"/>
              </a:ext>
            </a:extLst>
          </p:cNvPr>
          <p:cNvSpPr txBox="1"/>
          <p:nvPr/>
        </p:nvSpPr>
        <p:spPr>
          <a:xfrm>
            <a:off x="7065626" y="744575"/>
            <a:ext cx="2363076" cy="1231106"/>
          </a:xfrm>
          <a:prstGeom prst="rect">
            <a:avLst/>
          </a:prstGeom>
          <a:noFill/>
        </p:spPr>
        <p:txBody>
          <a:bodyPr wrap="square" rtlCol="0">
            <a:spAutoFit/>
          </a:bodyPr>
          <a:lstStyle/>
          <a:p>
            <a:r>
              <a:rPr lang="en-US" b="1" dirty="0">
                <a:solidFill>
                  <a:srgbClr val="002060"/>
                </a:solidFill>
                <a:latin typeface="Roboto" pitchFamily="2" charset="0"/>
                <a:ea typeface="Roboto" pitchFamily="2" charset="0"/>
                <a:cs typeface="Lato" panose="020F0502020204030203" pitchFamily="34" charset="0"/>
              </a:rPr>
              <a:t>2018</a:t>
            </a:r>
          </a:p>
          <a:p>
            <a:r>
              <a:rPr lang="en-US" sz="10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71" name="Shape 453"/>
          <p:cNvGrpSpPr/>
          <p:nvPr/>
        </p:nvGrpSpPr>
        <p:grpSpPr>
          <a:xfrm>
            <a:off x="10895529" y="1103741"/>
            <a:ext cx="457203" cy="487148"/>
            <a:chOff x="5970800" y="1619250"/>
            <a:chExt cx="428650" cy="456725"/>
          </a:xfrm>
          <a:solidFill>
            <a:srgbClr val="033862"/>
          </a:solidFill>
        </p:grpSpPr>
        <p:sp>
          <p:nvSpPr>
            <p:cNvPr id="72"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4"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7" name="Shape 482"/>
          <p:cNvSpPr/>
          <p:nvPr/>
        </p:nvSpPr>
        <p:spPr>
          <a:xfrm>
            <a:off x="3378407" y="167714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8" name="Shape 486"/>
          <p:cNvGrpSpPr/>
          <p:nvPr/>
        </p:nvGrpSpPr>
        <p:grpSpPr>
          <a:xfrm>
            <a:off x="3444388" y="4803691"/>
            <a:ext cx="274865" cy="448083"/>
            <a:chOff x="6730350" y="2315900"/>
            <a:chExt cx="257700" cy="420100"/>
          </a:xfrm>
          <a:solidFill>
            <a:srgbClr val="00B0F0"/>
          </a:solidFill>
        </p:grpSpPr>
        <p:sp>
          <p:nvSpPr>
            <p:cNvPr id="7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4" name="Shape 538"/>
          <p:cNvGrpSpPr/>
          <p:nvPr/>
        </p:nvGrpSpPr>
        <p:grpSpPr>
          <a:xfrm>
            <a:off x="8734553" y="5612957"/>
            <a:ext cx="483228" cy="354301"/>
            <a:chOff x="4610450" y="3703750"/>
            <a:chExt cx="453050" cy="332175"/>
          </a:xfrm>
          <a:solidFill>
            <a:schemeClr val="tx2">
              <a:lumMod val="60000"/>
              <a:lumOff val="40000"/>
            </a:schemeClr>
          </a:solidFill>
        </p:grpSpPr>
        <p:sp>
          <p:nvSpPr>
            <p:cNvPr id="85"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551"/>
          <p:cNvGrpSpPr/>
          <p:nvPr/>
        </p:nvGrpSpPr>
        <p:grpSpPr>
          <a:xfrm>
            <a:off x="6363638" y="3152857"/>
            <a:ext cx="472829" cy="472856"/>
            <a:chOff x="570875" y="4322250"/>
            <a:chExt cx="443300" cy="443325"/>
          </a:xfrm>
          <a:solidFill>
            <a:srgbClr val="00B050"/>
          </a:solidFill>
        </p:grpSpPr>
        <p:sp>
          <p:nvSpPr>
            <p:cNvPr id="88"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3" name="Rectangle 92">
            <a:extLst>
              <a:ext uri="{FF2B5EF4-FFF2-40B4-BE49-F238E27FC236}">
                <a16:creationId xmlns:a16="http://schemas.microsoft.com/office/drawing/2014/main" id="{EFF49A3A-275B-4E2D-9586-12C6492F041A}"/>
              </a:ext>
            </a:extLst>
          </p:cNvPr>
          <p:cNvSpPr/>
          <p:nvPr/>
        </p:nvSpPr>
        <p:spPr>
          <a:xfrm>
            <a:off x="364341" y="322796"/>
            <a:ext cx="4214508" cy="432170"/>
          </a:xfrm>
          <a:prstGeom prst="rect">
            <a:avLst/>
          </a:prstGeom>
          <a:noFill/>
        </p:spPr>
        <p:txBody>
          <a:bodyPr wrap="square" lIns="91440" tIns="45720" rIns="91440" bIns="45720">
            <a:spAutoFit/>
          </a:bodyPr>
          <a:lstStyle/>
          <a:p>
            <a:pPr algn="r">
              <a:lnSpc>
                <a:spcPts val="2600"/>
              </a:lnSpc>
            </a:pPr>
            <a:r>
              <a:rPr lang="en-US" sz="2800" cap="none" spc="0" dirty="0">
                <a:ln w="0"/>
                <a:solidFill>
                  <a:schemeClr val="bg2">
                    <a:lumMod val="75000"/>
                  </a:schemeClr>
                </a:solidFill>
                <a:latin typeface="Roboto" pitchFamily="2" charset="0"/>
                <a:ea typeface="Roboto" pitchFamily="2" charset="0"/>
                <a:cs typeface="Lato" panose="020F0502020204030203" pitchFamily="34" charset="0"/>
              </a:rPr>
              <a:t>TIMELINE INFOGRAPHIC</a:t>
            </a:r>
          </a:p>
        </p:txBody>
      </p:sp>
      <p:sp>
        <p:nvSpPr>
          <p:cNvPr id="94" name="Rectangle 93">
            <a:extLst>
              <a:ext uri="{FF2B5EF4-FFF2-40B4-BE49-F238E27FC236}">
                <a16:creationId xmlns:a16="http://schemas.microsoft.com/office/drawing/2014/main" id="{EFF49A3A-275B-4E2D-9586-12C6492F041A}"/>
              </a:ext>
            </a:extLst>
          </p:cNvPr>
          <p:cNvSpPr/>
          <p:nvPr/>
        </p:nvSpPr>
        <p:spPr>
          <a:xfrm>
            <a:off x="517024" y="564986"/>
            <a:ext cx="2945948" cy="425758"/>
          </a:xfrm>
          <a:prstGeom prst="rect">
            <a:avLst/>
          </a:prstGeom>
          <a:noFill/>
        </p:spPr>
        <p:txBody>
          <a:bodyPr wrap="square" lIns="91440" tIns="45720" rIns="91440" bIns="45720">
            <a:spAutoFit/>
          </a:bodyPr>
          <a:lstStyle/>
          <a:p>
            <a:pPr>
              <a:lnSpc>
                <a:spcPts val="2600"/>
              </a:lnSpc>
            </a:pPr>
            <a:r>
              <a:rPr lang="en-US" sz="1400" dirty="0">
                <a:ln w="0"/>
                <a:solidFill>
                  <a:schemeClr val="bg1"/>
                </a:solidFill>
                <a:latin typeface="Roboto" pitchFamily="2" charset="0"/>
                <a:ea typeface="Roboto" pitchFamily="2" charset="0"/>
                <a:cs typeface="Lato" panose="020F0502020204030203" pitchFamily="34" charset="0"/>
              </a:rPr>
              <a:t>Your Journey Starts Here</a:t>
            </a:r>
          </a:p>
        </p:txBody>
      </p:sp>
      <p:sp>
        <p:nvSpPr>
          <p:cNvPr id="95" name="Rectangle 9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721188234"/>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Shape 395">
            <a:extLst>
              <a:ext uri="{FF2B5EF4-FFF2-40B4-BE49-F238E27FC236}">
                <a16:creationId xmlns:a16="http://schemas.microsoft.com/office/drawing/2014/main" id="{945A2B87-35FA-443E-9349-8FCB6F13AEBA}"/>
              </a:ext>
            </a:extLst>
          </p:cNvPr>
          <p:cNvSpPr txBox="1">
            <a:spLocks/>
          </p:cNvSpPr>
          <p:nvPr/>
        </p:nvSpPr>
        <p:spPr>
          <a:xfrm>
            <a:off x="1872769" y="1966191"/>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accent3">
                    <a:lumMod val="60000"/>
                    <a:lumOff val="40000"/>
                  </a:schemeClr>
                </a:solidFill>
                <a:effectLst>
                  <a:outerShdw blurRad="38100" dist="38100" dir="2700000" algn="tl">
                    <a:srgbClr val="000000">
                      <a:alpha val="43137"/>
                    </a:srgbClr>
                  </a:outerShdw>
                </a:effectLst>
                <a:sym typeface="Muli"/>
              </a:rPr>
              <a:t>	ANDROID MOCKUP</a:t>
            </a:r>
          </a:p>
          <a:p>
            <a:endParaRPr lang="en-US" dirty="0">
              <a:solidFill>
                <a:schemeClr val="accent3">
                  <a:lumMod val="60000"/>
                  <a:lumOff val="40000"/>
                </a:schemeClr>
              </a:solidFill>
              <a:effectLst>
                <a:outerShdw blurRad="38100" dist="38100" dir="2700000" algn="tl">
                  <a:srgbClr val="000000">
                    <a:alpha val="43137"/>
                  </a:srgbClr>
                </a:outerShdw>
              </a:effectLst>
              <a:sym typeface="Muli"/>
            </a:endParaRPr>
          </a:p>
          <a:p>
            <a:endParaRPr lang="en-US" dirty="0">
              <a:solidFill>
                <a:schemeClr val="accent3">
                  <a:lumMod val="60000"/>
                  <a:lumOff val="40000"/>
                </a:schemeClr>
              </a:solidFill>
              <a:effectLst>
                <a:outerShdw blurRad="38100" dist="38100" dir="2700000" algn="tl">
                  <a:srgbClr val="000000">
                    <a:alpha val="43137"/>
                  </a:srgbClr>
                </a:outerShdw>
              </a:effectLst>
              <a:sym typeface="Muli"/>
            </a:endParaRPr>
          </a:p>
        </p:txBody>
      </p:sp>
      <p:sp>
        <p:nvSpPr>
          <p:cNvPr id="12" name="Shape 496">
            <a:extLst>
              <a:ext uri="{FF2B5EF4-FFF2-40B4-BE49-F238E27FC236}">
                <a16:creationId xmlns:a16="http://schemas.microsoft.com/office/drawing/2014/main" id="{F5383A91-EE0B-41C4-B0A9-9D30283F4F4C}"/>
              </a:ext>
            </a:extLst>
          </p:cNvPr>
          <p:cNvSpPr/>
          <p:nvPr/>
        </p:nvSpPr>
        <p:spPr>
          <a:xfrm>
            <a:off x="1619423" y="28320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13" name="Shape 496">
            <a:extLst>
              <a:ext uri="{FF2B5EF4-FFF2-40B4-BE49-F238E27FC236}">
                <a16:creationId xmlns:a16="http://schemas.microsoft.com/office/drawing/2014/main" id="{928BDF1D-9AAE-4C50-8793-EED7388D140E}"/>
              </a:ext>
            </a:extLst>
          </p:cNvPr>
          <p:cNvSpPr/>
          <p:nvPr/>
        </p:nvSpPr>
        <p:spPr>
          <a:xfrm>
            <a:off x="1619422" y="379168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pic>
        <p:nvPicPr>
          <p:cNvPr id="14" name="Picture 13"/>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5"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82600" sx="102000" sy="102000" algn="ctr" rotWithShape="0">
              <a:prstClr val="black">
                <a:alpha val="54000"/>
              </a:prstClr>
            </a:outerShdw>
          </a:effectLst>
        </p:spPr>
        <p:txBody>
          <a:bodyPr lIns="91425" tIns="91425" rIns="91425" bIns="91425" anchor="ctr" anchorCtr="0">
            <a:noAutofit/>
          </a:bodyPr>
          <a:lstStyle/>
          <a:p>
            <a:endParaRPr/>
          </a:p>
        </p:txBody>
      </p:sp>
      <p:sp>
        <p:nvSpPr>
          <p:cNvPr id="16" name="Rectangle 15">
            <a:extLst>
              <a:ext uri="{FF2B5EF4-FFF2-40B4-BE49-F238E27FC236}">
                <a16:creationId xmlns:a16="http://schemas.microsoft.com/office/drawing/2014/main" id="{74AF34DA-266C-492E-A7CD-23347953F19D}"/>
              </a:ext>
            </a:extLst>
          </p:cNvPr>
          <p:cNvSpPr/>
          <p:nvPr/>
        </p:nvSpPr>
        <p:spPr>
          <a:xfrm>
            <a:off x="2124245" y="2690776"/>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7" name="Rectangle 16">
            <a:extLst>
              <a:ext uri="{FF2B5EF4-FFF2-40B4-BE49-F238E27FC236}">
                <a16:creationId xmlns:a16="http://schemas.microsoft.com/office/drawing/2014/main" id="{09A8A4CF-F10A-4A0B-9F3F-B47C3DFDCF09}"/>
              </a:ext>
            </a:extLst>
          </p:cNvPr>
          <p:cNvSpPr/>
          <p:nvPr/>
        </p:nvSpPr>
        <p:spPr>
          <a:xfrm>
            <a:off x="2124245" y="3650375"/>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804458886"/>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496">
            <a:extLst>
              <a:ext uri="{FF2B5EF4-FFF2-40B4-BE49-F238E27FC236}">
                <a16:creationId xmlns:a16="http://schemas.microsoft.com/office/drawing/2014/main" id="{2917E0F2-C85E-488C-B664-9D9F976B62CE}"/>
              </a:ext>
            </a:extLst>
          </p:cNvPr>
          <p:cNvSpPr/>
          <p:nvPr/>
        </p:nvSpPr>
        <p:spPr>
          <a:xfrm>
            <a:off x="5461013" y="257534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3" name="Shape 496">
            <a:extLst>
              <a:ext uri="{FF2B5EF4-FFF2-40B4-BE49-F238E27FC236}">
                <a16:creationId xmlns:a16="http://schemas.microsoft.com/office/drawing/2014/main" id="{ECFD5349-07B5-4B12-A311-6E30C180776E}"/>
              </a:ext>
            </a:extLst>
          </p:cNvPr>
          <p:cNvSpPr/>
          <p:nvPr/>
        </p:nvSpPr>
        <p:spPr>
          <a:xfrm>
            <a:off x="5461087" y="35395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4" name="Rectangle 3">
            <a:extLst>
              <a:ext uri="{FF2B5EF4-FFF2-40B4-BE49-F238E27FC236}">
                <a16:creationId xmlns:a16="http://schemas.microsoft.com/office/drawing/2014/main" id="{0E639A28-869E-4FCC-9C6D-56F71E0540BD}"/>
              </a:ext>
            </a:extLst>
          </p:cNvPr>
          <p:cNvSpPr/>
          <p:nvPr/>
        </p:nvSpPr>
        <p:spPr>
          <a:xfrm>
            <a:off x="6107737" y="1777560"/>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21D7CD"/>
                </a:solidFill>
                <a:effectLst>
                  <a:outerShdw blurRad="38100" dist="38100" dir="2700000" algn="tl">
                    <a:srgbClr val="000000">
                      <a:alpha val="43137"/>
                    </a:srgbClr>
                  </a:outerShdw>
                </a:effectLst>
                <a:latin typeface="+mj-lt"/>
                <a:ea typeface="Muli"/>
                <a:cs typeface="Muli"/>
                <a:sym typeface="Muli"/>
              </a:rPr>
              <a:t>iPhone MOCK</a:t>
            </a:r>
          </a:p>
        </p:txBody>
      </p:sp>
      <p:grpSp>
        <p:nvGrpSpPr>
          <p:cNvPr id="5" name="Group 4"/>
          <p:cNvGrpSpPr/>
          <p:nvPr/>
        </p:nvGrpSpPr>
        <p:grpSpPr>
          <a:xfrm>
            <a:off x="2350638" y="943097"/>
            <a:ext cx="2362546" cy="4971806"/>
            <a:chOff x="2060351" y="434489"/>
            <a:chExt cx="2873595" cy="6047272"/>
          </a:xfrm>
        </p:grpSpPr>
        <p:pic>
          <p:nvPicPr>
            <p:cNvPr id="6" name="Picture 5"/>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78680" y="1092493"/>
              <a:ext cx="2471755" cy="4713221"/>
            </a:xfrm>
            <a:prstGeom prst="roundRect">
              <a:avLst>
                <a:gd name="adj" fmla="val 0"/>
              </a:avLst>
            </a:prstGeom>
          </p:spPr>
        </p:pic>
        <p:sp>
          <p:nvSpPr>
            <p:cNvPr id="7"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82600" sx="102000" sy="102000" algn="ctr" rotWithShape="0">
                <a:prstClr val="black">
                  <a:alpha val="54000"/>
                </a:prstClr>
              </a:outerShdw>
            </a:effectLst>
          </p:spPr>
          <p:txBody>
            <a:bodyPr lIns="91425" tIns="91425" rIns="91425" bIns="91425" anchor="ctr" anchorCtr="0">
              <a:noAutofit/>
            </a:bodyPr>
            <a:lstStyle/>
            <a:p>
              <a:endParaRPr/>
            </a:p>
          </p:txBody>
        </p:sp>
      </p:grpSp>
      <p:sp>
        <p:nvSpPr>
          <p:cNvPr id="8" name="Rectangle 7">
            <a:extLst>
              <a:ext uri="{FF2B5EF4-FFF2-40B4-BE49-F238E27FC236}">
                <a16:creationId xmlns:a16="http://schemas.microsoft.com/office/drawing/2014/main" id="{74AF34DA-266C-492E-A7CD-23347953F19D}"/>
              </a:ext>
            </a:extLst>
          </p:cNvPr>
          <p:cNvSpPr/>
          <p:nvPr/>
        </p:nvSpPr>
        <p:spPr>
          <a:xfrm>
            <a:off x="6097473" y="2482219"/>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9" name="Rectangle 8">
            <a:extLst>
              <a:ext uri="{FF2B5EF4-FFF2-40B4-BE49-F238E27FC236}">
                <a16:creationId xmlns:a16="http://schemas.microsoft.com/office/drawing/2014/main" id="{09A8A4CF-F10A-4A0B-9F3F-B47C3DFDCF09}"/>
              </a:ext>
            </a:extLst>
          </p:cNvPr>
          <p:cNvSpPr/>
          <p:nvPr/>
        </p:nvSpPr>
        <p:spPr>
          <a:xfrm>
            <a:off x="6097473" y="3441818"/>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005112665"/>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453066" y="199153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dirty="0">
                <a:solidFill>
                  <a:schemeClr val="accent3">
                    <a:lumMod val="60000"/>
                    <a:lumOff val="40000"/>
                  </a:schemeClr>
                </a:solidFill>
                <a:latin typeface="+mj-lt"/>
                <a:ea typeface="Muli"/>
                <a:cs typeface="Muli"/>
                <a:sym typeface="Muli"/>
              </a:rPr>
              <a:t>WEBSITE MOCKUP</a:t>
            </a:r>
          </a:p>
          <a:p>
            <a:pPr>
              <a:spcBef>
                <a:spcPts val="0"/>
              </a:spcBef>
              <a:buFont typeface="Arial" panose="020B0604020202020204" pitchFamily="34" charset="0"/>
              <a:buNone/>
            </a:pPr>
            <a:endParaRPr lang="en-US" sz="3000" dirty="0">
              <a:solidFill>
                <a:schemeClr val="accent3">
                  <a:lumMod val="60000"/>
                  <a:lumOff val="40000"/>
                </a:schemeClr>
              </a:solidFill>
              <a:ea typeface="Muli"/>
              <a:cs typeface="Muli"/>
              <a:sym typeface="Muli"/>
            </a:endParaRPr>
          </a:p>
          <a:p>
            <a:pPr algn="just">
              <a:spcBef>
                <a:spcPts val="0"/>
              </a:spcBef>
              <a:buFont typeface="Arial" panose="020B0604020202020204" pitchFamily="34" charset="0"/>
              <a:buNone/>
            </a:pPr>
            <a:r>
              <a:rPr lang="en-US" sz="3000" dirty="0">
                <a:solidFill>
                  <a:schemeClr val="accent3">
                    <a:lumMod val="60000"/>
                    <a:lumOff val="40000"/>
                  </a:schemeClr>
                </a:solidFill>
                <a:ea typeface="Muli"/>
                <a:cs typeface="Muli"/>
                <a:sym typeface="Muli"/>
              </a:rPr>
              <a:t>    </a:t>
            </a:r>
          </a:p>
          <a:p>
            <a:pPr>
              <a:spcBef>
                <a:spcPts val="0"/>
              </a:spcBef>
              <a:buFont typeface="Arial" panose="020B0604020202020204" pitchFamily="34" charset="0"/>
              <a:buNone/>
            </a:pPr>
            <a:endParaRPr lang="en-US" sz="3000" dirty="0">
              <a:solidFill>
                <a:schemeClr val="accent3">
                  <a:lumMod val="60000"/>
                  <a:lumOff val="40000"/>
                </a:schemeClr>
              </a:solidFill>
              <a:ea typeface="Muli"/>
              <a:cs typeface="Muli"/>
              <a:sym typeface="Muli"/>
            </a:endParaRPr>
          </a:p>
        </p:txBody>
      </p:sp>
      <p:grpSp>
        <p:nvGrpSpPr>
          <p:cNvPr id="3" name="Shape 497">
            <a:extLst>
              <a:ext uri="{FF2B5EF4-FFF2-40B4-BE49-F238E27FC236}">
                <a16:creationId xmlns:a16="http://schemas.microsoft.com/office/drawing/2014/main" id="{FE0CBDAF-5FC6-4151-80CF-2748DC4844F9}"/>
              </a:ext>
            </a:extLst>
          </p:cNvPr>
          <p:cNvGrpSpPr/>
          <p:nvPr/>
        </p:nvGrpSpPr>
        <p:grpSpPr>
          <a:xfrm>
            <a:off x="858262" y="2835840"/>
            <a:ext cx="493682" cy="475442"/>
            <a:chOff x="2583325" y="2972875"/>
            <a:chExt cx="462850" cy="445750"/>
          </a:xfrm>
          <a:solidFill>
            <a:schemeClr val="bg1"/>
          </a:solidFill>
        </p:grpSpPr>
        <p:sp>
          <p:nvSpPr>
            <p:cNvPr id="4"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sp>
          <p:nvSpPr>
            <p:cNvPr id="5"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grpSp>
      <p:grpSp>
        <p:nvGrpSpPr>
          <p:cNvPr id="6" name="Shape 497">
            <a:extLst>
              <a:ext uri="{FF2B5EF4-FFF2-40B4-BE49-F238E27FC236}">
                <a16:creationId xmlns:a16="http://schemas.microsoft.com/office/drawing/2014/main" id="{40C5F6B1-15C6-4302-AC55-38CC2BE46DE5}"/>
              </a:ext>
            </a:extLst>
          </p:cNvPr>
          <p:cNvGrpSpPr/>
          <p:nvPr/>
        </p:nvGrpSpPr>
        <p:grpSpPr>
          <a:xfrm>
            <a:off x="853083" y="3734124"/>
            <a:ext cx="493682" cy="475442"/>
            <a:chOff x="2583325" y="2972875"/>
            <a:chExt cx="462850" cy="445750"/>
          </a:xfrm>
          <a:solidFill>
            <a:schemeClr val="bg1"/>
          </a:solidFill>
        </p:grpSpPr>
        <p:sp>
          <p:nvSpPr>
            <p:cNvPr id="7"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sp>
          <p:nvSpPr>
            <p:cNvPr id="8"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grpSp>
      <p:grpSp>
        <p:nvGrpSpPr>
          <p:cNvPr id="9" name="Group 8"/>
          <p:cNvGrpSpPr/>
          <p:nvPr/>
        </p:nvGrpSpPr>
        <p:grpSpPr>
          <a:xfrm>
            <a:off x="6656402" y="1587726"/>
            <a:ext cx="4477754" cy="3682548"/>
            <a:chOff x="6089746" y="1660633"/>
            <a:chExt cx="4477754" cy="3485982"/>
          </a:xfrm>
        </p:grpSpPr>
        <p:pic>
          <p:nvPicPr>
            <p:cNvPr id="10" name="Picture 9"/>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11"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44500" sx="102000" sy="102000" algn="ctr" rotWithShape="0">
                <a:prstClr val="black">
                  <a:alpha val="68000"/>
                </a:prstClr>
              </a:outerShdw>
            </a:effectLst>
          </p:spPr>
          <p:txBody>
            <a:bodyPr lIns="91425" tIns="91425" rIns="91425" bIns="91425" anchor="ctr" anchorCtr="0">
              <a:noAutofit/>
            </a:bodyPr>
            <a:lstStyle/>
            <a:p>
              <a:endParaRPr/>
            </a:p>
          </p:txBody>
        </p:sp>
      </p:grpSp>
      <p:sp>
        <p:nvSpPr>
          <p:cNvPr id="12" name="Rectangle 11">
            <a:extLst>
              <a:ext uri="{FF2B5EF4-FFF2-40B4-BE49-F238E27FC236}">
                <a16:creationId xmlns:a16="http://schemas.microsoft.com/office/drawing/2014/main" id="{74AF34DA-266C-492E-A7CD-23347953F19D}"/>
              </a:ext>
            </a:extLst>
          </p:cNvPr>
          <p:cNvSpPr/>
          <p:nvPr/>
        </p:nvSpPr>
        <p:spPr>
          <a:xfrm>
            <a:off x="1486798" y="2643548"/>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1486798" y="3603147"/>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813700202"/>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FC1E0BFC-97E8-4BD4-8F73-D85E270EA749}"/>
              </a:ext>
            </a:extLst>
          </p:cNvPr>
          <p:cNvSpPr/>
          <p:nvPr/>
        </p:nvSpPr>
        <p:spPr>
          <a:xfrm>
            <a:off x="6064195" y="1835306"/>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1"/>
                </a:solidFill>
                <a:latin typeface="+mj-lt"/>
                <a:ea typeface="Muli"/>
                <a:cs typeface="Muli"/>
                <a:sym typeface="Muli"/>
              </a:rPr>
              <a:t>TABLET MOCK</a:t>
            </a:r>
          </a:p>
        </p:txBody>
      </p:sp>
      <p:sp>
        <p:nvSpPr>
          <p:cNvPr id="3" name="Rectangle 2">
            <a:extLst>
              <a:ext uri="{FF2B5EF4-FFF2-40B4-BE49-F238E27FC236}">
                <a16:creationId xmlns:a16="http://schemas.microsoft.com/office/drawing/2014/main" id="{74AF34DA-266C-492E-A7CD-23347953F19D}"/>
              </a:ext>
            </a:extLst>
          </p:cNvPr>
          <p:cNvSpPr/>
          <p:nvPr/>
        </p:nvSpPr>
        <p:spPr>
          <a:xfrm>
            <a:off x="6109821" y="2500102"/>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09A8A4CF-F10A-4A0B-9F3F-B47C3DFDCF09}"/>
              </a:ext>
            </a:extLst>
          </p:cNvPr>
          <p:cNvSpPr/>
          <p:nvPr/>
        </p:nvSpPr>
        <p:spPr>
          <a:xfrm>
            <a:off x="6109821" y="3459701"/>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5">
            <a:extLst>
              <a:ext uri="{FF2B5EF4-FFF2-40B4-BE49-F238E27FC236}">
                <a16:creationId xmlns:a16="http://schemas.microsoft.com/office/drawing/2014/main" id="{27C8B803-2376-4CEA-86C5-B20191A6429B}"/>
              </a:ext>
            </a:extLst>
          </p:cNvPr>
          <p:cNvSpPr/>
          <p:nvPr/>
        </p:nvSpPr>
        <p:spPr>
          <a:xfrm>
            <a:off x="5384369" y="261485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sp>
        <p:nvSpPr>
          <p:cNvPr id="6" name="Shape 495">
            <a:extLst>
              <a:ext uri="{FF2B5EF4-FFF2-40B4-BE49-F238E27FC236}">
                <a16:creationId xmlns:a16="http://schemas.microsoft.com/office/drawing/2014/main" id="{C6F24455-A388-47B1-BFF1-4F91509EA4DF}"/>
              </a:ext>
            </a:extLst>
          </p:cNvPr>
          <p:cNvSpPr/>
          <p:nvPr/>
        </p:nvSpPr>
        <p:spPr>
          <a:xfrm>
            <a:off x="5384369" y="3603484"/>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bg1"/>
              </a:solidFill>
            </a:endParaRPr>
          </a:p>
        </p:txBody>
      </p:sp>
      <p:grpSp>
        <p:nvGrpSpPr>
          <p:cNvPr id="7" name="Group 6"/>
          <p:cNvGrpSpPr/>
          <p:nvPr/>
        </p:nvGrpSpPr>
        <p:grpSpPr>
          <a:xfrm>
            <a:off x="1718532" y="1204469"/>
            <a:ext cx="3145876" cy="4449063"/>
            <a:chOff x="1791103" y="639048"/>
            <a:chExt cx="3884506" cy="5493672"/>
          </a:xfrm>
        </p:grpSpPr>
        <p:pic>
          <p:nvPicPr>
            <p:cNvPr id="8" name="Picture 7"/>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9"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44500" sx="102000" sy="102000" algn="ctr" rotWithShape="0">
                <a:prstClr val="black">
                  <a:alpha val="75000"/>
                </a:prstClr>
              </a:outerShdw>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16105310"/>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p:cNvGrpSpPr/>
          <p:nvPr/>
        </p:nvGrpSpPr>
        <p:grpSpPr>
          <a:xfrm>
            <a:off x="4686884" y="409303"/>
            <a:ext cx="442856" cy="560078"/>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5390209" y="490686"/>
            <a:ext cx="474134" cy="394699"/>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119612" y="488738"/>
            <a:ext cx="453311" cy="398593"/>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68796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6240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242677" y="467913"/>
            <a:ext cx="521040" cy="440270"/>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007892" y="434688"/>
            <a:ext cx="428564" cy="506693"/>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6956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45206" y="477032"/>
            <a:ext cx="429845" cy="421365"/>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67436" y="473753"/>
            <a:ext cx="423338" cy="422697"/>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4686884" y="1139346"/>
            <a:ext cx="442856" cy="535999"/>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5392821" y="1126973"/>
            <a:ext cx="468936" cy="558797"/>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117665" y="1216836"/>
            <a:ext cx="457203" cy="380354"/>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68418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5615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2870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0203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718416" y="1188197"/>
            <a:ext cx="445470" cy="446110"/>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383982" y="1138039"/>
            <a:ext cx="552291" cy="537946"/>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121198" y="1148466"/>
            <a:ext cx="515813" cy="517121"/>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4659526" y="1951438"/>
            <a:ext cx="497574" cy="349102"/>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378504" y="1882429"/>
            <a:ext cx="497574" cy="487148"/>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113105" y="1892827"/>
            <a:ext cx="466322" cy="466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6830137" y="1890882"/>
            <a:ext cx="470214" cy="470215"/>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5699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312381" y="1855709"/>
            <a:ext cx="381633" cy="540558"/>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8970775" y="1971623"/>
            <a:ext cx="502800" cy="308731"/>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713856" y="1896080"/>
            <a:ext cx="454589" cy="459816"/>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31527" y="1882429"/>
            <a:ext cx="457203" cy="487148"/>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129677" y="1876562"/>
            <a:ext cx="512533" cy="467601"/>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4714883" y="2637216"/>
            <a:ext cx="386860" cy="415525"/>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54234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1424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68614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7675453" y="2570793"/>
            <a:ext cx="217535" cy="543171"/>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132952" y="2639830"/>
            <a:ext cx="178443" cy="405099"/>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410695" y="2573379"/>
            <a:ext cx="185002" cy="537971"/>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7373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36086" y="2637857"/>
            <a:ext cx="448083" cy="41421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241671" y="2625483"/>
            <a:ext cx="274865" cy="448083"/>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4838610" y="3309955"/>
            <a:ext cx="139405" cy="508001"/>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1326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54690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6818404" y="3326221"/>
            <a:ext cx="493682" cy="475442"/>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520447" y="3397231"/>
            <a:ext cx="527546" cy="333449"/>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89955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668258" y="3362059"/>
            <a:ext cx="545785" cy="403792"/>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282408" y="3338620"/>
            <a:ext cx="441578" cy="450669"/>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46640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4882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210420" y="3332088"/>
            <a:ext cx="337369" cy="479361"/>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386957" y="4121408"/>
            <a:ext cx="480668" cy="323050"/>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112464" y="4096663"/>
            <a:ext cx="467601" cy="373180"/>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6836003" y="4090797"/>
            <a:ext cx="458482" cy="38427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577111" y="4051065"/>
            <a:ext cx="414219" cy="432458"/>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261583" y="4105782"/>
            <a:ext cx="483228" cy="354301"/>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8980560" y="4105782"/>
            <a:ext cx="483228" cy="354301"/>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716470" y="4069971"/>
            <a:ext cx="449363" cy="425925"/>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101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60929" y="4064743"/>
            <a:ext cx="436350" cy="43637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4671899" y="4765481"/>
            <a:ext cx="472829" cy="472856"/>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3713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174329" y="4730337"/>
            <a:ext cx="343876" cy="543144"/>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6862693" y="4737483"/>
            <a:ext cx="405739" cy="528852"/>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2863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5673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0033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690417" y="4789587"/>
            <a:ext cx="501468" cy="424644"/>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348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47890" y="4755083"/>
            <a:ext cx="462428" cy="493655"/>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46113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5390209" y="5487739"/>
            <a:ext cx="474134" cy="466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151530" y="5472753"/>
            <a:ext cx="389474" cy="496268"/>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6841843" y="5491631"/>
            <a:ext cx="446803" cy="4591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517194" y="5501418"/>
            <a:ext cx="534053" cy="438963"/>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8929096" y="5454515"/>
            <a:ext cx="586155" cy="532746"/>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300008" y="5484486"/>
            <a:ext cx="406378" cy="472162"/>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653299" y="5444755"/>
            <a:ext cx="575730" cy="552264"/>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068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93487" y="5526804"/>
            <a:ext cx="369288" cy="424644"/>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5469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3906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5" name="Rectangle 274"/>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6" name="Rectangle 275">
            <a:extLst>
              <a:ext uri="{FF2B5EF4-FFF2-40B4-BE49-F238E27FC236}">
                <a16:creationId xmlns:a16="http://schemas.microsoft.com/office/drawing/2014/main" id="{C2122BF4-0C15-43B5-8C16-4C6FC36CB6A8}"/>
              </a:ext>
            </a:extLst>
          </p:cNvPr>
          <p:cNvSpPr/>
          <p:nvPr/>
        </p:nvSpPr>
        <p:spPr>
          <a:xfrm>
            <a:off x="323940" y="2737420"/>
            <a:ext cx="4211805" cy="3447098"/>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291161814"/>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Blue">
      <a:dk1>
        <a:sysClr val="windowText" lastClr="000000"/>
      </a:dk1>
      <a:lt1>
        <a:sysClr val="window" lastClr="FFFFFF"/>
      </a:lt1>
      <a:dk2>
        <a:srgbClr val="17406D"/>
      </a:dk2>
      <a:lt2>
        <a:srgbClr val="DBEFF9"/>
      </a:lt2>
      <a:accent1>
        <a:srgbClr val="0F6FC6"/>
      </a:accent1>
      <a:accent2>
        <a:srgbClr val="009DD9"/>
      </a:accent2>
      <a:accent3>
        <a:srgbClr val="0BD0D9"/>
      </a:accent3>
      <a:accent4>
        <a:srgbClr val="10CF9B"/>
      </a:accent4>
      <a:accent5>
        <a:srgbClr val="7CCA62"/>
      </a:accent5>
      <a:accent6>
        <a:srgbClr val="A5C249"/>
      </a:accent6>
      <a:hlink>
        <a:srgbClr val="F49100"/>
      </a:hlink>
      <a:folHlink>
        <a:srgbClr val="85DFD0"/>
      </a:folHlink>
    </a:clrScheme>
    <a:fontScheme name="Custom 1">
      <a:majorFont>
        <a:latin typeface="Roboto"/>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1047</TotalTime>
  <Words>1120</Words>
  <Application>Microsoft Office PowerPoint</Application>
  <PresentationFormat>Widescreen</PresentationFormat>
  <Paragraphs>134</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Roboto</vt:lpstr>
      <vt:lpstr>Roboto Cn</vt:lpstr>
      <vt:lpstr>Office Theme</vt:lpstr>
      <vt:lpstr>METALLIC BLUE</vt:lpstr>
      <vt:lpstr>PowerPoint Presentation</vt:lpstr>
      <vt:lpstr>YOUR FIRST HEADLINE</vt:lpstr>
      <vt:lpstr>PowerPoint Presentation</vt:lpstr>
      <vt:lpstr>PowerPoint Presentation</vt:lpstr>
      <vt:lpstr>THIS IS YOUR HEADING</vt:lpstr>
      <vt:lpstr>YOU CAN ALSO SPLIT YOUR CONTENT</vt:lpstr>
      <vt:lpstr>IN THREE OR FOUR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suhair.aziz@gmail.com</cp:lastModifiedBy>
  <cp:revision>147</cp:revision>
  <dcterms:created xsi:type="dcterms:W3CDTF">2017-08-02T20:41:11Z</dcterms:created>
  <dcterms:modified xsi:type="dcterms:W3CDTF">2018-04-23T22:42:16Z</dcterms:modified>
</cp:coreProperties>
</file>