
<file path=[Content_Types].xml><?xml version="1.0" encoding="utf-8"?>
<Types xmlns="http://schemas.openxmlformats.org/package/2006/content-types">
  <Default Extension="png" ContentType="image/png"/>
  <Default Extension="jpeg" ContentType="image/jpeg"/>
  <Default Extension="emf" ContentType="image/x-emf"/>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312" r:id="rId3"/>
    <p:sldId id="313" r:id="rId4"/>
    <p:sldId id="314" r:id="rId5"/>
    <p:sldId id="300" r:id="rId6"/>
    <p:sldId id="315" r:id="rId7"/>
    <p:sldId id="316" r:id="rId8"/>
    <p:sldId id="317" r:id="rId9"/>
    <p:sldId id="296" r:id="rId10"/>
    <p:sldId id="277" r:id="rId11"/>
    <p:sldId id="278" r:id="rId12"/>
    <p:sldId id="288" r:id="rId13"/>
    <p:sldId id="289" r:id="rId14"/>
    <p:sldId id="297" r:id="rId15"/>
    <p:sldId id="291" r:id="rId16"/>
    <p:sldId id="292" r:id="rId17"/>
    <p:sldId id="293" r:id="rId18"/>
    <p:sldId id="294"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131F2B"/>
    <a:srgbClr val="F9690E"/>
    <a:srgbClr val="C4D422"/>
    <a:srgbClr val="42DF9A"/>
    <a:srgbClr val="EB2264"/>
    <a:srgbClr val="FF5E80"/>
    <a:srgbClr val="21D7CD"/>
    <a:srgbClr val="86EABF"/>
    <a:srgbClr val="F9C422"/>
    <a:srgbClr val="1F3543"/>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5" d="100"/>
          <a:sy n="65" d="100"/>
        </p:scale>
        <p:origin x="7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5"/>
    </mc:Choice>
    <mc:Fallback>
      <c:style val="5"/>
    </mc:Fallback>
  </mc:AlternateContent>
  <c:chart>
    <c:autoTitleDeleted val="1"/>
    <c:view3D>
      <c:rotX val="15"/>
      <c:rotY val="2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a:sp3d/>
          </c:spPr>
          <c:invertIfNegative val="0"/>
          <c:dPt>
            <c:idx val="0"/>
            <c:invertIfNegative val="0"/>
            <c:bubble3D val="0"/>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a:sp3d/>
            </c:spPr>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a:sp3d/>
            </c:spPr>
            <c:extLst>
              <c:ext xmlns:c16="http://schemas.microsoft.com/office/drawing/2014/chart" uri="{C3380CC4-5D6E-409C-BE32-E72D297353CC}">
                <c16:uniqueId val="{00000003-BA04-4A29-8E1D-6A958FBCDAF4}"/>
              </c:ext>
            </c:extLst>
          </c:dPt>
          <c:dPt>
            <c:idx val="3"/>
            <c:invertIfNegative val="0"/>
            <c:bubble3D val="0"/>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a:sp3d/>
            </c:spPr>
            <c:extLst>
              <c:ext xmlns:c16="http://schemas.microsoft.com/office/drawing/2014/chart" uri="{C3380CC4-5D6E-409C-BE32-E72D297353CC}">
                <c16:uniqueId val="{00000004-BA04-4A29-8E1D-6A958FBCDAF4}"/>
              </c:ext>
            </c:extLst>
          </c:dPt>
          <c:dLbls>
            <c:dLbl>
              <c:idx val="0"/>
              <c:layout>
                <c:manualLayout>
                  <c:x val="-4.2086530965205571E-17"/>
                  <c:y val="-2.8234143304950988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1-BA04-4A29-8E1D-6A958FBCDAF4}"/>
                </c:ext>
              </c:extLst>
            </c:dLbl>
            <c:dLbl>
              <c:idx val="1"/>
              <c:layout>
                <c:manualLayout>
                  <c:x val="0"/>
                  <c:y val="-3.1763411218069852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2-BA04-4A29-8E1D-6A958FBCDAF4}"/>
                </c:ext>
              </c:extLst>
            </c:dLbl>
            <c:dLbl>
              <c:idx val="2"/>
              <c:layout>
                <c:manualLayout>
                  <c:x val="2.2956554810401454E-3"/>
                  <c:y val="-5.6468286609902024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3-BA04-4A29-8E1D-6A958FBCDAF4}"/>
                </c:ext>
              </c:extLst>
            </c:dLbl>
            <c:dLbl>
              <c:idx val="3"/>
              <c:layout>
                <c:manualLayout>
                  <c:x val="0"/>
                  <c:y val="-3.5292679131188852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4-BA04-4A29-8E1D-6A958FBCDAF4}"/>
                </c:ext>
              </c:extLst>
            </c:dLbl>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bg1"/>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a:solidFill>
                        <a:schemeClr val="tx2">
                          <a:lumMod val="35000"/>
                          <a:lumOff val="65000"/>
                        </a:schemeClr>
                      </a:solidFill>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0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0"/>
        <c:axPos val="l"/>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bg1"/>
                </a:solidFill>
                <a:latin typeface="+mn-lt"/>
                <a:ea typeface="+mn-ea"/>
                <a:cs typeface="+mn-cs"/>
              </a:defRPr>
            </a:pPr>
            <a:endParaRPr lang="en-US"/>
          </a:p>
        </c:txPr>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dPt>
            <c:idx val="0"/>
            <c:bubble3D val="0"/>
            <c:spPr>
              <a:solidFill>
                <a:schemeClr val="bg2">
                  <a:lumMod val="50000"/>
                </a:schemeClr>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1-312B-4B0E-AF1C-0CD5519685AC}"/>
              </c:ext>
            </c:extLst>
          </c:dPt>
          <c:dPt>
            <c:idx val="1"/>
            <c:bubble3D val="0"/>
            <c:spPr>
              <a:solidFill>
                <a:schemeClr val="bg1">
                  <a:lumMod val="75000"/>
                </a:schemeClr>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3-312B-4B0E-AF1C-0CD5519685AC}"/>
              </c:ext>
            </c:extLst>
          </c:dPt>
          <c:dPt>
            <c:idx val="2"/>
            <c:bubble3D val="0"/>
            <c:spPr>
              <a:solidFill>
                <a:schemeClr val="bg1"/>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5-312B-4B0E-AF1C-0CD5519685AC}"/>
              </c:ext>
            </c:extLst>
          </c:dPt>
          <c:dPt>
            <c:idx val="3"/>
            <c:bubble3D val="0"/>
            <c:spPr>
              <a:solidFill>
                <a:srgbClr val="131F2B"/>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7-312B-4B0E-AF1C-0CD5519685AC}"/>
              </c:ext>
            </c:extLst>
          </c:dPt>
          <c:dLbls>
            <c:dLbl>
              <c:idx val="0"/>
              <c:spPr>
                <a:noFill/>
                <a:ln>
                  <a:noFill/>
                </a:ln>
                <a:effectLst/>
              </c:spPr>
              <c:txPr>
                <a:bodyPr rot="0" spcFirstLastPara="1" vertOverflow="ellipsis" vert="horz" wrap="square" lIns="38100" tIns="19050" rIns="38100" bIns="19050" anchor="ctr" anchorCtr="1">
                  <a:spAutoFit/>
                </a:bodyPr>
                <a:lstStyle/>
                <a:p>
                  <a:pPr>
                    <a:defRPr sz="1330" b="1" i="0" u="none" strike="noStrike" kern="1200" spc="0" baseline="0">
                      <a:solidFill>
                        <a:schemeClr val="bg1"/>
                      </a:solidFill>
                      <a:latin typeface="+mn-lt"/>
                      <a:ea typeface="+mn-ea"/>
                      <a:cs typeface="+mn-cs"/>
                    </a:defRPr>
                  </a:pPr>
                  <a:endParaRPr lang="en-US"/>
                </a:p>
              </c:txPr>
              <c:dLblPos val="bestFit"/>
              <c:showLegendKey val="0"/>
              <c:showVal val="1"/>
              <c:showCatName val="0"/>
              <c:showSerName val="0"/>
              <c:showPercent val="0"/>
              <c:showBubbleSize val="0"/>
              <c:extLst>
                <c:ext xmlns:c16="http://schemas.microsoft.com/office/drawing/2014/chart" uri="{C3380CC4-5D6E-409C-BE32-E72D297353CC}">
                  <c16:uniqueId val="{00000001-312B-4B0E-AF1C-0CD5519685AC}"/>
                </c:ext>
              </c:extLst>
            </c:dLbl>
            <c:dLbl>
              <c:idx val="1"/>
              <c:spPr>
                <a:noFill/>
                <a:ln>
                  <a:noFill/>
                </a:ln>
                <a:effectLst/>
              </c:spPr>
              <c:txPr>
                <a:bodyPr rot="0" spcFirstLastPara="1" vertOverflow="ellipsis" vert="horz" wrap="square" lIns="38100" tIns="19050" rIns="38100" bIns="19050" anchor="ctr" anchorCtr="1">
                  <a:spAutoFit/>
                </a:bodyPr>
                <a:lstStyle/>
                <a:p>
                  <a:pPr>
                    <a:defRPr sz="1330" b="1" i="0" u="none" strike="noStrike" kern="1200" spc="0" baseline="0">
                      <a:solidFill>
                        <a:schemeClr val="accent2"/>
                      </a:solidFill>
                      <a:latin typeface="+mn-lt"/>
                      <a:ea typeface="+mn-ea"/>
                      <a:cs typeface="+mn-cs"/>
                    </a:defRPr>
                  </a:pPr>
                  <a:endParaRPr lang="en-US"/>
                </a:p>
              </c:txPr>
              <c:dLblPos val="bestFit"/>
              <c:showLegendKey val="0"/>
              <c:showVal val="1"/>
              <c:showCatName val="0"/>
              <c:showSerName val="0"/>
              <c:showPercent val="0"/>
              <c:showBubbleSize val="0"/>
              <c:extLst>
                <c:ext xmlns:c16="http://schemas.microsoft.com/office/drawing/2014/chart" uri="{C3380CC4-5D6E-409C-BE32-E72D297353CC}">
                  <c16:uniqueId val="{00000003-312B-4B0E-AF1C-0CD5519685AC}"/>
                </c:ext>
              </c:extLst>
            </c:dLbl>
            <c:dLbl>
              <c:idx val="2"/>
              <c:spPr>
                <a:noFill/>
                <a:ln>
                  <a:noFill/>
                </a:ln>
                <a:effectLst/>
              </c:spPr>
              <c:txPr>
                <a:bodyPr rot="0" spcFirstLastPara="1" vertOverflow="ellipsis" vert="horz" wrap="square" lIns="38100" tIns="19050" rIns="38100" bIns="19050" anchor="ctr" anchorCtr="1">
                  <a:spAutoFit/>
                </a:bodyPr>
                <a:lstStyle/>
                <a:p>
                  <a:pPr>
                    <a:defRPr sz="1330" b="1" i="0" u="none" strike="noStrike" kern="1200" spc="0" baseline="0">
                      <a:solidFill>
                        <a:schemeClr val="accent3"/>
                      </a:solidFill>
                      <a:latin typeface="+mn-lt"/>
                      <a:ea typeface="+mn-ea"/>
                      <a:cs typeface="+mn-cs"/>
                    </a:defRPr>
                  </a:pPr>
                  <a:endParaRPr lang="en-US"/>
                </a:p>
              </c:txPr>
              <c:dLblPos val="bestFit"/>
              <c:showLegendKey val="0"/>
              <c:showVal val="1"/>
              <c:showCatName val="0"/>
              <c:showSerName val="0"/>
              <c:showPercent val="0"/>
              <c:showBubbleSize val="0"/>
              <c:extLst>
                <c:ext xmlns:c16="http://schemas.microsoft.com/office/drawing/2014/chart" uri="{C3380CC4-5D6E-409C-BE32-E72D297353CC}">
                  <c16:uniqueId val="{00000005-312B-4B0E-AF1C-0CD5519685AC}"/>
                </c:ext>
              </c:extLst>
            </c:dLbl>
            <c:dLbl>
              <c:idx val="3"/>
              <c:spPr>
                <a:noFill/>
                <a:ln>
                  <a:noFill/>
                </a:ln>
                <a:effectLst/>
              </c:spPr>
              <c:txPr>
                <a:bodyPr rot="0" spcFirstLastPara="1" vertOverflow="ellipsis" vert="horz" wrap="square" lIns="38100" tIns="19050" rIns="38100" bIns="19050" anchor="ctr" anchorCtr="1">
                  <a:spAutoFit/>
                </a:bodyPr>
                <a:lstStyle/>
                <a:p>
                  <a:pPr>
                    <a:defRPr sz="1330" b="1" i="0" u="none" strike="noStrike" kern="1200" spc="0" baseline="0">
                      <a:solidFill>
                        <a:schemeClr val="accent4"/>
                      </a:solidFill>
                      <a:latin typeface="+mn-lt"/>
                      <a:ea typeface="+mn-ea"/>
                      <a:cs typeface="+mn-cs"/>
                    </a:defRPr>
                  </a:pPr>
                  <a:endParaRPr lang="en-US"/>
                </a:p>
              </c:txPr>
              <c:dLblPos val="bestFit"/>
              <c:showLegendKey val="0"/>
              <c:showVal val="1"/>
              <c:showCatName val="0"/>
              <c:showSerName val="0"/>
              <c:showPercent val="0"/>
              <c:showBubbleSize val="0"/>
              <c:extLst>
                <c:ext xmlns:c16="http://schemas.microsoft.com/office/drawing/2014/chart" uri="{C3380CC4-5D6E-409C-BE32-E72D297353CC}">
                  <c16:uniqueId val="{00000007-312B-4B0E-AF1C-0CD5519685AC}"/>
                </c:ext>
              </c:extLst>
            </c:dLbl>
            <c:spPr>
              <a:noFill/>
              <a:ln>
                <a:noFill/>
              </a:ln>
              <a:effectLst/>
            </c:spPr>
            <c:dLblPos val="bestFit"/>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312B-4B0E-AF1C-0CD5519685AC}"/>
            </c:ext>
          </c:extLst>
        </c:ser>
        <c:dLbls>
          <c:dLblPos val="outEnd"/>
          <c:showLegendKey val="0"/>
          <c:showVal val="0"/>
          <c:showCatName val="1"/>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withinLinear" id="16">
  <a:schemeClr val="accent3"/>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07">
  <cs:axisTitle>
    <cs:lnRef idx="0"/>
    <cs:fillRef idx="0"/>
    <cs:effectRef idx="0"/>
    <cs:fontRef idx="minor">
      <a:schemeClr val="tx2"/>
    </cs:fontRef>
    <cs:defRPr sz="1197" b="1" kern="1200"/>
  </cs:axisTitle>
  <cs:categoryAxis>
    <cs:lnRef idx="0"/>
    <cs:fillRef idx="0"/>
    <cs:effectRef idx="0"/>
    <cs:fontRef idx="minor">
      <a:schemeClr val="tx2"/>
    </cs:fontRef>
    <cs:spPr>
      <a:ln w="9525" cap="flat" cmpd="sng" algn="ctr">
        <a:solidFill>
          <a:schemeClr val="tx2">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2">
            <a:lumMod val="15000"/>
            <a:lumOff val="85000"/>
          </a:schemeClr>
        </a:solidFill>
        <a:round/>
      </a:ln>
    </cs:spPr>
    <cs:defRPr sz="1197" kern="1200"/>
  </cs:chartArea>
  <cs:dataLabel>
    <cs:lnRef idx="0"/>
    <cs:fillRef idx="0"/>
    <cs:effectRef idx="0"/>
    <cs:fontRef idx="minor">
      <a:schemeClr val="tx2"/>
    </cs:fontRef>
    <cs:defRPr sz="1197" kern="1200"/>
  </cs:dataLabel>
  <cs:dataLabelCallout>
    <cs:lnRef idx="0"/>
    <cs:fillRef idx="0"/>
    <cs:effectRef idx="0"/>
    <cs:fontRef idx="minor">
      <a:schemeClr val="dk2">
        <a:lumMod val="7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2"/>
    <cs:fontRef idx="minor">
      <a:schemeClr val="tx2"/>
    </cs:fontRef>
  </cs:dataPoint>
  <cs:dataPoint3D>
    <cs:lnRef idx="0"/>
    <cs:fillRef idx="3">
      <cs:styleClr val="auto"/>
    </cs:fillRef>
    <cs:effectRef idx="2"/>
    <cs:fontRef idx="minor">
      <a:schemeClr val="tx2"/>
    </cs:fontRef>
  </cs:dataPoint3D>
  <cs:dataPointLine>
    <cs:lnRef idx="0">
      <cs:styleClr val="auto"/>
    </cs:lnRef>
    <cs:fillRef idx="3"/>
    <cs:effectRef idx="2"/>
    <cs:fontRef idx="minor">
      <a:schemeClr val="tx2"/>
    </cs:fontRef>
    <cs:spPr>
      <a:ln w="31750" cap="rnd">
        <a:solidFill>
          <a:schemeClr val="phClr"/>
        </a:solidFill>
        <a:round/>
      </a:ln>
    </cs:spPr>
  </cs:dataPointLine>
  <cs:dataPointMarker>
    <cs:lnRef idx="0"/>
    <cs:fillRef idx="3">
      <cs:styleClr val="auto"/>
    </cs:fillRef>
    <cs:effectRef idx="2"/>
    <cs:fontRef idx="minor">
      <a:schemeClr val="tx2"/>
    </cs:fontRef>
    <cs:spPr>
      <a:ln w="12700">
        <a:solidFill>
          <a:schemeClr val="lt2"/>
        </a:solidFill>
        <a:round/>
      </a:ln>
    </cs:spPr>
  </cs:dataPointMarker>
  <cs:dataPointMarkerLayout symbol="circle" size="6"/>
  <cs:dataPointWireframe>
    <cs:lnRef idx="0">
      <cs:styleClr val="auto"/>
    </cs:lnRef>
    <cs:fillRef idx="3"/>
    <cs:effectRef idx="2"/>
    <cs:fontRef idx="minor">
      <a:schemeClr val="tx2"/>
    </cs:fontRef>
    <cs:spPr>
      <a:ln w="9525" cap="rnd">
        <a:solidFill>
          <a:schemeClr val="phClr"/>
        </a:solidFill>
        <a:round/>
      </a:ln>
    </cs:spPr>
  </cs:dataPointWireframe>
  <cs:dataTable>
    <cs:lnRef idx="0"/>
    <cs:fillRef idx="0"/>
    <cs:effectRef idx="0"/>
    <cs:fontRef idx="minor">
      <a:schemeClr val="tx2"/>
    </cs:fontRef>
    <cs:spPr>
      <a:ln w="9525">
        <a:solidFill>
          <a:schemeClr val="tx2">
            <a:lumMod val="15000"/>
            <a:lumOff val="85000"/>
          </a:schemeClr>
        </a:solidFill>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2"/>
    </cs:fontRef>
    <cs:spPr>
      <a:ln w="9525">
        <a:solidFill>
          <a:schemeClr val="tx2">
            <a:lumMod val="60000"/>
            <a:lumOff val="40000"/>
          </a:schemeClr>
        </a:solidFill>
        <a:prstDash val="dash"/>
      </a:ln>
    </cs:spPr>
  </cs:dropLine>
  <cs:errorBar>
    <cs:lnRef idx="0"/>
    <cs:fillRef idx="0"/>
    <cs:effectRef idx="0"/>
    <cs:fontRef idx="minor">
      <a:schemeClr val="tx2"/>
    </cs:fontRef>
    <cs:spPr>
      <a:ln w="9525">
        <a:solidFill>
          <a:schemeClr val="tx2">
            <a:lumMod val="75000"/>
            <a:lumOff val="25000"/>
          </a:schemeClr>
        </a:solidFill>
        <a:round/>
      </a:ln>
    </cs:spPr>
  </cs:errorBar>
  <cs:floor>
    <cs:lnRef idx="0"/>
    <cs:fillRef idx="0"/>
    <cs:effectRef idx="0"/>
    <cs:fontRef idx="minor">
      <a:schemeClr val="tx2"/>
    </cs:fontRef>
  </cs:floor>
  <cs:gridlineMajor>
    <cs:lnRef idx="0"/>
    <cs:fillRef idx="0"/>
    <cs:effectRef idx="0"/>
    <cs:fontRef idx="minor">
      <a:schemeClr val="tx2"/>
    </cs:fontRef>
    <cs:spPr>
      <a:ln w="9525" cap="flat" cmpd="sng" algn="ctr">
        <a:solidFill>
          <a:schemeClr val="tx2">
            <a:lumMod val="15000"/>
            <a:lumOff val="85000"/>
          </a:schemeClr>
        </a:solidFill>
        <a:round/>
      </a:ln>
    </cs:spPr>
  </cs:gridlineMajor>
  <cs:gridlineMinor>
    <cs:lnRef idx="0"/>
    <cs:fillRef idx="0"/>
    <cs:effectRef idx="0"/>
    <cs:fontRef idx="minor">
      <a:schemeClr val="tx2"/>
    </cs:fontRef>
    <cs:spPr>
      <a:ln>
        <a:solidFill>
          <a:schemeClr val="tx2">
            <a:lumMod val="5000"/>
            <a:lumOff val="95000"/>
          </a:schemeClr>
        </a:solidFill>
      </a:ln>
    </cs:spPr>
  </cs:gridlineMinor>
  <cs:hiLoLine>
    <cs:lnRef idx="0"/>
    <cs:fillRef idx="0"/>
    <cs:effectRef idx="0"/>
    <cs:fontRef idx="minor">
      <a:schemeClr val="tx2"/>
    </cs:fontRef>
    <cs:spPr>
      <a:ln w="9525">
        <a:solidFill>
          <a:schemeClr val="tx2">
            <a:lumMod val="60000"/>
            <a:lumOff val="40000"/>
          </a:schemeClr>
        </a:solidFill>
        <a:prstDash val="dash"/>
      </a:ln>
    </cs:spPr>
  </cs:hiLoLine>
  <cs:leaderLine>
    <cs:lnRef idx="0"/>
    <cs:fillRef idx="0"/>
    <cs:effectRef idx="0"/>
    <cs:fontRef idx="minor">
      <a:schemeClr val="tx2"/>
    </cs:fontRef>
    <cs:spPr>
      <a:ln w="9525">
        <a:solidFill>
          <a:schemeClr val="tx2">
            <a:lumMod val="35000"/>
            <a:lumOff val="65000"/>
          </a:schemeClr>
        </a:solidFill>
      </a:ln>
    </cs:spPr>
  </cs:leaderLine>
  <cs:legend>
    <cs:lnRef idx="0"/>
    <cs:fillRef idx="0"/>
    <cs:effectRef idx="0"/>
    <cs:fontRef idx="minor">
      <a:schemeClr val="tx2"/>
    </cs:fontRef>
    <cs:defRPr sz="1197" kern="1200"/>
  </cs:legend>
  <cs:plotArea>
    <cs:lnRef idx="0"/>
    <cs:fillRef idx="0"/>
    <cs:effectRef idx="0"/>
    <cs:fontRef idx="minor">
      <a:schemeClr val="tx2"/>
    </cs:fontRef>
  </cs:plotArea>
  <cs:plotArea3D>
    <cs:lnRef idx="0"/>
    <cs:fillRef idx="0"/>
    <cs:effectRef idx="0"/>
    <cs:fontRef idx="minor">
      <a:schemeClr val="tx2"/>
    </cs:fontRef>
  </cs:plotArea3D>
  <cs:seriesAxis>
    <cs:lnRef idx="0"/>
    <cs:fillRef idx="0"/>
    <cs:effectRef idx="0"/>
    <cs:fontRef idx="minor">
      <a:schemeClr val="tx2"/>
    </cs:fontRef>
    <cs:spPr>
      <a:ln w="9525" cap="flat" cmpd="sng" algn="ctr">
        <a:solidFill>
          <a:schemeClr val="tx2">
            <a:lumMod val="15000"/>
            <a:lumOff val="85000"/>
          </a:schemeClr>
        </a:solidFill>
        <a:round/>
      </a:ln>
    </cs:spPr>
    <cs:defRPr sz="1197" kern="1200"/>
  </cs:seriesAxis>
  <cs:seriesLine>
    <cs:lnRef idx="0"/>
    <cs:fillRef idx="0"/>
    <cs:effectRef idx="0"/>
    <cs:fontRef idx="minor">
      <a:schemeClr val="tx2"/>
    </cs:fontRef>
    <cs:spPr>
      <a:ln w="9525">
        <a:solidFill>
          <a:schemeClr val="tx2">
            <a:lumMod val="60000"/>
            <a:lumOff val="40000"/>
          </a:schemeClr>
        </a:solidFill>
        <a:prstDash val="dash"/>
      </a:ln>
    </cs:spPr>
  </cs:seriesLine>
  <cs:title>
    <cs:lnRef idx="0"/>
    <cs:fillRef idx="0"/>
    <cs:effectRef idx="0"/>
    <cs:fontRef idx="minor">
      <a:schemeClr val="tx2"/>
    </cs:fontRef>
    <cs:defRPr sz="2128" b="1" kern="1200"/>
  </cs:title>
  <cs:trendline>
    <cs:lnRef idx="0">
      <cs:styleClr val="auto"/>
    </cs:lnRef>
    <cs:fillRef idx="0"/>
    <cs:effectRef idx="0"/>
    <cs:fontRef idx="minor">
      <a:schemeClr val="tx2"/>
    </cs:fontRef>
    <cs:spPr>
      <a:ln w="19050" cap="rnd">
        <a:solidFill>
          <a:schemeClr val="phClr"/>
        </a:solidFill>
        <a:prstDash val="sysDash"/>
      </a:ln>
    </cs:spPr>
  </cs:trendline>
  <cs:trendlineLabel>
    <cs:lnRef idx="0"/>
    <cs:fillRef idx="0"/>
    <cs:effectRef idx="0"/>
    <cs:fontRef idx="minor">
      <a:schemeClr val="tx2"/>
    </cs:fontRef>
    <cs:defRPr sz="1197" kern="1200"/>
  </cs:trendlineLabel>
  <cs:upBar>
    <cs:lnRef idx="0"/>
    <cs:fillRef idx="0"/>
    <cs:effectRef idx="0"/>
    <cs:fontRef idx="minor">
      <a:schemeClr val="tx2"/>
    </cs:fontRef>
    <cs:spPr>
      <a:solidFill>
        <a:schemeClr val="lt1"/>
      </a:solidFill>
      <a:ln w="9525">
        <a:solidFill>
          <a:schemeClr val="tx1">
            <a:lumMod val="15000"/>
            <a:lumOff val="85000"/>
          </a:schemeClr>
        </a:solidFill>
      </a:ln>
    </cs:spPr>
  </cs:upBar>
  <cs:valueAxis>
    <cs:lnRef idx="0"/>
    <cs:fillRef idx="0"/>
    <cs:effectRef idx="0"/>
    <cs:fontRef idx="minor">
      <a:schemeClr val="tx2"/>
    </cs:fontRef>
    <cs:defRPr sz="1197" kern="1200"/>
  </cs:valueAxis>
  <cs:wall>
    <cs:lnRef idx="0"/>
    <cs:fillRef idx="0"/>
    <cs:effectRef idx="0"/>
    <cs:fontRef idx="minor">
      <a:schemeClr val="tx2"/>
    </cs:fontRef>
  </cs:wall>
</cs:chartStyle>
</file>

<file path=ppt/charts/style2.xml><?xml version="1.0" encoding="utf-8"?>
<cs:chartStyle xmlns:cs="http://schemas.microsoft.com/office/drawing/2012/chartStyle" xmlns:a="http://schemas.openxmlformats.org/drawingml/2006/main" id="259">
  <cs:axisTitle>
    <cs:lnRef idx="0"/>
    <cs:fillRef idx="0"/>
    <cs:effectRef idx="0"/>
    <cs:fontRef idx="minor">
      <a:schemeClr val="tx1">
        <a:lumMod val="65000"/>
        <a:lumOff val="35000"/>
      </a:schemeClr>
    </cs:fontRef>
    <cs:defRPr sz="1197" kern="1200" cap="all"/>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cs:styleClr val="auto"/>
    </cs:fontRef>
    <cs:defRPr sz="1330" b="1" i="0" u="none" strike="noStrike" kern="1200" spc="0" baseline="0"/>
  </cs:dataLabel>
  <cs:dataLabelCallout>
    <cs:lnRef idx="0">
      <cs:styleClr val="auto"/>
    </cs:lnRef>
    <cs:fillRef idx="0"/>
    <cs:effectRef idx="0"/>
    <cs:fontRef idx="minor">
      <cs:styleClr val="auto"/>
    </cs:fontRef>
    <cs:spPr>
      <a:solidFill>
        <a:schemeClr val="lt1"/>
      </a:solidFill>
      <a:ln>
        <a:solidFill>
          <a:schemeClr val="phClr"/>
        </a:solidFill>
      </a:ln>
    </cs:spPr>
    <cs:defRPr sz="1330" b="1"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dk1"/>
    </cs:fontRef>
    <cs:spPr>
      <a:solidFill>
        <a:schemeClr val="phClr"/>
      </a:solidFill>
      <a:effectLst>
        <a:outerShdw blurRad="63500" sx="102000" sy="102000" algn="ctr" rotWithShape="0">
          <a:prstClr val="black">
            <a:alpha val="20000"/>
          </a:prstClr>
        </a:outerShdw>
      </a:effectLst>
    </cs:spPr>
  </cs:dataPoint>
  <cs:dataPoint3D>
    <cs:lnRef idx="0"/>
    <cs:fillRef idx="0">
      <cs:styleClr val="auto"/>
    </cs:fillRef>
    <cs:effectRef idx="0"/>
    <cs:fontRef idx="minor">
      <a:schemeClr val="dk1"/>
    </cs:fontRef>
    <cs:spPr>
      <a:solidFill>
        <a:schemeClr val="phClr"/>
      </a:solidFill>
      <a:effectLst>
        <a:outerShdw blurRad="88900" sx="102000" sy="102000" algn="ctr" rotWithShape="0">
          <a:prstClr val="black">
            <a:alpha val="10000"/>
          </a:prstClr>
        </a:outerShdw>
      </a:effectLst>
      <a:scene3d>
        <a:camera prst="orthographicFront"/>
        <a:lightRig rig="threePt" dir="t"/>
      </a:scene3d>
      <a:sp3d>
        <a:bevelT w="127000" h="127000"/>
        <a:bevelB w="127000" h="127000"/>
      </a:sp3d>
    </cs:spPr>
  </cs:dataPoint3D>
  <cs:dataPointLine>
    <cs:lnRef idx="0">
      <cs:styleClr val="auto"/>
    </cs:lnRef>
    <cs:fillRef idx="0"/>
    <cs:effectRef idx="0"/>
    <cs:fontRef idx="minor">
      <a:schemeClr val="dk1"/>
    </cs:fontRef>
    <cs:spPr>
      <a:ln w="28575" cap="rnd">
        <a:solidFill>
          <a:schemeClr val="phClr"/>
        </a:solidFill>
        <a:round/>
      </a:ln>
    </cs:spPr>
  </cs:dataPointLine>
  <cs:dataPointMarker>
    <cs:lnRef idx="0"/>
    <cs:fillRef idx="0">
      <cs:styleClr val="auto"/>
    </cs:fillRef>
    <cs:effectRef idx="0"/>
    <cs:fontRef idx="minor">
      <a:schemeClr val="dk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dk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dk1"/>
    </cs:fontRef>
  </cs:plotArea>
  <cs:plotArea3D mods="allowNoFillOverride allowNoLineOverride">
    <cs:lnRef idx="0"/>
    <cs:fillRef idx="0"/>
    <cs:effectRef idx="0"/>
    <cs:fontRef idx="minor">
      <a:schemeClr val="dk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cap="all"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2" csCatId="accent1" phldr="1"/>
      <dgm:spPr/>
      <dgm:t>
        <a:bodyPr/>
        <a:lstStyle/>
        <a:p>
          <a:endParaRPr lang="en-US"/>
        </a:p>
      </dgm:t>
    </dgm:pt>
    <dgm:pt modelId="{93B8BBBA-839A-48A2-BEDD-96CBD596129D}">
      <dgm:prSet phldrT="[Text]"/>
      <dgm:spPr>
        <a:ln>
          <a:noFill/>
        </a:ln>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a:ln>
          <a:noFill/>
        </a:ln>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a:ln>
          <a:noFill/>
        </a:ln>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a:ln>
          <a:noFill/>
        </a:ln>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a:solidFill>
          <a:schemeClr val="bg2">
            <a:lumMod val="50000"/>
          </a:schemeClr>
        </a:solidFill>
      </dgm:spPr>
      <dgm:t>
        <a:bodyPr/>
        <a:lstStyle/>
        <a:p>
          <a:endParaRPr lang="en-US"/>
        </a:p>
      </dgm:t>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a:solidFill>
          <a:schemeClr val="bg2">
            <a:lumMod val="25000"/>
          </a:schemeClr>
        </a:solidFill>
      </dgm:spPr>
      <dgm:t>
        <a:bodyPr/>
        <a:lstStyle/>
        <a:p>
          <a:endParaRPr lang="en-US"/>
        </a:p>
      </dgm:t>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a:solidFill>
          <a:schemeClr val="bg2">
            <a:lumMod val="50000"/>
          </a:schemeClr>
        </a:solidFill>
      </dgm:spPr>
      <dgm:t>
        <a:bodyPr/>
        <a:lstStyle/>
        <a:p>
          <a:endParaRPr lang="en-US"/>
        </a:p>
      </dgm:t>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a:solidFill>
          <a:schemeClr val="bg2">
            <a:lumMod val="25000"/>
          </a:schemeClr>
        </a:solidFill>
      </dgm:spPr>
      <dgm:t>
        <a:bodyPr/>
        <a:lstStyle/>
        <a:p>
          <a:endParaRPr lang="en-US"/>
        </a:p>
      </dgm:t>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chemeClr val="bg2">
            <a:lumMod val="50000"/>
          </a:schemeClr>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chemeClr val="bg2">
            <a:lumMod val="25000"/>
          </a:schemeClr>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chemeClr val="bg2">
            <a:lumMod val="50000"/>
          </a:schemeClr>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chemeClr val="bg2">
            <a:lumMod val="25000"/>
          </a:schemeClr>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3" Type="http://schemas.openxmlformats.org/officeDocument/2006/relationships/image" Target="../media/image2.jpeg"/><Relationship Id="rId2" Type="http://schemas.openxmlformats.org/officeDocument/2006/relationships/image" Target="../media/image1.jpeg"/><Relationship Id="rId1" Type="http://schemas.openxmlformats.org/officeDocument/2006/relationships/slideMaster" Target="../slideMasters/slideMaster1.xml"/><Relationship Id="rId5" Type="http://schemas.openxmlformats.org/officeDocument/2006/relationships/image" Target="../media/image4.png"/><Relationship Id="rId4" Type="http://schemas.openxmlformats.org/officeDocument/2006/relationships/image" Target="../media/image3.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6.jpeg"/><Relationship Id="rId2" Type="http://schemas.openxmlformats.org/officeDocument/2006/relationships/image" Target="../media/image5.jpeg"/><Relationship Id="rId1" Type="http://schemas.openxmlformats.org/officeDocument/2006/relationships/slideMaster" Target="../slideMasters/slideMaster1.xml"/><Relationship Id="rId4" Type="http://schemas.openxmlformats.org/officeDocument/2006/relationships/image" Target="../media/image7.jpe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9.jpeg"/><Relationship Id="rId2" Type="http://schemas.openxmlformats.org/officeDocument/2006/relationships/image" Target="../media/image8.jpeg"/><Relationship Id="rId1" Type="http://schemas.openxmlformats.org/officeDocument/2006/relationships/slideMaster" Target="../slideMasters/slideMaster1.xml"/><Relationship Id="rId4" Type="http://schemas.openxmlformats.org/officeDocument/2006/relationships/image" Target="../media/image10.jpeg"/></Relationships>
</file>

<file path=ppt/slideLayouts/_rels/slideLayout9.xml.rels><?xml version="1.0" encoding="UTF-8" standalone="yes"?>
<Relationships xmlns="http://schemas.openxmlformats.org/package/2006/relationships"><Relationship Id="rId3" Type="http://schemas.openxmlformats.org/officeDocument/2006/relationships/image" Target="../media/image12.png"/><Relationship Id="rId2" Type="http://schemas.openxmlformats.org/officeDocument/2006/relationships/image" Target="../media/image11.jpeg"/><Relationship Id="rId1" Type="http://schemas.openxmlformats.org/officeDocument/2006/relationships/slideMaster" Target="../slideMasters/slideMaster1.xml"/><Relationship Id="rId4" Type="http://schemas.openxmlformats.org/officeDocument/2006/relationships/image" Target="../media/image13.png"/></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3" Type="http://schemas.openxmlformats.org/officeDocument/2006/relationships/image" Target="../media/image17.jpeg"/><Relationship Id="rId2" Type="http://schemas.openxmlformats.org/officeDocument/2006/relationships/image" Target="../media/image16.jpeg"/><Relationship Id="rId1" Type="http://schemas.openxmlformats.org/officeDocument/2006/relationships/slideMaster" Target="../slideMasters/slideMaster1.xml"/><Relationship Id="rId4" Type="http://schemas.openxmlformats.org/officeDocument/2006/relationships/image" Target="../media/image18.jpe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9" name="Picture 8">
            <a:extLst>
              <a:ext uri="{FF2B5EF4-FFF2-40B4-BE49-F238E27FC236}">
                <a16:creationId xmlns:a16="http://schemas.microsoft.com/office/drawing/2014/main" id="{E5BE0D4F-C5ED-4DA8-BA93-FB6240158DAA}"/>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76200" y="-43816"/>
            <a:ext cx="12325350" cy="6901815"/>
          </a:xfrm>
          <a:prstGeom prst="rect">
            <a:avLst/>
          </a:prstGeom>
        </p:spPr>
      </p:pic>
      <p:pic>
        <p:nvPicPr>
          <p:cNvPr id="4" name="Picture 3">
            <a:extLst>
              <a:ext uri="{FF2B5EF4-FFF2-40B4-BE49-F238E27FC236}">
                <a16:creationId xmlns:a16="http://schemas.microsoft.com/office/drawing/2014/main" id="{28A5B87E-2ED4-4DFC-8502-5C47D993095B}"/>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3829418" y="1177290"/>
            <a:ext cx="4533165" cy="4503420"/>
          </a:xfrm>
          <a:prstGeom prst="ellipse">
            <a:avLst/>
          </a:prstGeom>
          <a:effectLst>
            <a:outerShdw blurRad="609600" sx="106000" sy="106000" algn="ctr" rotWithShape="0">
              <a:prstClr val="black">
                <a:alpha val="98000"/>
              </a:prstClr>
            </a:outerShdw>
          </a:effectLst>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2" y="2975067"/>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pic>
        <p:nvPicPr>
          <p:cNvPr id="2" name="Picture 1"/>
          <p:cNvPicPr>
            <a:picLocks noChangeAspect="1"/>
          </p:cNvPicPr>
          <p:nvPr userDrawn="1"/>
        </p:nvPicPr>
        <p:blipFill>
          <a:blip r:embed="rId4" cstate="email">
            <a:extLst>
              <a:ext uri="{28A0092B-C50C-407E-A947-70E740481C1C}">
                <a14:useLocalDpi xmlns:a14="http://schemas.microsoft.com/office/drawing/2010/main"/>
              </a:ext>
            </a:extLst>
          </a:blip>
          <a:stretch>
            <a:fillRect/>
          </a:stretch>
        </p:blipFill>
        <p:spPr>
          <a:xfrm rot="12570168">
            <a:off x="1114256" y="5063212"/>
            <a:ext cx="983068" cy="740848"/>
          </a:xfrm>
          <a:prstGeom prst="rect">
            <a:avLst/>
          </a:prstGeom>
          <a:effectLst>
            <a:outerShdw blurRad="368300" dist="63500" sx="102000" sy="102000" algn="ctr" rotWithShape="0">
              <a:prstClr val="black">
                <a:alpha val="61000"/>
              </a:prstClr>
            </a:outerShdw>
          </a:effectLst>
        </p:spPr>
      </p:pic>
      <p:pic>
        <p:nvPicPr>
          <p:cNvPr id="3" name="Picture 2"/>
          <p:cNvPicPr>
            <a:picLocks noChangeAspect="1"/>
          </p:cNvPicPr>
          <p:nvPr userDrawn="1"/>
        </p:nvPicPr>
        <p:blipFill>
          <a:blip r:embed="rId5" cstate="email">
            <a:extLst>
              <a:ext uri="{28A0092B-C50C-407E-A947-70E740481C1C}">
                <a14:useLocalDpi xmlns:a14="http://schemas.microsoft.com/office/drawing/2010/main"/>
              </a:ext>
            </a:extLst>
          </a:blip>
          <a:stretch>
            <a:fillRect/>
          </a:stretch>
        </p:blipFill>
        <p:spPr>
          <a:xfrm rot="18486458">
            <a:off x="10410092" y="4202278"/>
            <a:ext cx="996068" cy="378924"/>
          </a:xfrm>
          <a:prstGeom prst="rect">
            <a:avLst/>
          </a:prstGeom>
          <a:effectLst>
            <a:outerShdw blurRad="368300" dist="88900" sx="102000" sy="102000" algn="ctr" rotWithShape="0">
              <a:prstClr val="black">
                <a:alpha val="68000"/>
              </a:prstClr>
            </a:outerShdw>
          </a:effectLst>
        </p:spPr>
      </p:pic>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sp>
        <p:nvSpPr>
          <p:cNvPr id="19" name="Picture Placeholder 18"/>
          <p:cNvSpPr>
            <a:spLocks noGrp="1"/>
          </p:cNvSpPr>
          <p:nvPr>
            <p:ph type="pic" sz="quarter" idx="10"/>
          </p:nvPr>
        </p:nvSpPr>
        <p:spPr>
          <a:xfrm>
            <a:off x="0" y="0"/>
            <a:ext cx="12192000" cy="6858000"/>
          </a:xfrm>
          <a:custGeom>
            <a:avLst/>
            <a:gdLst>
              <a:gd name="connsiteX0" fmla="*/ 2539999 w 12192000"/>
              <a:gd name="connsiteY0" fmla="*/ 1005840 h 6858000"/>
              <a:gd name="connsiteX1" fmla="*/ 288289 w 12192000"/>
              <a:gd name="connsiteY1" fmla="*/ 3257550 h 6858000"/>
              <a:gd name="connsiteX2" fmla="*/ 2539999 w 12192000"/>
              <a:gd name="connsiteY2" fmla="*/ 5509260 h 6858000"/>
              <a:gd name="connsiteX3" fmla="*/ 4791709 w 12192000"/>
              <a:gd name="connsiteY3" fmla="*/ 3257550 h 6858000"/>
              <a:gd name="connsiteX4" fmla="*/ 2539999 w 12192000"/>
              <a:gd name="connsiteY4" fmla="*/ 1005840 h 6858000"/>
              <a:gd name="connsiteX5" fmla="*/ 0 w 12192000"/>
              <a:gd name="connsiteY5" fmla="*/ 0 h 6858000"/>
              <a:gd name="connsiteX6" fmla="*/ 12192000 w 12192000"/>
              <a:gd name="connsiteY6" fmla="*/ 0 h 6858000"/>
              <a:gd name="connsiteX7" fmla="*/ 12192000 w 12192000"/>
              <a:gd name="connsiteY7" fmla="*/ 6858000 h 6858000"/>
              <a:gd name="connsiteX8" fmla="*/ 0 w 12192000"/>
              <a:gd name="connsiteY8"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2192000" h="6858000">
                <a:moveTo>
                  <a:pt x="2539999" y="1005840"/>
                </a:moveTo>
                <a:cubicBezTo>
                  <a:pt x="1296414" y="1005840"/>
                  <a:pt x="288289" y="2013965"/>
                  <a:pt x="288289" y="3257550"/>
                </a:cubicBezTo>
                <a:cubicBezTo>
                  <a:pt x="288289" y="4501135"/>
                  <a:pt x="1296414" y="5509260"/>
                  <a:pt x="2539999" y="5509260"/>
                </a:cubicBezTo>
                <a:cubicBezTo>
                  <a:pt x="3783584" y="5509260"/>
                  <a:pt x="4791709" y="4501135"/>
                  <a:pt x="4791709" y="3257550"/>
                </a:cubicBezTo>
                <a:cubicBezTo>
                  <a:pt x="4791709" y="2013965"/>
                  <a:pt x="3783584" y="1005840"/>
                  <a:pt x="2539999" y="1005840"/>
                </a:cubicBezTo>
                <a:close/>
                <a:moveTo>
                  <a:pt x="0" y="0"/>
                </a:moveTo>
                <a:lnTo>
                  <a:pt x="12192000" y="0"/>
                </a:lnTo>
                <a:lnTo>
                  <a:pt x="12192000" y="6858000"/>
                </a:lnTo>
                <a:lnTo>
                  <a:pt x="0" y="6858000"/>
                </a:lnTo>
                <a:close/>
              </a:path>
            </a:pathLst>
          </a:custGeom>
        </p:spPr>
        <p:txBody>
          <a:bodyPr wrap="square">
            <a:noAutofit/>
          </a:bodyPr>
          <a:lstStyle/>
          <a:p>
            <a:endParaRPr lang="en-US"/>
          </a:p>
        </p:txBody>
      </p:sp>
      <p:sp>
        <p:nvSpPr>
          <p:cNvPr id="18" name="Oval 17"/>
          <p:cNvSpPr/>
          <p:nvPr userDrawn="1"/>
        </p:nvSpPr>
        <p:spPr>
          <a:xfrm>
            <a:off x="346345" y="1059542"/>
            <a:ext cx="4391659" cy="4391659"/>
          </a:xfrm>
          <a:prstGeom prst="ellipse">
            <a:avLst/>
          </a:prstGeom>
          <a:solidFill>
            <a:schemeClr val="bg2">
              <a:lumMod val="50000"/>
            </a:schemeClr>
          </a:solidFill>
          <a:ln>
            <a:noFill/>
          </a:ln>
          <a:effectLst>
            <a:outerShdw blurRad="381000" sx="102000" sy="102000" algn="ctr" rotWithShape="0">
              <a:prstClr val="black">
                <a:alpha val="5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21" name="Shape 21"/>
          <p:cNvSpPr txBox="1">
            <a:spLocks noGrp="1"/>
          </p:cNvSpPr>
          <p:nvPr userDrawn="1">
            <p:ph type="ctrTitle"/>
          </p:nvPr>
        </p:nvSpPr>
        <p:spPr>
          <a:xfrm>
            <a:off x="573750" y="2528521"/>
            <a:ext cx="3932497" cy="1458057"/>
          </a:xfrm>
          <a:prstGeom prst="rect">
            <a:avLst/>
          </a:prstGeom>
        </p:spPr>
        <p:txBody>
          <a:bodyPr lIns="91425" tIns="91425" rIns="91425" bIns="91425" anchor="b" anchorCtr="0"/>
          <a:lstStyle>
            <a:lvl1pPr lvl="0" algn="ctr" rtl="0">
              <a:spcBef>
                <a:spcPts val="0"/>
              </a:spcBef>
              <a:defRPr>
                <a:solidFill>
                  <a:schemeClr val="bg1"/>
                </a:solidFill>
                <a:latin typeface="Roboto Medium" panose="02000000000000000000" pitchFamily="2" charset="0"/>
                <a:ea typeface="Roboto Medium" panose="02000000000000000000" pitchFamily="2" charset="0"/>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573750" y="4157441"/>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b="1">
                <a:solidFill>
                  <a:srgbClr val="00B0F0"/>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bg>
      <p:bgPr>
        <a:gradFill>
          <a:gsLst>
            <a:gs pos="26000">
              <a:schemeClr val="bg1"/>
            </a:gs>
            <a:gs pos="92000">
              <a:schemeClr val="bg1">
                <a:lumMod val="85000"/>
              </a:schemeClr>
            </a:gs>
          </a:gsLst>
          <a:path path="circle">
            <a:fillToRect l="50000" t="50000" r="50000" b="50000"/>
          </a:path>
        </a:gradFill>
        <a:effectLst/>
      </p:bgPr>
    </p:bg>
    <p:spTree>
      <p:nvGrpSpPr>
        <p:cNvPr id="1" name="Shape 33"/>
        <p:cNvGrpSpPr/>
        <p:nvPr/>
      </p:nvGrpSpPr>
      <p:grpSpPr>
        <a:xfrm>
          <a:off x="0" y="0"/>
          <a:ext cx="0" cy="0"/>
          <a:chOff x="0" y="0"/>
          <a:chExt cx="0" cy="0"/>
        </a:xfrm>
      </p:grpSpPr>
      <p:sp>
        <p:nvSpPr>
          <p:cNvPr id="3" name="Picture Placeholder 2">
            <a:extLst>
              <a:ext uri="{FF2B5EF4-FFF2-40B4-BE49-F238E27FC236}">
                <a16:creationId xmlns:a16="http://schemas.microsoft.com/office/drawing/2014/main" id="{9C588880-DE61-42FC-AC0D-70873FF1CA29}"/>
              </a:ext>
            </a:extLst>
          </p:cNvPr>
          <p:cNvSpPr>
            <a:spLocks noGrp="1"/>
          </p:cNvSpPr>
          <p:nvPr>
            <p:ph type="pic" sz="quarter" idx="12"/>
          </p:nvPr>
        </p:nvSpPr>
        <p:spPr>
          <a:xfrm>
            <a:off x="754063" y="0"/>
            <a:ext cx="10682287" cy="3440113"/>
          </a:xfrm>
          <a:effectLst>
            <a:outerShdw blurRad="50800" dist="63500" dir="5400000" algn="t" rotWithShape="0">
              <a:prstClr val="black">
                <a:alpha val="53000"/>
              </a:prstClr>
            </a:outerShdw>
          </a:effectLst>
        </p:spPr>
        <p:txBody>
          <a:bodyPr vert="horz" wrap="square" lIns="91440" tIns="45720" rIns="91440" bIns="45720" rtlCol="0">
            <a:noAutofit/>
          </a:bodyPr>
          <a:lstStyle>
            <a:lvl1pPr>
              <a:defRPr lang="en-PK"/>
            </a:lvl1pPr>
          </a:lstStyle>
          <a:p>
            <a:pPr lvl="0"/>
            <a:endParaRPr lang="en-PK"/>
          </a:p>
        </p:txBody>
      </p:sp>
      <p:sp>
        <p:nvSpPr>
          <p:cNvPr id="34" name="Shape 34"/>
          <p:cNvSpPr txBox="1">
            <a:spLocks noGrp="1"/>
          </p:cNvSpPr>
          <p:nvPr>
            <p:ph type="body" idx="1"/>
          </p:nvPr>
        </p:nvSpPr>
        <p:spPr>
          <a:xfrm>
            <a:off x="5821364" y="3938807"/>
            <a:ext cx="5615780" cy="2752278"/>
          </a:xfrm>
          <a:prstGeom prst="rect">
            <a:avLst/>
          </a:prstGeom>
        </p:spPr>
        <p:txBody>
          <a:bodyPr lIns="91425" tIns="91425" rIns="91425" bIns="91425" anchor="ctr" anchorCtr="0">
            <a:normAutofit/>
          </a:bodyPr>
          <a:lstStyle>
            <a:lvl1pPr marL="0" lvl="0" indent="0" algn="l" rtl="0">
              <a:lnSpc>
                <a:spcPct val="100000"/>
              </a:lnSpc>
              <a:spcBef>
                <a:spcPts val="0"/>
              </a:spcBef>
              <a:buNone/>
              <a:defRPr sz="2000" b="0" i="1">
                <a:solidFill>
                  <a:schemeClr val="bg2">
                    <a:lumMod val="10000"/>
                  </a:schemeClr>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46" name="Shape 47"/>
          <p:cNvSpPr txBox="1">
            <a:spLocks noGrp="1"/>
          </p:cNvSpPr>
          <p:nvPr>
            <p:ph type="title"/>
          </p:nvPr>
        </p:nvSpPr>
        <p:spPr>
          <a:xfrm>
            <a:off x="3283106" y="2569029"/>
            <a:ext cx="5615780" cy="725714"/>
          </a:xfrm>
          <a:prstGeom prst="rect">
            <a:avLst/>
          </a:prstGeom>
        </p:spPr>
        <p:txBody>
          <a:bodyPr lIns="91425" tIns="91425" rIns="91425" bIns="91425" anchor="b" anchorCtr="0">
            <a:normAutofit/>
          </a:bodyPr>
          <a:lstStyle>
            <a:lvl1pPr lvl="0" algn="ctr">
              <a:spcBef>
                <a:spcPts val="0"/>
              </a:spcBef>
              <a:defRPr sz="3600">
                <a:solidFill>
                  <a:schemeClr val="bg2">
                    <a:lumMod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9" name="Text Placeholder 8"/>
          <p:cNvSpPr>
            <a:spLocks noGrp="1"/>
          </p:cNvSpPr>
          <p:nvPr>
            <p:ph type="body" sz="quarter" idx="11"/>
          </p:nvPr>
        </p:nvSpPr>
        <p:spPr>
          <a:xfrm>
            <a:off x="755650" y="4151313"/>
            <a:ext cx="4702175" cy="2351087"/>
          </a:xfrm>
        </p:spPr>
        <p:txBody>
          <a:bodyPr/>
          <a:lstStyle>
            <a:lvl1pPr>
              <a:defRPr>
                <a:solidFill>
                  <a:schemeClr val="bg2">
                    <a:lumMod val="10000"/>
                  </a:schemeClr>
                </a:solidFill>
              </a:defRPr>
            </a:lvl1pPr>
          </a:lstStyle>
          <a:p>
            <a:pPr lvl="0"/>
            <a:r>
              <a:rPr lang="en-US" dirty="0"/>
              <a:t>Edit Master text styles</a:t>
            </a:r>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18" name="Picture Placeholder 17"/>
          <p:cNvSpPr>
            <a:spLocks noGrp="1"/>
          </p:cNvSpPr>
          <p:nvPr>
            <p:ph type="pic" sz="quarter" idx="10"/>
          </p:nvPr>
        </p:nvSpPr>
        <p:spPr>
          <a:xfrm>
            <a:off x="0" y="0"/>
            <a:ext cx="4957536" cy="6858000"/>
          </a:xfrm>
          <a:custGeom>
            <a:avLst/>
            <a:gdLst>
              <a:gd name="connsiteX0" fmla="*/ 0 w 4957536"/>
              <a:gd name="connsiteY0" fmla="*/ 0 h 6858000"/>
              <a:gd name="connsiteX1" fmla="*/ 3846650 w 4957536"/>
              <a:gd name="connsiteY1" fmla="*/ 0 h 6858000"/>
              <a:gd name="connsiteX2" fmla="*/ 3957916 w 4957536"/>
              <a:gd name="connsiteY2" fmla="*/ 156467 h 6858000"/>
              <a:gd name="connsiteX3" fmla="*/ 4957536 w 4957536"/>
              <a:gd name="connsiteY3" fmla="*/ 3429000 h 6858000"/>
              <a:gd name="connsiteX4" fmla="*/ 3957916 w 4957536"/>
              <a:gd name="connsiteY4" fmla="*/ 6701533 h 6858000"/>
              <a:gd name="connsiteX5" fmla="*/ 3846650 w 4957536"/>
              <a:gd name="connsiteY5" fmla="*/ 6858000 h 6858000"/>
              <a:gd name="connsiteX6" fmla="*/ 0 w 4957536"/>
              <a:gd name="connsiteY6"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4957536" h="6858000">
                <a:moveTo>
                  <a:pt x="0" y="0"/>
                </a:moveTo>
                <a:lnTo>
                  <a:pt x="3846650" y="0"/>
                </a:lnTo>
                <a:lnTo>
                  <a:pt x="3957916" y="156467"/>
                </a:lnTo>
                <a:cubicBezTo>
                  <a:pt x="4589024" y="1090631"/>
                  <a:pt x="4957536" y="2216780"/>
                  <a:pt x="4957536" y="3429000"/>
                </a:cubicBezTo>
                <a:cubicBezTo>
                  <a:pt x="4957536" y="4641220"/>
                  <a:pt x="4589024" y="5767370"/>
                  <a:pt x="3957916" y="6701533"/>
                </a:cubicBezTo>
                <a:lnTo>
                  <a:pt x="3846650" y="6858000"/>
                </a:lnTo>
                <a:lnTo>
                  <a:pt x="0" y="6858000"/>
                </a:lnTo>
                <a:close/>
              </a:path>
            </a:pathLst>
          </a:custGeom>
          <a:effectLst>
            <a:outerShdw blurRad="50800" dist="38100" algn="l" rotWithShape="0">
              <a:prstClr val="black">
                <a:alpha val="40000"/>
              </a:prstClr>
            </a:outerShdw>
          </a:effectLst>
        </p:spPr>
        <p:txBody>
          <a:bodyPr wrap="square">
            <a:noAutofit/>
          </a:bodyPr>
          <a:lstStyle/>
          <a:p>
            <a:endParaRPr lang="en-US"/>
          </a:p>
        </p:txBody>
      </p:sp>
      <p:sp>
        <p:nvSpPr>
          <p:cNvPr id="17" name="Freeform 16"/>
          <p:cNvSpPr/>
          <p:nvPr userDrawn="1"/>
        </p:nvSpPr>
        <p:spPr>
          <a:xfrm>
            <a:off x="3773715" y="0"/>
            <a:ext cx="8418286" cy="6858000"/>
          </a:xfrm>
          <a:custGeom>
            <a:avLst/>
            <a:gdLst>
              <a:gd name="connsiteX0" fmla="*/ 0 w 8345351"/>
              <a:gd name="connsiteY0" fmla="*/ 0 h 6858000"/>
              <a:gd name="connsiteX1" fmla="*/ 8345351 w 8345351"/>
              <a:gd name="connsiteY1" fmla="*/ 0 h 6858000"/>
              <a:gd name="connsiteX2" fmla="*/ 8345351 w 8345351"/>
              <a:gd name="connsiteY2" fmla="*/ 6858000 h 6858000"/>
              <a:gd name="connsiteX3" fmla="*/ 0 w 8345351"/>
              <a:gd name="connsiteY3" fmla="*/ 6858000 h 6858000"/>
              <a:gd name="connsiteX4" fmla="*/ 111266 w 8345351"/>
              <a:gd name="connsiteY4" fmla="*/ 6701533 h 6858000"/>
              <a:gd name="connsiteX5" fmla="*/ 1110886 w 8345351"/>
              <a:gd name="connsiteY5" fmla="*/ 3429000 h 6858000"/>
              <a:gd name="connsiteX6" fmla="*/ 111266 w 8345351"/>
              <a:gd name="connsiteY6" fmla="*/ 156467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8345351" h="6858000">
                <a:moveTo>
                  <a:pt x="0" y="0"/>
                </a:moveTo>
                <a:lnTo>
                  <a:pt x="8345351" y="0"/>
                </a:lnTo>
                <a:lnTo>
                  <a:pt x="8345351" y="6858000"/>
                </a:lnTo>
                <a:lnTo>
                  <a:pt x="0" y="6858000"/>
                </a:lnTo>
                <a:lnTo>
                  <a:pt x="111266" y="6701533"/>
                </a:lnTo>
                <a:cubicBezTo>
                  <a:pt x="742374" y="5767370"/>
                  <a:pt x="1110886" y="4641220"/>
                  <a:pt x="1110886" y="3429000"/>
                </a:cubicBezTo>
                <a:cubicBezTo>
                  <a:pt x="1110886" y="2216780"/>
                  <a:pt x="742374" y="1090631"/>
                  <a:pt x="111266" y="156467"/>
                </a:cubicBezTo>
                <a:close/>
              </a:path>
            </a:pathLst>
          </a:cu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5747202" y="1283439"/>
            <a:ext cx="5487864"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747202" y="2267034"/>
            <a:ext cx="5487864" cy="368600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bg>
      <p:bgPr>
        <a:gradFill flip="none" rotWithShape="1">
          <a:gsLst>
            <a:gs pos="26000">
              <a:schemeClr val="bg1"/>
            </a:gs>
            <a:gs pos="92000">
              <a:schemeClr val="bg1">
                <a:lumMod val="85000"/>
              </a:schemeClr>
            </a:gs>
          </a:gsLst>
          <a:path path="circle">
            <a:fillToRect l="50000" t="50000" r="50000" b="50000"/>
          </a:path>
          <a:tileRect/>
        </a:gradFill>
        <a:effectLst/>
      </p:bgPr>
    </p:bg>
    <p:spTree>
      <p:nvGrpSpPr>
        <p:cNvPr id="1" name="Shape 46"/>
        <p:cNvGrpSpPr/>
        <p:nvPr/>
      </p:nvGrpSpPr>
      <p:grpSpPr>
        <a:xfrm>
          <a:off x="0" y="0"/>
          <a:ext cx="0" cy="0"/>
          <a:chOff x="0" y="0"/>
          <a:chExt cx="0" cy="0"/>
        </a:xfrm>
      </p:grpSpPr>
      <p:sp>
        <p:nvSpPr>
          <p:cNvPr id="38" name="Shape 48"/>
          <p:cNvSpPr txBox="1">
            <a:spLocks noGrp="1"/>
          </p:cNvSpPr>
          <p:nvPr>
            <p:ph type="body" idx="11"/>
          </p:nvPr>
        </p:nvSpPr>
        <p:spPr>
          <a:xfrm>
            <a:off x="1391939" y="3533172"/>
            <a:ext cx="3878189" cy="1239980"/>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9" name="Shape 48"/>
          <p:cNvSpPr txBox="1">
            <a:spLocks noGrp="1"/>
          </p:cNvSpPr>
          <p:nvPr>
            <p:ph type="body" idx="12"/>
          </p:nvPr>
        </p:nvSpPr>
        <p:spPr>
          <a:xfrm>
            <a:off x="1391939" y="4967960"/>
            <a:ext cx="3878189" cy="1239980"/>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300524" y="1107829"/>
            <a:ext cx="4975107" cy="847999"/>
          </a:xfrm>
          <a:prstGeom prst="rect">
            <a:avLst/>
          </a:prstGeom>
        </p:spPr>
        <p:txBody>
          <a:bodyPr lIns="91425" tIns="91425" rIns="91425" bIns="91425" anchor="b" anchorCtr="0"/>
          <a:lstStyle>
            <a:lvl1pPr lvl="0">
              <a:spcBef>
                <a:spcPts val="0"/>
              </a:spcBef>
              <a:defRPr>
                <a:solidFill>
                  <a:schemeClr val="bg2">
                    <a:lumMod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296454" y="2293257"/>
            <a:ext cx="4975107" cy="1036540"/>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4" name="Picture Placeholder 33"/>
          <p:cNvSpPr>
            <a:spLocks noGrp="1"/>
          </p:cNvSpPr>
          <p:nvPr>
            <p:ph type="pic" sz="quarter" idx="10"/>
          </p:nvPr>
        </p:nvSpPr>
        <p:spPr>
          <a:xfrm>
            <a:off x="6352277" y="0"/>
            <a:ext cx="5839724" cy="6168571"/>
          </a:xfrm>
          <a:custGeom>
            <a:avLst/>
            <a:gdLst>
              <a:gd name="connsiteX0" fmla="*/ 934692 w 5137647"/>
              <a:gd name="connsiteY0" fmla="*/ 0 h 5426959"/>
              <a:gd name="connsiteX1" fmla="*/ 5137647 w 5137647"/>
              <a:gd name="connsiteY1" fmla="*/ 0 h 5426959"/>
              <a:gd name="connsiteX2" fmla="*/ 5137647 w 5137647"/>
              <a:gd name="connsiteY2" fmla="*/ 4746305 h 5426959"/>
              <a:gd name="connsiteX3" fmla="*/ 4952957 w 5137647"/>
              <a:gd name="connsiteY3" fmla="*/ 4884414 h 5426959"/>
              <a:gd name="connsiteX4" fmla="*/ 3176785 w 5137647"/>
              <a:gd name="connsiteY4" fmla="*/ 5426959 h 5426959"/>
              <a:gd name="connsiteX5" fmla="*/ 2011938 w 5137647"/>
              <a:gd name="connsiteY5" fmla="*/ 5206607 h 5426959"/>
              <a:gd name="connsiteX6" fmla="*/ 1966260 w 5137647"/>
              <a:gd name="connsiteY6" fmla="*/ 5186627 h 5426959"/>
              <a:gd name="connsiteX7" fmla="*/ 1967354 w 5137647"/>
              <a:gd name="connsiteY7" fmla="*/ 5183103 h 5426959"/>
              <a:gd name="connsiteX8" fmla="*/ 1972880 w 5137647"/>
              <a:gd name="connsiteY8" fmla="*/ 5128281 h 5426959"/>
              <a:gd name="connsiteX9" fmla="*/ 1700861 w 5137647"/>
              <a:gd name="connsiteY9" fmla="*/ 4856262 h 5426959"/>
              <a:gd name="connsiteX10" fmla="*/ 1508515 w 5137647"/>
              <a:gd name="connsiteY10" fmla="*/ 4935935 h 5426959"/>
              <a:gd name="connsiteX11" fmla="*/ 1499894 w 5137647"/>
              <a:gd name="connsiteY11" fmla="*/ 4946384 h 5426959"/>
              <a:gd name="connsiteX12" fmla="*/ 1400615 w 5137647"/>
              <a:gd name="connsiteY12" fmla="*/ 4884415 h 5426959"/>
              <a:gd name="connsiteX13" fmla="*/ 1352120 w 5137647"/>
              <a:gd name="connsiteY13" fmla="*/ 4848151 h 5426959"/>
              <a:gd name="connsiteX14" fmla="*/ 1358275 w 5137647"/>
              <a:gd name="connsiteY14" fmla="*/ 4836811 h 5426959"/>
              <a:gd name="connsiteX15" fmla="*/ 1385300 w 5137647"/>
              <a:gd name="connsiteY15" fmla="*/ 4702950 h 5426959"/>
              <a:gd name="connsiteX16" fmla="*/ 1041402 w 5137647"/>
              <a:gd name="connsiteY16" fmla="*/ 4359052 h 5426959"/>
              <a:gd name="connsiteX17" fmla="*/ 907542 w 5137647"/>
              <a:gd name="connsiteY17" fmla="*/ 4386077 h 5426959"/>
              <a:gd name="connsiteX18" fmla="*/ 855683 w 5137647"/>
              <a:gd name="connsiteY18" fmla="*/ 4414225 h 5426959"/>
              <a:gd name="connsiteX19" fmla="*/ 753493 w 5137647"/>
              <a:gd name="connsiteY19" fmla="*/ 4301789 h 5426959"/>
              <a:gd name="connsiteX20" fmla="*/ 811830 w 5137647"/>
              <a:gd name="connsiteY20" fmla="*/ 4270125 h 5426959"/>
              <a:gd name="connsiteX21" fmla="*/ 1041402 w 5137647"/>
              <a:gd name="connsiteY21" fmla="*/ 3838351 h 5426959"/>
              <a:gd name="connsiteX22" fmla="*/ 520701 w 5137647"/>
              <a:gd name="connsiteY22" fmla="*/ 3317650 h 5426959"/>
              <a:gd name="connsiteX23" fmla="*/ 229573 w 5137647"/>
              <a:gd name="connsiteY23" fmla="*/ 3406578 h 5426959"/>
              <a:gd name="connsiteX24" fmla="*/ 222462 w 5137647"/>
              <a:gd name="connsiteY24" fmla="*/ 3412445 h 5426959"/>
              <a:gd name="connsiteX25" fmla="*/ 142822 w 5137647"/>
              <a:gd name="connsiteY25" fmla="*/ 3194853 h 5426959"/>
              <a:gd name="connsiteX26" fmla="*/ 0 w 5137647"/>
              <a:gd name="connsiteY26" fmla="*/ 2250174 h 5426959"/>
              <a:gd name="connsiteX27" fmla="*/ 930459 w 5137647"/>
              <a:gd name="connsiteY27" fmla="*/ 3847 h 54269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Lst>
            <a:rect l="l" t="t" r="r" b="b"/>
            <a:pathLst>
              <a:path w="5137647" h="5426959">
                <a:moveTo>
                  <a:pt x="934692" y="0"/>
                </a:moveTo>
                <a:lnTo>
                  <a:pt x="5137647" y="0"/>
                </a:lnTo>
                <a:lnTo>
                  <a:pt x="5137647" y="4746305"/>
                </a:lnTo>
                <a:lnTo>
                  <a:pt x="4952957" y="4884414"/>
                </a:lnTo>
                <a:cubicBezTo>
                  <a:pt x="4445938" y="5226949"/>
                  <a:pt x="3834719" y="5426959"/>
                  <a:pt x="3176785" y="5426959"/>
                </a:cubicBezTo>
                <a:cubicBezTo>
                  <a:pt x="2765576" y="5426959"/>
                  <a:pt x="2372616" y="5348830"/>
                  <a:pt x="2011938" y="5206607"/>
                </a:cubicBezTo>
                <a:lnTo>
                  <a:pt x="1966260" y="5186627"/>
                </a:lnTo>
                <a:lnTo>
                  <a:pt x="1967354" y="5183103"/>
                </a:lnTo>
                <a:cubicBezTo>
                  <a:pt x="1970977" y="5165395"/>
                  <a:pt x="1972880" y="5147060"/>
                  <a:pt x="1972880" y="5128281"/>
                </a:cubicBezTo>
                <a:cubicBezTo>
                  <a:pt x="1972880" y="4978049"/>
                  <a:pt x="1851093" y="4856262"/>
                  <a:pt x="1700861" y="4856262"/>
                </a:cubicBezTo>
                <a:cubicBezTo>
                  <a:pt x="1625745" y="4856262"/>
                  <a:pt x="1557740" y="4886709"/>
                  <a:pt x="1508515" y="4935935"/>
                </a:cubicBezTo>
                <a:lnTo>
                  <a:pt x="1499894" y="4946384"/>
                </a:lnTo>
                <a:lnTo>
                  <a:pt x="1400615" y="4884415"/>
                </a:lnTo>
                <a:lnTo>
                  <a:pt x="1352120" y="4848151"/>
                </a:lnTo>
                <a:lnTo>
                  <a:pt x="1358275" y="4836811"/>
                </a:lnTo>
                <a:cubicBezTo>
                  <a:pt x="1375677" y="4795668"/>
                  <a:pt x="1385300" y="4750433"/>
                  <a:pt x="1385300" y="4702950"/>
                </a:cubicBezTo>
                <a:cubicBezTo>
                  <a:pt x="1385300" y="4513020"/>
                  <a:pt x="1231332" y="4359052"/>
                  <a:pt x="1041402" y="4359052"/>
                </a:cubicBezTo>
                <a:cubicBezTo>
                  <a:pt x="993920" y="4359052"/>
                  <a:pt x="948685" y="4368675"/>
                  <a:pt x="907542" y="4386077"/>
                </a:cubicBezTo>
                <a:lnTo>
                  <a:pt x="855683" y="4414225"/>
                </a:lnTo>
                <a:lnTo>
                  <a:pt x="753493" y="4301789"/>
                </a:lnTo>
                <a:lnTo>
                  <a:pt x="811830" y="4270125"/>
                </a:lnTo>
                <a:cubicBezTo>
                  <a:pt x="950337" y="4176551"/>
                  <a:pt x="1041402" y="4018085"/>
                  <a:pt x="1041402" y="3838351"/>
                </a:cubicBezTo>
                <a:cubicBezTo>
                  <a:pt x="1041402" y="3550776"/>
                  <a:pt x="808276" y="3317650"/>
                  <a:pt x="520701" y="3317650"/>
                </a:cubicBezTo>
                <a:cubicBezTo>
                  <a:pt x="412861" y="3317650"/>
                  <a:pt x="312677" y="3350433"/>
                  <a:pt x="229573" y="3406578"/>
                </a:cubicBezTo>
                <a:lnTo>
                  <a:pt x="222462" y="3412445"/>
                </a:lnTo>
                <a:lnTo>
                  <a:pt x="142822" y="3194853"/>
                </a:lnTo>
                <a:cubicBezTo>
                  <a:pt x="50003" y="2896429"/>
                  <a:pt x="0" y="2579141"/>
                  <a:pt x="0" y="2250174"/>
                </a:cubicBezTo>
                <a:cubicBezTo>
                  <a:pt x="0" y="1372929"/>
                  <a:pt x="355574" y="578732"/>
                  <a:pt x="930459" y="3847"/>
                </a:cubicBezTo>
                <a:close/>
              </a:path>
            </a:pathLst>
          </a:custGeom>
        </p:spPr>
        <p:txBody>
          <a:bodyPr wrap="square">
            <a:noAutofit/>
          </a:bodyPr>
          <a:lstStyle/>
          <a:p>
            <a:endParaRPr lang="en-US"/>
          </a:p>
        </p:txBody>
      </p:sp>
      <p:sp>
        <p:nvSpPr>
          <p:cNvPr id="37" name="Rounded Rectangle 36"/>
          <p:cNvSpPr/>
          <p:nvPr userDrawn="1"/>
        </p:nvSpPr>
        <p:spPr>
          <a:xfrm rot="5400000">
            <a:off x="792180" y="1434804"/>
            <a:ext cx="106671" cy="1092847"/>
          </a:xfrm>
          <a:prstGeom prst="roundRect">
            <a:avLst>
              <a:gd name="adj" fmla="val 50000"/>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rgbClr val="131F2B"/>
              </a:solidFill>
            </a:endParaRPr>
          </a:p>
        </p:txBody>
      </p:sp>
      <p:pic>
        <p:nvPicPr>
          <p:cNvPr id="11" name="Picture 10">
            <a:extLst>
              <a:ext uri="{FF2B5EF4-FFF2-40B4-BE49-F238E27FC236}">
                <a16:creationId xmlns:a16="http://schemas.microsoft.com/office/drawing/2014/main" id="{28A5B87E-2ED4-4DFC-8502-5C47D993095B}"/>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6346774" y="3778103"/>
            <a:ext cx="1184326" cy="1180331"/>
          </a:xfrm>
          <a:prstGeom prst="ellipse">
            <a:avLst/>
          </a:prstGeom>
          <a:effectLst>
            <a:outerShdw blurRad="50800" dist="38100" dir="8100000" algn="tr" rotWithShape="0">
              <a:prstClr val="black">
                <a:alpha val="40000"/>
              </a:prstClr>
            </a:outerShdw>
          </a:effectLst>
        </p:spPr>
      </p:pic>
      <p:pic>
        <p:nvPicPr>
          <p:cNvPr id="2" name="Picture 1"/>
          <p:cNvPicPr>
            <a:picLocks noChangeAspect="1"/>
          </p:cNvPicPr>
          <p:nvPr userDrawn="1"/>
        </p:nvPicPr>
        <p:blipFill rotWithShape="1">
          <a:blip r:embed="rId3" cstate="email">
            <a:extLst>
              <a:ext uri="{28A0092B-C50C-407E-A947-70E740481C1C}">
                <a14:useLocalDpi xmlns:a14="http://schemas.microsoft.com/office/drawing/2010/main"/>
              </a:ext>
            </a:extLst>
          </a:blip>
          <a:srcRect l="28835" t="20105" r="30951" b="18942"/>
          <a:stretch/>
        </p:blipFill>
        <p:spPr>
          <a:xfrm>
            <a:off x="7152660" y="4963197"/>
            <a:ext cx="766405" cy="774472"/>
          </a:xfrm>
          <a:prstGeom prst="ellipse">
            <a:avLst/>
          </a:prstGeom>
          <a:effectLst>
            <a:outerShdw blurRad="50800" dist="38100" dir="8100000" algn="tr" rotWithShape="0">
              <a:prstClr val="black">
                <a:alpha val="40000"/>
              </a:prstClr>
            </a:outerShdw>
          </a:effectLst>
        </p:spPr>
      </p:pic>
      <p:pic>
        <p:nvPicPr>
          <p:cNvPr id="3" name="Picture 2"/>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a:off x="7963407" y="5534799"/>
            <a:ext cx="633874" cy="638535"/>
          </a:xfrm>
          <a:prstGeom prst="ellipse">
            <a:avLst/>
          </a:prstGeom>
          <a:effectLst>
            <a:outerShdw blurRad="50800" dist="38100" dir="8100000" algn="tr" rotWithShape="0">
              <a:prstClr val="black">
                <a:alpha val="40000"/>
              </a:prstClr>
            </a:outerShdw>
          </a:effectLst>
        </p:spPr>
      </p:pic>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bg>
      <p:bgPr>
        <a:gradFill>
          <a:gsLst>
            <a:gs pos="26000">
              <a:schemeClr val="bg1"/>
            </a:gs>
            <a:gs pos="92000">
              <a:schemeClr val="bg1">
                <a:lumMod val="85000"/>
              </a:schemeClr>
            </a:gs>
          </a:gsLst>
          <a:path path="circle">
            <a:fillToRect l="50000" t="50000" r="50000" b="50000"/>
          </a:path>
        </a:gradFill>
        <a:effectLst/>
      </p:bgPr>
    </p:bg>
    <p:spTree>
      <p:nvGrpSpPr>
        <p:cNvPr id="1" name="Shape 61"/>
        <p:cNvGrpSpPr/>
        <p:nvPr/>
      </p:nvGrpSpPr>
      <p:grpSpPr>
        <a:xfrm>
          <a:off x="0" y="0"/>
          <a:ext cx="0" cy="0"/>
          <a:chOff x="0" y="0"/>
          <a:chExt cx="0" cy="0"/>
        </a:xfrm>
      </p:grpSpPr>
      <p:sp>
        <p:nvSpPr>
          <p:cNvPr id="49" name="Picture Placeholder 48"/>
          <p:cNvSpPr>
            <a:spLocks noGrp="1"/>
          </p:cNvSpPr>
          <p:nvPr>
            <p:ph type="pic" sz="quarter" idx="10"/>
          </p:nvPr>
        </p:nvSpPr>
        <p:spPr>
          <a:xfrm>
            <a:off x="718571" y="0"/>
            <a:ext cx="10783887" cy="4209143"/>
          </a:xfrm>
          <a:custGeom>
            <a:avLst/>
            <a:gdLst>
              <a:gd name="connsiteX0" fmla="*/ 0 w 10783887"/>
              <a:gd name="connsiteY0" fmla="*/ 0 h 4209143"/>
              <a:gd name="connsiteX1" fmla="*/ 10783887 w 10783887"/>
              <a:gd name="connsiteY1" fmla="*/ 0 h 4209143"/>
              <a:gd name="connsiteX2" fmla="*/ 10783887 w 10783887"/>
              <a:gd name="connsiteY2" fmla="*/ 2572038 h 4209143"/>
              <a:gd name="connsiteX3" fmla="*/ 4552230 w 10783887"/>
              <a:gd name="connsiteY3" fmla="*/ 2572038 h 4209143"/>
              <a:gd name="connsiteX4" fmla="*/ 4552230 w 10783887"/>
              <a:gd name="connsiteY4" fmla="*/ 4209143 h 4209143"/>
              <a:gd name="connsiteX5" fmla="*/ 0 w 10783887"/>
              <a:gd name="connsiteY5" fmla="*/ 4209143 h 42091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0783887" h="4209143">
                <a:moveTo>
                  <a:pt x="0" y="0"/>
                </a:moveTo>
                <a:lnTo>
                  <a:pt x="10783887" y="0"/>
                </a:lnTo>
                <a:lnTo>
                  <a:pt x="10783887" y="2572038"/>
                </a:lnTo>
                <a:lnTo>
                  <a:pt x="4552230" y="2572038"/>
                </a:lnTo>
                <a:lnTo>
                  <a:pt x="4552230" y="4209143"/>
                </a:lnTo>
                <a:lnTo>
                  <a:pt x="0" y="4209143"/>
                </a:lnTo>
                <a:close/>
              </a:path>
            </a:pathLst>
          </a:custGeom>
        </p:spPr>
        <p:txBody>
          <a:bodyPr wrap="square">
            <a:noAutofit/>
          </a:bodyPr>
          <a:lstStyle/>
          <a:p>
            <a:endParaRPr lang="en-US"/>
          </a:p>
        </p:txBody>
      </p:sp>
      <p:sp>
        <p:nvSpPr>
          <p:cNvPr id="62" name="Shape 62"/>
          <p:cNvSpPr txBox="1">
            <a:spLocks noGrp="1"/>
          </p:cNvSpPr>
          <p:nvPr>
            <p:ph type="title"/>
          </p:nvPr>
        </p:nvSpPr>
        <p:spPr>
          <a:xfrm>
            <a:off x="696914" y="5044164"/>
            <a:ext cx="4285696" cy="625687"/>
          </a:xfrm>
          <a:prstGeom prst="rect">
            <a:avLst/>
          </a:prstGeom>
        </p:spPr>
        <p:txBody>
          <a:bodyPr lIns="91425" tIns="91425" rIns="91425" bIns="91425" anchor="b" anchorCtr="0">
            <a:normAutofit/>
          </a:bodyPr>
          <a:lstStyle>
            <a:lvl1pPr lvl="0" algn="ctr" rtl="0">
              <a:spcBef>
                <a:spcPts val="0"/>
              </a:spcBef>
              <a:defRPr sz="3600">
                <a:solidFill>
                  <a:schemeClr val="bg2">
                    <a:lumMod val="50000"/>
                  </a:schemeClr>
                </a:solidFill>
                <a:latin typeface="Roboto Medium" panose="02000000000000000000" pitchFamily="2" charset="0"/>
                <a:ea typeface="Roboto Medium"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 name="Rectangle 1"/>
          <p:cNvSpPr/>
          <p:nvPr userDrawn="1"/>
        </p:nvSpPr>
        <p:spPr>
          <a:xfrm>
            <a:off x="5270801" y="2561365"/>
            <a:ext cx="3466531" cy="3661693"/>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Rectangle 45"/>
          <p:cNvSpPr/>
          <p:nvPr userDrawn="1"/>
        </p:nvSpPr>
        <p:spPr>
          <a:xfrm>
            <a:off x="8725469" y="2561365"/>
            <a:ext cx="3466531" cy="3661693"/>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Shape 63"/>
          <p:cNvSpPr txBox="1">
            <a:spLocks noGrp="1"/>
          </p:cNvSpPr>
          <p:nvPr>
            <p:ph type="body" idx="1"/>
          </p:nvPr>
        </p:nvSpPr>
        <p:spPr>
          <a:xfrm>
            <a:off x="5491453" y="2829872"/>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latin typeface="Roboto" panose="02000000000000000000" pitchFamily="2" charset="0"/>
                <a:ea typeface="Roboto" panose="02000000000000000000" pitchFamily="2" charset="0"/>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960635" y="2829872"/>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latin typeface="Roboto" panose="02000000000000000000" pitchFamily="2" charset="0"/>
                <a:ea typeface="Roboto" panose="02000000000000000000" pitchFamily="2" charset="0"/>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bg>
      <p:bgPr>
        <a:gradFill>
          <a:gsLst>
            <a:gs pos="61000">
              <a:schemeClr val="bg1"/>
            </a:gs>
            <a:gs pos="100000">
              <a:schemeClr val="accent5">
                <a:lumMod val="40000"/>
                <a:lumOff val="60000"/>
              </a:schemeClr>
            </a:gs>
          </a:gsLst>
          <a:path path="circle">
            <a:fillToRect l="50000" t="50000" r="50000" b="50000"/>
          </a:path>
        </a:gradFill>
        <a:effectLst/>
      </p:bgPr>
    </p:bg>
    <p:spTree>
      <p:nvGrpSpPr>
        <p:cNvPr id="1" name="Shape 77"/>
        <p:cNvGrpSpPr/>
        <p:nvPr/>
      </p:nvGrpSpPr>
      <p:grpSpPr>
        <a:xfrm>
          <a:off x="0" y="0"/>
          <a:ext cx="0" cy="0"/>
          <a:chOff x="0" y="0"/>
          <a:chExt cx="0" cy="0"/>
        </a:xfrm>
      </p:grpSpPr>
      <p:sp>
        <p:nvSpPr>
          <p:cNvPr id="78" name="Shape 78"/>
          <p:cNvSpPr txBox="1">
            <a:spLocks noGrp="1"/>
          </p:cNvSpPr>
          <p:nvPr>
            <p:ph type="title"/>
          </p:nvPr>
        </p:nvSpPr>
        <p:spPr>
          <a:xfrm>
            <a:off x="2052159" y="419339"/>
            <a:ext cx="8087683" cy="538236"/>
          </a:xfrm>
          <a:prstGeom prst="rect">
            <a:avLst/>
          </a:prstGeom>
        </p:spPr>
        <p:txBody>
          <a:bodyPr lIns="91425" tIns="91425" rIns="91425" bIns="91425" anchor="b" anchorCtr="0">
            <a:normAutofit/>
          </a:bodyPr>
          <a:lstStyle>
            <a:lvl1pPr lvl="0" algn="ctr" rtl="0">
              <a:spcBef>
                <a:spcPts val="0"/>
              </a:spcBef>
              <a:defRPr sz="3200">
                <a:solidFill>
                  <a:srgbClr val="131F2B"/>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grpSp>
        <p:nvGrpSpPr>
          <p:cNvPr id="3" name="Group 2"/>
          <p:cNvGrpSpPr/>
          <p:nvPr userDrawn="1"/>
        </p:nvGrpSpPr>
        <p:grpSpPr>
          <a:xfrm rot="10800000">
            <a:off x="1404365" y="1209768"/>
            <a:ext cx="9383270" cy="5251890"/>
            <a:chOff x="18800" y="18800"/>
            <a:chExt cx="12154399" cy="6802913"/>
          </a:xfrm>
          <a:solidFill>
            <a:srgbClr val="F9690E"/>
          </a:solidFill>
        </p:grpSpPr>
        <p:sp>
          <p:nvSpPr>
            <p:cNvPr id="2" name="Rectangle 1"/>
            <p:cNvSpPr/>
            <p:nvPr userDrawn="1"/>
          </p:nvSpPr>
          <p:spPr>
            <a:xfrm>
              <a:off x="18800" y="18800"/>
              <a:ext cx="4052942" cy="3410857"/>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Rectangle 46"/>
            <p:cNvSpPr/>
            <p:nvPr userDrawn="1"/>
          </p:nvSpPr>
          <p:spPr>
            <a:xfrm>
              <a:off x="4070476" y="3410856"/>
              <a:ext cx="4052942" cy="3410857"/>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Rectangle 47"/>
            <p:cNvSpPr/>
            <p:nvPr userDrawn="1"/>
          </p:nvSpPr>
          <p:spPr>
            <a:xfrm>
              <a:off x="8120257" y="18800"/>
              <a:ext cx="4052942" cy="341085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5" name="Picture Placeholder 4"/>
          <p:cNvSpPr>
            <a:spLocks noGrp="1"/>
          </p:cNvSpPr>
          <p:nvPr>
            <p:ph type="pic" sz="quarter" idx="10"/>
          </p:nvPr>
        </p:nvSpPr>
        <p:spPr>
          <a:xfrm>
            <a:off x="1415249" y="1209767"/>
            <a:ext cx="3115371" cy="2621502"/>
          </a:xfrm>
        </p:spPr>
        <p:txBody>
          <a:bodyPr/>
          <a:lstStyle/>
          <a:p>
            <a:endParaRPr lang="en-US"/>
          </a:p>
        </p:txBody>
      </p:sp>
      <p:sp>
        <p:nvSpPr>
          <p:cNvPr id="49" name="Picture Placeholder 4"/>
          <p:cNvSpPr>
            <a:spLocks noGrp="1"/>
          </p:cNvSpPr>
          <p:nvPr>
            <p:ph type="pic" sz="quarter" idx="11"/>
          </p:nvPr>
        </p:nvSpPr>
        <p:spPr>
          <a:xfrm>
            <a:off x="7651914" y="1203702"/>
            <a:ext cx="3128175" cy="2627567"/>
          </a:xfrm>
        </p:spPr>
        <p:txBody>
          <a:bodyPr/>
          <a:lstStyle/>
          <a:p>
            <a:endParaRPr lang="en-US"/>
          </a:p>
        </p:txBody>
      </p:sp>
      <p:sp>
        <p:nvSpPr>
          <p:cNvPr id="50" name="Picture Placeholder 4"/>
          <p:cNvSpPr>
            <a:spLocks noGrp="1"/>
          </p:cNvSpPr>
          <p:nvPr>
            <p:ph type="pic" sz="quarter" idx="12"/>
          </p:nvPr>
        </p:nvSpPr>
        <p:spPr>
          <a:xfrm>
            <a:off x="4527280" y="3837048"/>
            <a:ext cx="3132437" cy="2633346"/>
          </a:xfrm>
        </p:spPr>
        <p:txBody>
          <a:bodyPr/>
          <a:lstStyle/>
          <a:p>
            <a:endParaRPr lang="en-US"/>
          </a:p>
        </p:txBody>
      </p:sp>
      <p:sp>
        <p:nvSpPr>
          <p:cNvPr id="79" name="Shape 79"/>
          <p:cNvSpPr txBox="1">
            <a:spLocks noGrp="1"/>
          </p:cNvSpPr>
          <p:nvPr>
            <p:ph type="body" idx="1"/>
          </p:nvPr>
        </p:nvSpPr>
        <p:spPr>
          <a:xfrm>
            <a:off x="1616528" y="4077396"/>
            <a:ext cx="2666999" cy="215265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51" name="Shape 79"/>
          <p:cNvSpPr txBox="1">
            <a:spLocks noGrp="1"/>
          </p:cNvSpPr>
          <p:nvPr>
            <p:ph type="body" idx="13"/>
          </p:nvPr>
        </p:nvSpPr>
        <p:spPr>
          <a:xfrm>
            <a:off x="4757868" y="1444050"/>
            <a:ext cx="2666999" cy="215265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52" name="Shape 79"/>
          <p:cNvSpPr txBox="1">
            <a:spLocks noGrp="1"/>
          </p:cNvSpPr>
          <p:nvPr>
            <p:ph type="body" idx="14"/>
          </p:nvPr>
        </p:nvSpPr>
        <p:spPr>
          <a:xfrm>
            <a:off x="7904201" y="4077396"/>
            <a:ext cx="2666999" cy="215265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gradFill>
          <a:gsLst>
            <a:gs pos="0">
              <a:schemeClr val="bg2">
                <a:lumMod val="50000"/>
              </a:schemeClr>
            </a:gs>
            <a:gs pos="40000">
              <a:srgbClr val="083576"/>
            </a:gs>
            <a:gs pos="95000">
              <a:schemeClr val="bg2">
                <a:lumMod val="10000"/>
              </a:schemeClr>
            </a:gs>
          </a:gsLst>
          <a:lin ang="5400000" scaled="1"/>
        </a:gradFill>
        <a:effectLst/>
      </p:bgPr>
    </p:bg>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218559" y="241608"/>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2" name="Group 1"/>
          <p:cNvGrpSpPr/>
          <p:nvPr userDrawn="1"/>
        </p:nvGrpSpPr>
        <p:grpSpPr>
          <a:xfrm>
            <a:off x="193772" y="124532"/>
            <a:ext cx="2053815" cy="1814286"/>
            <a:chOff x="570713" y="2118264"/>
            <a:chExt cx="2251911" cy="1989279"/>
          </a:xfrm>
        </p:grpSpPr>
        <p:pic>
          <p:nvPicPr>
            <p:cNvPr id="13" name="Picture 12">
              <a:extLst>
                <a:ext uri="{FF2B5EF4-FFF2-40B4-BE49-F238E27FC236}">
                  <a16:creationId xmlns:a16="http://schemas.microsoft.com/office/drawing/2014/main" id="{28A5B87E-2ED4-4DFC-8502-5C47D993095B}"/>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012583" y="2562387"/>
              <a:ext cx="1555363" cy="1545156"/>
            </a:xfrm>
            <a:prstGeom prst="ellipse">
              <a:avLst/>
            </a:prstGeom>
            <a:effectLst>
              <a:outerShdw blurRad="63500" sx="103000" sy="103000" algn="ctr" rotWithShape="0">
                <a:prstClr val="black">
                  <a:alpha val="51000"/>
                </a:prstClr>
              </a:outerShdw>
            </a:effectLst>
          </p:spPr>
        </p:pic>
        <p:pic>
          <p:nvPicPr>
            <p:cNvPr id="14" name="Picture 13"/>
            <p:cNvPicPr>
              <a:picLocks noChangeAspect="1"/>
            </p:cNvPicPr>
            <p:nvPr userDrawn="1"/>
          </p:nvPicPr>
          <p:blipFill rotWithShape="1">
            <a:blip r:embed="rId3" cstate="email">
              <a:extLst>
                <a:ext uri="{28A0092B-C50C-407E-A947-70E740481C1C}">
                  <a14:useLocalDpi xmlns:a14="http://schemas.microsoft.com/office/drawing/2010/main"/>
                </a:ext>
              </a:extLst>
            </a:blip>
            <a:srcRect l="28835" t="20105" r="30951" b="18942"/>
            <a:stretch/>
          </p:blipFill>
          <p:spPr>
            <a:xfrm>
              <a:off x="2263714" y="2118264"/>
              <a:ext cx="558910" cy="564793"/>
            </a:xfrm>
            <a:prstGeom prst="ellipse">
              <a:avLst/>
            </a:prstGeom>
            <a:effectLst>
              <a:outerShdw blurRad="63500" sx="103000" sy="103000" algn="ctr" rotWithShape="0">
                <a:prstClr val="black">
                  <a:alpha val="51000"/>
                </a:prstClr>
              </a:outerShdw>
            </a:effectLst>
          </p:spPr>
        </p:pic>
        <p:pic>
          <p:nvPicPr>
            <p:cNvPr id="15" name="Picture 14"/>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a:off x="570713" y="2894277"/>
              <a:ext cx="343190" cy="345714"/>
            </a:xfrm>
            <a:prstGeom prst="ellipse">
              <a:avLst/>
            </a:prstGeom>
            <a:effectLst>
              <a:outerShdw blurRad="63500" sx="103000" sy="103000" algn="ctr" rotWithShape="0">
                <a:prstClr val="black">
                  <a:alpha val="51000"/>
                </a:prstClr>
              </a:outerShdw>
            </a:effectLst>
          </p:spPr>
        </p:pic>
      </p:grpSp>
      <p:grpSp>
        <p:nvGrpSpPr>
          <p:cNvPr id="17" name="Group 16"/>
          <p:cNvGrpSpPr/>
          <p:nvPr userDrawn="1"/>
        </p:nvGrpSpPr>
        <p:grpSpPr>
          <a:xfrm rot="20750001">
            <a:off x="10053227" y="4929721"/>
            <a:ext cx="2053815" cy="1814286"/>
            <a:chOff x="570713" y="2118264"/>
            <a:chExt cx="2251911" cy="1989279"/>
          </a:xfrm>
        </p:grpSpPr>
        <p:pic>
          <p:nvPicPr>
            <p:cNvPr id="18" name="Picture 17">
              <a:extLst>
                <a:ext uri="{FF2B5EF4-FFF2-40B4-BE49-F238E27FC236}">
                  <a16:creationId xmlns:a16="http://schemas.microsoft.com/office/drawing/2014/main" id="{28A5B87E-2ED4-4DFC-8502-5C47D993095B}"/>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012583" y="2562387"/>
              <a:ext cx="1555363" cy="1545156"/>
            </a:xfrm>
            <a:prstGeom prst="ellipse">
              <a:avLst/>
            </a:prstGeom>
            <a:effectLst>
              <a:outerShdw blurRad="63500" sx="103000" sy="103000" algn="ctr" rotWithShape="0">
                <a:prstClr val="black">
                  <a:alpha val="51000"/>
                </a:prstClr>
              </a:outerShdw>
            </a:effectLst>
          </p:spPr>
        </p:pic>
        <p:pic>
          <p:nvPicPr>
            <p:cNvPr id="19" name="Picture 18"/>
            <p:cNvPicPr>
              <a:picLocks noChangeAspect="1"/>
            </p:cNvPicPr>
            <p:nvPr userDrawn="1"/>
          </p:nvPicPr>
          <p:blipFill rotWithShape="1">
            <a:blip r:embed="rId3" cstate="email">
              <a:extLst>
                <a:ext uri="{28A0092B-C50C-407E-A947-70E740481C1C}">
                  <a14:useLocalDpi xmlns:a14="http://schemas.microsoft.com/office/drawing/2010/main"/>
                </a:ext>
              </a:extLst>
            </a:blip>
            <a:srcRect l="28835" t="20105" r="30951" b="18942"/>
            <a:stretch/>
          </p:blipFill>
          <p:spPr>
            <a:xfrm>
              <a:off x="2263714" y="2118264"/>
              <a:ext cx="558910" cy="564793"/>
            </a:xfrm>
            <a:prstGeom prst="ellipse">
              <a:avLst/>
            </a:prstGeom>
            <a:effectLst>
              <a:outerShdw blurRad="63500" sx="103000" sy="103000" algn="ctr" rotWithShape="0">
                <a:prstClr val="black">
                  <a:alpha val="51000"/>
                </a:prstClr>
              </a:outerShdw>
            </a:effectLst>
          </p:spPr>
        </p:pic>
        <p:pic>
          <p:nvPicPr>
            <p:cNvPr id="20" name="Picture 19"/>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a:off x="570713" y="2894277"/>
              <a:ext cx="343190" cy="345714"/>
            </a:xfrm>
            <a:prstGeom prst="ellipse">
              <a:avLst/>
            </a:prstGeom>
            <a:effectLst>
              <a:outerShdw blurRad="63500" sx="103000" sy="103000" algn="ctr" rotWithShape="0">
                <a:prstClr val="black">
                  <a:alpha val="51000"/>
                </a:prstClr>
              </a:outerShdw>
            </a:effectLst>
          </p:spPr>
        </p:pic>
      </p:gr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6" name="Picture 5"/>
          <p:cNvPicPr>
            <a:picLocks noChangeAspect="1"/>
          </p:cNvPicPr>
          <p:nvPr userDrawn="1"/>
        </p:nvPicPr>
        <p:blipFill rotWithShape="1">
          <a:blip r:embed="rId2" cstate="hqprint">
            <a:extLst>
              <a:ext uri="{28A0092B-C50C-407E-A947-70E740481C1C}">
                <a14:useLocalDpi xmlns:a14="http://schemas.microsoft.com/office/drawing/2010/main" val="0"/>
              </a:ext>
            </a:extLst>
          </a:blip>
          <a:srcRect l="18944" t="620" r="11107"/>
          <a:stretch/>
        </p:blipFill>
        <p:spPr>
          <a:xfrm rot="16200000">
            <a:off x="2657475" y="-2676525"/>
            <a:ext cx="6858000" cy="12211050"/>
          </a:xfrm>
          <a:prstGeom prst="rect">
            <a:avLst/>
          </a:prstGeom>
        </p:spPr>
      </p:pic>
      <p:sp>
        <p:nvSpPr>
          <p:cNvPr id="109" name="Shape 109"/>
          <p:cNvSpPr txBox="1">
            <a:spLocks noGrp="1"/>
          </p:cNvSpPr>
          <p:nvPr>
            <p:ph type="body" idx="1"/>
          </p:nvPr>
        </p:nvSpPr>
        <p:spPr>
          <a:xfrm>
            <a:off x="2328623" y="189316"/>
            <a:ext cx="8335991" cy="478340"/>
          </a:xfrm>
          <a:prstGeom prst="rect">
            <a:avLst/>
          </a:prstGeom>
        </p:spPr>
        <p:txBody>
          <a:bodyPr lIns="91425" tIns="91425" rIns="91425" bIns="91425" anchor="t" anchorCtr="0"/>
          <a:lstStyle>
            <a:lvl1pPr lvl="0" algn="ctr">
              <a:spcBef>
                <a:spcPts val="480"/>
              </a:spcBef>
              <a:buSzPct val="100000"/>
              <a:buNone/>
              <a:defRPr sz="2400" b="1">
                <a:solidFill>
                  <a:schemeClr val="bg1"/>
                </a:solidFill>
              </a:defRPr>
            </a:lvl1pPr>
          </a:lstStyle>
          <a:p>
            <a:endParaRPr dirty="0"/>
          </a:p>
        </p:txBody>
      </p:sp>
      <p:pic>
        <p:nvPicPr>
          <p:cNvPr id="3" name="Picture 2"/>
          <p:cNvPicPr>
            <a:picLocks noChangeAspect="1"/>
          </p:cNvPicPr>
          <p:nvPr userDrawn="1"/>
        </p:nvPicPr>
        <p:blipFill>
          <a:blip r:embed="rId3" cstate="hqprint">
            <a:extLst>
              <a:ext uri="{28A0092B-C50C-407E-A947-70E740481C1C}">
                <a14:useLocalDpi xmlns:a14="http://schemas.microsoft.com/office/drawing/2010/main" val="0"/>
              </a:ext>
            </a:extLst>
          </a:blip>
          <a:stretch>
            <a:fillRect/>
          </a:stretch>
        </p:blipFill>
        <p:spPr>
          <a:xfrm rot="11515406">
            <a:off x="360473" y="335492"/>
            <a:ext cx="881527" cy="664326"/>
          </a:xfrm>
          <a:prstGeom prst="rect">
            <a:avLst/>
          </a:prstGeom>
          <a:effectLst>
            <a:outerShdw blurRad="63500" sx="102000" sy="102000" algn="ctr" rotWithShape="0">
              <a:prstClr val="black">
                <a:alpha val="40000"/>
              </a:prstClr>
            </a:outerShdw>
          </a:effectLst>
        </p:spPr>
      </p:pic>
      <p:pic>
        <p:nvPicPr>
          <p:cNvPr id="4" name="Picture 3"/>
          <p:cNvPicPr>
            <a:picLocks noChangeAspect="1"/>
          </p:cNvPicPr>
          <p:nvPr userDrawn="1"/>
        </p:nvPicPr>
        <p:blipFill>
          <a:blip r:embed="rId4" cstate="hqprint">
            <a:extLst>
              <a:ext uri="{28A0092B-C50C-407E-A947-70E740481C1C}">
                <a14:useLocalDpi xmlns:a14="http://schemas.microsoft.com/office/drawing/2010/main" val="0"/>
              </a:ext>
            </a:extLst>
          </a:blip>
          <a:stretch>
            <a:fillRect/>
          </a:stretch>
        </p:blipFill>
        <p:spPr>
          <a:xfrm rot="18799245">
            <a:off x="10637441" y="5784374"/>
            <a:ext cx="1462786" cy="556473"/>
          </a:xfrm>
          <a:prstGeom prst="rect">
            <a:avLst/>
          </a:prstGeom>
        </p:spPr>
      </p:pic>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bg>
      <p:bgPr>
        <a:gradFill flip="none" rotWithShape="1">
          <a:gsLst>
            <a:gs pos="100000">
              <a:schemeClr val="bg1">
                <a:lumMod val="85000"/>
              </a:schemeClr>
            </a:gs>
            <a:gs pos="69000">
              <a:schemeClr val="bg1"/>
            </a:gs>
          </a:gsLst>
          <a:path path="circle">
            <a:fillToRect l="50000" t="50000" r="50000" b="50000"/>
          </a:path>
          <a:tileRect/>
        </a:gradFill>
        <a:effectLst/>
      </p:bgPr>
    </p:bg>
    <p:spTree>
      <p:nvGrpSpPr>
        <p:cNvPr id="1" name="Shape 122"/>
        <p:cNvGrpSpPr/>
        <p:nvPr/>
      </p:nvGrpSpPr>
      <p:grpSpPr>
        <a:xfrm>
          <a:off x="0" y="0"/>
          <a:ext cx="0" cy="0"/>
          <a:chOff x="0" y="0"/>
          <a:chExt cx="0" cy="0"/>
        </a:xfrm>
      </p:grpSpPr>
      <p:pic>
        <p:nvPicPr>
          <p:cNvPr id="4" name="Picture 3"/>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 y="1485900"/>
            <a:ext cx="12195123" cy="4019550"/>
          </a:xfrm>
          <a:prstGeom prst="rect">
            <a:avLst/>
          </a:prstGeom>
        </p:spPr>
      </p:pic>
      <p:sp>
        <p:nvSpPr>
          <p:cNvPr id="42" name="Shape 78"/>
          <p:cNvSpPr txBox="1">
            <a:spLocks noGrp="1"/>
          </p:cNvSpPr>
          <p:nvPr>
            <p:ph type="title"/>
          </p:nvPr>
        </p:nvSpPr>
        <p:spPr>
          <a:xfrm>
            <a:off x="867400" y="1848865"/>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887420" y="2780896"/>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45" name="Picture Placeholder 44"/>
          <p:cNvSpPr>
            <a:spLocks noGrp="1"/>
          </p:cNvSpPr>
          <p:nvPr>
            <p:ph type="pic" sz="quarter" idx="10"/>
          </p:nvPr>
        </p:nvSpPr>
        <p:spPr>
          <a:xfrm>
            <a:off x="6575425" y="1076234"/>
            <a:ext cx="4964113" cy="4774974"/>
          </a:xfrm>
        </p:spPr>
        <p:txBody>
          <a:bodyPr/>
          <a:lstStyle/>
          <a:p>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gradFill>
          <a:gsLst>
            <a:gs pos="100000">
              <a:schemeClr val="bg1">
                <a:lumMod val="85000"/>
              </a:schemeClr>
            </a:gs>
            <a:gs pos="44000">
              <a:schemeClr val="bg1"/>
            </a:gs>
          </a:gsLst>
          <a:path path="circle">
            <a:fillToRect l="50000" t="50000" r="50000" b="50000"/>
          </a:path>
        </a:gradFill>
        <a:effectLst/>
      </p:bgPr>
    </p:bg>
    <p:spTree>
      <p:nvGrpSpPr>
        <p:cNvPr id="1" name="Shape 122"/>
        <p:cNvGrpSpPr/>
        <p:nvPr/>
      </p:nvGrpSpPr>
      <p:grpSpPr>
        <a:xfrm>
          <a:off x="0" y="0"/>
          <a:ext cx="0" cy="0"/>
          <a:chOff x="0" y="0"/>
          <a:chExt cx="0" cy="0"/>
        </a:xfrm>
      </p:grpSpPr>
      <p:pic>
        <p:nvPicPr>
          <p:cNvPr id="3" name="Picture 2"/>
          <p:cNvPicPr>
            <a:picLocks noChangeAspect="1"/>
          </p:cNvPicPr>
          <p:nvPr userDrawn="1"/>
        </p:nvPicPr>
        <p:blipFill rotWithShape="1">
          <a:blip r:embed="rId2" cstate="email">
            <a:extLst>
              <a:ext uri="{28A0092B-C50C-407E-A947-70E740481C1C}">
                <a14:useLocalDpi xmlns:a14="http://schemas.microsoft.com/office/drawing/2010/main"/>
              </a:ext>
            </a:extLst>
          </a:blip>
          <a:srcRect l="43293" r="7882" b="1237"/>
          <a:stretch/>
        </p:blipFill>
        <p:spPr>
          <a:xfrm rot="16200000">
            <a:off x="4090035" y="-2596515"/>
            <a:ext cx="4011930" cy="12192000"/>
          </a:xfrm>
          <a:prstGeom prst="rect">
            <a:avLst/>
          </a:prstGeom>
        </p:spPr>
      </p:pic>
      <p:sp>
        <p:nvSpPr>
          <p:cNvPr id="42" name="Shape 78"/>
          <p:cNvSpPr txBox="1">
            <a:spLocks noGrp="1"/>
          </p:cNvSpPr>
          <p:nvPr>
            <p:ph type="title"/>
          </p:nvPr>
        </p:nvSpPr>
        <p:spPr>
          <a:xfrm>
            <a:off x="6998248" y="1845049"/>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7018268" y="2777080"/>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44" name="Picture Placeholder 44"/>
          <p:cNvSpPr>
            <a:spLocks noGrp="1"/>
          </p:cNvSpPr>
          <p:nvPr>
            <p:ph type="pic" sz="quarter" idx="10"/>
          </p:nvPr>
        </p:nvSpPr>
        <p:spPr>
          <a:xfrm>
            <a:off x="652471" y="1071985"/>
            <a:ext cx="4964113" cy="4774974"/>
          </a:xfrm>
        </p:spPr>
        <p:txBody>
          <a:bodyPr/>
          <a:lstStyle/>
          <a:p>
            <a:endParaRPr lang="en-US"/>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42" name="Frame 41"/>
          <p:cNvSpPr/>
          <p:nvPr userDrawn="1"/>
        </p:nvSpPr>
        <p:spPr>
          <a:xfrm>
            <a:off x="576485" y="510540"/>
            <a:ext cx="11039031" cy="5836920"/>
          </a:xfrm>
          <a:prstGeom prst="frame">
            <a:avLst>
              <a:gd name="adj1" fmla="val 966"/>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11" name="Group 10"/>
          <p:cNvGrpSpPr/>
          <p:nvPr userDrawn="1"/>
        </p:nvGrpSpPr>
        <p:grpSpPr>
          <a:xfrm>
            <a:off x="231873" y="251932"/>
            <a:ext cx="1025428" cy="905836"/>
            <a:chOff x="570713" y="2118264"/>
            <a:chExt cx="2251911" cy="1989279"/>
          </a:xfrm>
        </p:grpSpPr>
        <p:pic>
          <p:nvPicPr>
            <p:cNvPr id="12" name="Picture 11">
              <a:extLst>
                <a:ext uri="{FF2B5EF4-FFF2-40B4-BE49-F238E27FC236}">
                  <a16:creationId xmlns:a16="http://schemas.microsoft.com/office/drawing/2014/main" id="{28A5B87E-2ED4-4DFC-8502-5C47D993095B}"/>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012583" y="2562387"/>
              <a:ext cx="1555363" cy="1545156"/>
            </a:xfrm>
            <a:prstGeom prst="ellipse">
              <a:avLst/>
            </a:prstGeom>
            <a:effectLst>
              <a:outerShdw blurRad="63500" sx="103000" sy="103000" algn="ctr" rotWithShape="0">
                <a:prstClr val="black">
                  <a:alpha val="51000"/>
                </a:prstClr>
              </a:outerShdw>
            </a:effectLst>
          </p:spPr>
        </p:pic>
        <p:pic>
          <p:nvPicPr>
            <p:cNvPr id="13" name="Picture 12"/>
            <p:cNvPicPr>
              <a:picLocks noChangeAspect="1"/>
            </p:cNvPicPr>
            <p:nvPr userDrawn="1"/>
          </p:nvPicPr>
          <p:blipFill rotWithShape="1">
            <a:blip r:embed="rId3" cstate="email">
              <a:extLst>
                <a:ext uri="{28A0092B-C50C-407E-A947-70E740481C1C}">
                  <a14:useLocalDpi xmlns:a14="http://schemas.microsoft.com/office/drawing/2010/main"/>
                </a:ext>
              </a:extLst>
            </a:blip>
            <a:srcRect l="28835" t="20105" r="30951" b="18942"/>
            <a:stretch/>
          </p:blipFill>
          <p:spPr>
            <a:xfrm>
              <a:off x="2263714" y="2118264"/>
              <a:ext cx="558910" cy="564793"/>
            </a:xfrm>
            <a:prstGeom prst="ellipse">
              <a:avLst/>
            </a:prstGeom>
            <a:effectLst>
              <a:outerShdw blurRad="63500" sx="103000" sy="103000" algn="ctr" rotWithShape="0">
                <a:prstClr val="black">
                  <a:alpha val="51000"/>
                </a:prstClr>
              </a:outerShdw>
            </a:effectLst>
          </p:spPr>
        </p:pic>
        <p:pic>
          <p:nvPicPr>
            <p:cNvPr id="14" name="Picture 13"/>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a:off x="570713" y="2894277"/>
              <a:ext cx="343190" cy="345714"/>
            </a:xfrm>
            <a:prstGeom prst="ellipse">
              <a:avLst/>
            </a:prstGeom>
            <a:effectLst>
              <a:outerShdw blurRad="63500" sx="103000" sy="103000" algn="ctr" rotWithShape="0">
                <a:prstClr val="black">
                  <a:alpha val="51000"/>
                </a:prstClr>
              </a:outerShdw>
            </a:effectLst>
          </p:spPr>
        </p:pic>
      </p:grpSp>
      <p:grpSp>
        <p:nvGrpSpPr>
          <p:cNvPr id="15" name="Group 14"/>
          <p:cNvGrpSpPr/>
          <p:nvPr userDrawn="1"/>
        </p:nvGrpSpPr>
        <p:grpSpPr>
          <a:xfrm rot="20750001">
            <a:off x="10827734" y="5683502"/>
            <a:ext cx="1025428" cy="905836"/>
            <a:chOff x="570713" y="2118264"/>
            <a:chExt cx="2251911" cy="1989279"/>
          </a:xfrm>
        </p:grpSpPr>
        <p:pic>
          <p:nvPicPr>
            <p:cNvPr id="16" name="Picture 15">
              <a:extLst>
                <a:ext uri="{FF2B5EF4-FFF2-40B4-BE49-F238E27FC236}">
                  <a16:creationId xmlns:a16="http://schemas.microsoft.com/office/drawing/2014/main" id="{28A5B87E-2ED4-4DFC-8502-5C47D993095B}"/>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012583" y="2562387"/>
              <a:ext cx="1555363" cy="1545156"/>
            </a:xfrm>
            <a:prstGeom prst="ellipse">
              <a:avLst/>
            </a:prstGeom>
            <a:effectLst>
              <a:outerShdw blurRad="63500" sx="103000" sy="103000" algn="ctr" rotWithShape="0">
                <a:prstClr val="black">
                  <a:alpha val="51000"/>
                </a:prstClr>
              </a:outerShdw>
            </a:effectLst>
          </p:spPr>
        </p:pic>
        <p:pic>
          <p:nvPicPr>
            <p:cNvPr id="17" name="Picture 16"/>
            <p:cNvPicPr>
              <a:picLocks noChangeAspect="1"/>
            </p:cNvPicPr>
            <p:nvPr userDrawn="1"/>
          </p:nvPicPr>
          <p:blipFill rotWithShape="1">
            <a:blip r:embed="rId3" cstate="email">
              <a:extLst>
                <a:ext uri="{28A0092B-C50C-407E-A947-70E740481C1C}">
                  <a14:useLocalDpi xmlns:a14="http://schemas.microsoft.com/office/drawing/2010/main"/>
                </a:ext>
              </a:extLst>
            </a:blip>
            <a:srcRect l="28835" t="20105" r="30951" b="18942"/>
            <a:stretch/>
          </p:blipFill>
          <p:spPr>
            <a:xfrm>
              <a:off x="2263714" y="2118264"/>
              <a:ext cx="558910" cy="564793"/>
            </a:xfrm>
            <a:prstGeom prst="ellipse">
              <a:avLst/>
            </a:prstGeom>
            <a:effectLst>
              <a:outerShdw blurRad="63500" sx="103000" sy="103000" algn="ctr" rotWithShape="0">
                <a:prstClr val="black">
                  <a:alpha val="51000"/>
                </a:prstClr>
              </a:outerShdw>
            </a:effectLst>
          </p:spPr>
        </p:pic>
        <p:pic>
          <p:nvPicPr>
            <p:cNvPr id="18" name="Picture 17"/>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a:off x="570713" y="2894277"/>
              <a:ext cx="343190" cy="345714"/>
            </a:xfrm>
            <a:prstGeom prst="ellipse">
              <a:avLst/>
            </a:prstGeom>
            <a:effectLst>
              <a:outerShdw blurRad="63500" sx="103000" sy="103000" algn="ctr" rotWithShape="0">
                <a:prstClr val="black">
                  <a:alpha val="51000"/>
                </a:prstClr>
              </a:outerShdw>
            </a:effectLst>
          </p:spPr>
        </p:pic>
      </p:gr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9/16/2019</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9.pn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2" Type="http://schemas.openxmlformats.org/officeDocument/2006/relationships/image" Target="../media/image20.pn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22.png"/><Relationship Id="rId2" Type="http://schemas.openxmlformats.org/officeDocument/2006/relationships/image" Target="../media/image21.emf"/><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23.jpeg"/><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24.pn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25.pn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3" Type="http://schemas.openxmlformats.org/officeDocument/2006/relationships/image" Target="../media/image27.png"/><Relationship Id="rId2" Type="http://schemas.openxmlformats.org/officeDocument/2006/relationships/image" Target="../media/image26.png"/><Relationship Id="rId1" Type="http://schemas.openxmlformats.org/officeDocument/2006/relationships/slideLayout" Target="../slideLayouts/slideLayout7.xml"/><Relationship Id="rId4" Type="http://schemas.openxmlformats.org/officeDocument/2006/relationships/image" Target="../media/image28.png"/></Relationships>
</file>

<file path=ppt/slides/_rels/slide9.xml.rels><?xml version="1.0" encoding="UTF-8" standalone="yes"?>
<Relationships xmlns="http://schemas.openxmlformats.org/package/2006/relationships"><Relationship Id="rId2" Type="http://schemas.openxmlformats.org/officeDocument/2006/relationships/image" Target="../media/image29.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3" Type="http://schemas.openxmlformats.org/officeDocument/2006/relationships/image" Target="../media/image31.jpeg"/><Relationship Id="rId2" Type="http://schemas.openxmlformats.org/officeDocument/2006/relationships/image" Target="../media/image30.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32.png"/><Relationship Id="rId1" Type="http://schemas.openxmlformats.org/officeDocument/2006/relationships/slideLayout" Target="../slideLayouts/slideLayout11.xml"/><Relationship Id="rId4" Type="http://schemas.openxmlformats.org/officeDocument/2006/relationships/image" Target="../media/image33.png"/></Relationships>
</file>

<file path=ppt/slides/_rels/slide17.xml.rels><?xml version="1.0" encoding="UTF-8" standalone="yes"?>
<Relationships xmlns="http://schemas.openxmlformats.org/package/2006/relationships"><Relationship Id="rId3" Type="http://schemas.openxmlformats.org/officeDocument/2006/relationships/image" Target="../media/image35.png"/><Relationship Id="rId2" Type="http://schemas.openxmlformats.org/officeDocument/2006/relationships/image" Target="../media/image34.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3" Type="http://schemas.openxmlformats.org/officeDocument/2006/relationships/image" Target="../media/image37.png"/><Relationship Id="rId2" Type="http://schemas.openxmlformats.org/officeDocument/2006/relationships/image" Target="../media/image36.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7" name="Group 6"/>
          <p:cNvGrpSpPr/>
          <p:nvPr/>
        </p:nvGrpSpPr>
        <p:grpSpPr>
          <a:xfrm>
            <a:off x="3404246" y="2105561"/>
            <a:ext cx="5383508" cy="2646878"/>
            <a:chOff x="3472147" y="2185722"/>
            <a:chExt cx="5383508" cy="2646878"/>
          </a:xfrm>
        </p:grpSpPr>
        <p:sp>
          <p:nvSpPr>
            <p:cNvPr id="4" name="Rectangle 3"/>
            <p:cNvSpPr/>
            <p:nvPr/>
          </p:nvSpPr>
          <p:spPr>
            <a:xfrm>
              <a:off x="3472147" y="2724331"/>
              <a:ext cx="4092787" cy="1569660"/>
            </a:xfrm>
            <a:prstGeom prst="rect">
              <a:avLst/>
            </a:prstGeom>
          </p:spPr>
          <p:txBody>
            <a:bodyPr wrap="none">
              <a:spAutoFit/>
            </a:bodyPr>
            <a:lstStyle/>
            <a:p>
              <a:r>
                <a:rPr lang="en-US" sz="9600" dirty="0" smtClean="0">
                  <a:solidFill>
                    <a:schemeClr val="bg1"/>
                  </a:solidFill>
                  <a:effectLst>
                    <a:outerShdw blurRad="38100" dist="63500" dir="2700000" algn="tl">
                      <a:srgbClr val="000000">
                        <a:alpha val="75000"/>
                      </a:srgbClr>
                    </a:outerShdw>
                  </a:effectLst>
                  <a:latin typeface="Roboto Black" panose="02000000000000000000" pitchFamily="2" charset="0"/>
                  <a:ea typeface="Roboto Black" panose="02000000000000000000" pitchFamily="2" charset="0"/>
                </a:rPr>
                <a:t>SPACE</a:t>
              </a:r>
              <a:endParaRPr lang="en-US" sz="9600" dirty="0">
                <a:solidFill>
                  <a:schemeClr val="bg1"/>
                </a:solidFill>
                <a:effectLst>
                  <a:outerShdw blurRad="38100" dist="63500" dir="2700000" algn="tl">
                    <a:srgbClr val="000000">
                      <a:alpha val="75000"/>
                    </a:srgbClr>
                  </a:outerShdw>
                </a:effectLst>
                <a:latin typeface="Roboto Black" panose="02000000000000000000" pitchFamily="2" charset="0"/>
                <a:ea typeface="Roboto Black" panose="02000000000000000000" pitchFamily="2" charset="0"/>
              </a:endParaRPr>
            </a:p>
          </p:txBody>
        </p:sp>
        <p:sp>
          <p:nvSpPr>
            <p:cNvPr id="8" name="Rectangle 7"/>
            <p:cNvSpPr/>
            <p:nvPr/>
          </p:nvSpPr>
          <p:spPr>
            <a:xfrm>
              <a:off x="7311643" y="2185722"/>
              <a:ext cx="1544012" cy="2646878"/>
            </a:xfrm>
            <a:prstGeom prst="rect">
              <a:avLst/>
            </a:prstGeom>
          </p:spPr>
          <p:txBody>
            <a:bodyPr wrap="none">
              <a:spAutoFit/>
            </a:bodyPr>
            <a:lstStyle/>
            <a:p>
              <a:r>
                <a:rPr lang="en-US" sz="16600" dirty="0" smtClean="0">
                  <a:solidFill>
                    <a:schemeClr val="bg1"/>
                  </a:solidFill>
                  <a:effectLst>
                    <a:outerShdw blurRad="38100" dist="63500" dir="2700000" algn="tl">
                      <a:srgbClr val="000000">
                        <a:alpha val="75000"/>
                      </a:srgbClr>
                    </a:outerShdw>
                  </a:effectLst>
                  <a:latin typeface="Roboto Black" panose="02000000000000000000" pitchFamily="2" charset="0"/>
                  <a:ea typeface="Roboto Black" panose="02000000000000000000" pitchFamily="2" charset="0"/>
                </a:rPr>
                <a:t>X</a:t>
              </a:r>
              <a:endParaRPr lang="en-US" sz="16600" dirty="0">
                <a:solidFill>
                  <a:schemeClr val="bg1"/>
                </a:solidFill>
                <a:effectLst>
                  <a:outerShdw blurRad="38100" dist="63500" dir="2700000" algn="tl">
                    <a:srgbClr val="000000">
                      <a:alpha val="75000"/>
                    </a:srgbClr>
                  </a:outerShdw>
                </a:effectLst>
                <a:latin typeface="Roboto Black" panose="02000000000000000000" pitchFamily="2" charset="0"/>
                <a:ea typeface="Roboto Black" panose="02000000000000000000" pitchFamily="2" charset="0"/>
              </a:endParaRPr>
            </a:p>
          </p:txBody>
        </p:sp>
      </p:grpSp>
      <p:sp>
        <p:nvSpPr>
          <p:cNvPr id="3" name="Rectangle 2"/>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6" name="Rectangle 5"/>
          <p:cNvSpPr/>
          <p:nvPr/>
        </p:nvSpPr>
        <p:spPr>
          <a:xfrm>
            <a:off x="4220172" y="3891305"/>
            <a:ext cx="3203121" cy="307777"/>
          </a:xfrm>
          <a:prstGeom prst="rect">
            <a:avLst/>
          </a:prstGeom>
        </p:spPr>
        <p:txBody>
          <a:bodyPr wrap="none">
            <a:spAutoFit/>
          </a:bodyPr>
          <a:lstStyle/>
          <a:p>
            <a:r>
              <a:rPr lang="en" sz="1400" dirty="0">
                <a:solidFill>
                  <a:schemeClr val="bg1"/>
                </a:solidFill>
                <a:latin typeface="Roboto" panose="02000000000000000000" pitchFamily="2" charset="0"/>
                <a:ea typeface="Roboto" panose="02000000000000000000" pitchFamily="2" charset="0"/>
              </a:rPr>
              <a:t>PowerPoint &amp; Google Slides Template</a:t>
            </a:r>
            <a:endParaRPr lang="en-US" sz="1400" dirty="0">
              <a:solidFill>
                <a:schemeClr val="bg1"/>
              </a:solidFill>
              <a:latin typeface="Roboto" panose="02000000000000000000" pitchFamily="2" charset="0"/>
              <a:ea typeface="Roboto" panose="02000000000000000000" pitchFamily="2" charset="0"/>
            </a:endParaRPr>
          </a:p>
        </p:txBody>
      </p:sp>
    </p:spTree>
    <p:extLst>
      <p:ext uri="{BB962C8B-B14F-4D97-AF65-F5344CB8AC3E}">
        <p14:creationId xmlns:p14="http://schemas.microsoft.com/office/powerpoint/2010/main" val="981276118"/>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Shape 81">
            <a:extLst>
              <a:ext uri="{FF2B5EF4-FFF2-40B4-BE49-F238E27FC236}">
                <a16:creationId xmlns:a16="http://schemas.microsoft.com/office/drawing/2014/main" id="{6BCDD2DE-0664-4B9B-802D-68F4AD93E3C5}"/>
              </a:ext>
            </a:extLst>
          </p:cNvPr>
          <p:cNvSpPr txBox="1">
            <a:spLocks/>
          </p:cNvSpPr>
          <p:nvPr/>
        </p:nvSpPr>
        <p:spPr>
          <a:xfrm>
            <a:off x="181418" y="1252225"/>
            <a:ext cx="5393472"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rgbClr val="131F2B"/>
                </a:solidFill>
                <a:latin typeface="Roboto Medium" panose="02000000000000000000" pitchFamily="2" charset="0"/>
                <a:ea typeface="Roboto Medium" panose="02000000000000000000" pitchFamily="2" charset="0"/>
              </a:rPr>
              <a:t>INSTRUCTIONS FOR </a:t>
            </a:r>
            <a:r>
              <a:rPr lang="en" sz="3600" b="1" dirty="0">
                <a:solidFill>
                  <a:srgbClr val="131F2B"/>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USE</a:t>
            </a:r>
          </a:p>
        </p:txBody>
      </p:sp>
      <p:sp>
        <p:nvSpPr>
          <p:cNvPr id="11" name="Rectangle 10">
            <a:extLst>
              <a:ext uri="{FF2B5EF4-FFF2-40B4-BE49-F238E27FC236}">
                <a16:creationId xmlns:a16="http://schemas.microsoft.com/office/drawing/2014/main" id="{83031EDF-1C34-49BB-A711-61952CB8A541}"/>
              </a:ext>
            </a:extLst>
          </p:cNvPr>
          <p:cNvSpPr/>
          <p:nvPr/>
        </p:nvSpPr>
        <p:spPr>
          <a:xfrm>
            <a:off x="171574" y="4956782"/>
            <a:ext cx="4466513" cy="307777"/>
          </a:xfrm>
          <a:prstGeom prst="rect">
            <a:avLst/>
          </a:prstGeom>
        </p:spPr>
        <p:txBody>
          <a:bodyPr wrap="square">
            <a:spAutoFit/>
          </a:bodyPr>
          <a:lstStyle/>
          <a:p>
            <a:pPr algn="just"/>
            <a:r>
              <a:rPr lang="en-US" sz="1400" dirty="0">
                <a:solidFill>
                  <a:schemeClr val="bg2">
                    <a:lumMod val="50000"/>
                  </a:schemeClr>
                </a:solidFill>
              </a:rPr>
              <a:t>FONT: </a:t>
            </a:r>
            <a:r>
              <a:rPr lang="en-US" sz="1400" dirty="0" err="1">
                <a:solidFill>
                  <a:schemeClr val="bg2">
                    <a:lumMod val="50000"/>
                  </a:schemeClr>
                </a:solidFill>
              </a:rPr>
              <a:t>Roboto</a:t>
            </a:r>
            <a:r>
              <a:rPr lang="en-US" sz="1400" dirty="0">
                <a:solidFill>
                  <a:schemeClr val="bg2">
                    <a:lumMod val="50000"/>
                  </a:schemeClr>
                </a:solidFill>
              </a:rPr>
              <a:t> Medium (Free Google Fonts)</a:t>
            </a:r>
          </a:p>
        </p:txBody>
      </p:sp>
      <p:sp>
        <p:nvSpPr>
          <p:cNvPr id="12" name="Rectangle 11">
            <a:extLst>
              <a:ext uri="{FF2B5EF4-FFF2-40B4-BE49-F238E27FC236}">
                <a16:creationId xmlns:a16="http://schemas.microsoft.com/office/drawing/2014/main" id="{E0F5E55E-AFD7-47F6-83A4-64FBFB9C73FB}"/>
              </a:ext>
            </a:extLst>
          </p:cNvPr>
          <p:cNvSpPr/>
          <p:nvPr/>
        </p:nvSpPr>
        <p:spPr>
          <a:xfrm>
            <a:off x="215530" y="2433243"/>
            <a:ext cx="2463423" cy="2246769"/>
          </a:xfrm>
          <a:prstGeom prst="rect">
            <a:avLst/>
          </a:prstGeom>
        </p:spPr>
        <p:txBody>
          <a:bodyPr wrap="square">
            <a:spAutoFit/>
          </a:bodyPr>
          <a:lstStyle/>
          <a:p>
            <a:r>
              <a:rPr lang="en-US" sz="1400" b="1" dirty="0">
                <a:solidFill>
                  <a:srgbClr val="131F2B"/>
                </a:solidFill>
              </a:rPr>
              <a:t>DOWNLOAD AS POWERPOINT TEMPLATE</a:t>
            </a:r>
          </a:p>
          <a:p>
            <a:endParaRPr lang="en-US" sz="800" dirty="0">
              <a:solidFill>
                <a:srgbClr val="131F2B"/>
              </a:solidFill>
            </a:endParaRPr>
          </a:p>
          <a:p>
            <a:r>
              <a:rPr lang="en-US" sz="1200" dirty="0">
                <a:solidFill>
                  <a:srgbClr val="131F2B"/>
                </a:solidFill>
              </a:rPr>
              <a:t>Click on the button under the presentation preview that says "Download as Power Point template". You will get a .pptx file that you can edit in PowerPoint. Remember to download and install the fonts used in this presentation.</a:t>
            </a:r>
          </a:p>
          <a:p>
            <a:endParaRPr lang="en-US" sz="800" dirty="0">
              <a:solidFill>
                <a:srgbClr val="131F2B"/>
              </a:solidFill>
            </a:endParaRPr>
          </a:p>
        </p:txBody>
      </p:sp>
      <p:sp>
        <p:nvSpPr>
          <p:cNvPr id="13" name="Rectangle 12">
            <a:extLst>
              <a:ext uri="{FF2B5EF4-FFF2-40B4-BE49-F238E27FC236}">
                <a16:creationId xmlns:a16="http://schemas.microsoft.com/office/drawing/2014/main" id="{D57298C0-A38E-4A89-92DC-EA24513855AE}"/>
              </a:ext>
            </a:extLst>
          </p:cNvPr>
          <p:cNvSpPr/>
          <p:nvPr/>
        </p:nvSpPr>
        <p:spPr>
          <a:xfrm>
            <a:off x="3026281" y="2433243"/>
            <a:ext cx="2378717" cy="2123658"/>
          </a:xfrm>
          <a:prstGeom prst="rect">
            <a:avLst/>
          </a:prstGeom>
        </p:spPr>
        <p:txBody>
          <a:bodyPr wrap="square">
            <a:spAutoFit/>
          </a:bodyPr>
          <a:lstStyle/>
          <a:p>
            <a:r>
              <a:rPr lang="en-US" sz="1400" dirty="0">
                <a:solidFill>
                  <a:srgbClr val="131F2B"/>
                </a:solidFill>
              </a:rPr>
              <a:t>USE AS GOOGLE SLIDES THEME</a:t>
            </a:r>
          </a:p>
          <a:p>
            <a:endParaRPr lang="en-US" sz="800" dirty="0">
              <a:solidFill>
                <a:srgbClr val="131F2B"/>
              </a:solidFill>
            </a:endParaRPr>
          </a:p>
          <a:p>
            <a:r>
              <a:rPr lang="en-US" sz="1200" dirty="0">
                <a:solidFill>
                  <a:srgbClr val="131F2B"/>
                </a:solidFill>
              </a:rPr>
              <a:t>Click on the button that says "Use as Google Slides Theme". You will get a copy of this document on your Google Drive and will be able to edit, add or delete slides. Remember you must be signed in to your Google account.</a:t>
            </a:r>
          </a:p>
        </p:txBody>
      </p:sp>
      <p:pic>
        <p:nvPicPr>
          <p:cNvPr id="15" name="Picture 14"/>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6351526" y="0"/>
            <a:ext cx="5840474" cy="6169687"/>
          </a:xfrm>
          <a:prstGeom prst="rect">
            <a:avLst/>
          </a:prstGeom>
        </p:spPr>
      </p:pic>
    </p:spTree>
    <p:extLst>
      <p:ext uri="{BB962C8B-B14F-4D97-AF65-F5344CB8AC3E}">
        <p14:creationId xmlns:p14="http://schemas.microsoft.com/office/powerpoint/2010/main" val="1920492360"/>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98"/>
          <p:cNvSpPr txBox="1">
            <a:spLocks noGrp="1"/>
          </p:cNvSpPr>
          <p:nvPr>
            <p:ph type="ctrTitle"/>
          </p:nvPr>
        </p:nvSpPr>
        <p:spPr>
          <a:xfrm>
            <a:off x="589377" y="2479079"/>
            <a:ext cx="3897859" cy="1398399"/>
          </a:xfrm>
          <a:prstGeom prst="rect">
            <a:avLst/>
          </a:prstGeom>
        </p:spPr>
        <p:txBody>
          <a:bodyPr lIns="91425" tIns="91425" rIns="91425" bIns="91425" anchor="b" anchorCtr="0">
            <a:noAutofit/>
          </a:bodyPr>
          <a:lstStyle/>
          <a:p>
            <a:pPr lvl="0" rtl="0">
              <a:spcBef>
                <a:spcPts val="0"/>
              </a:spcBef>
              <a:buNone/>
            </a:pPr>
            <a:r>
              <a:rPr lang="en" dirty="0"/>
              <a:t>YOUR FIRST </a:t>
            </a:r>
            <a:r>
              <a:rPr lang="en" b="1" dirty="0"/>
              <a:t>HEADLINE</a:t>
            </a:r>
          </a:p>
        </p:txBody>
      </p:sp>
      <p:sp>
        <p:nvSpPr>
          <p:cNvPr id="6" name="Shape 99"/>
          <p:cNvSpPr txBox="1">
            <a:spLocks noGrp="1"/>
          </p:cNvSpPr>
          <p:nvPr>
            <p:ph type="subTitle" idx="1"/>
          </p:nvPr>
        </p:nvSpPr>
        <p:spPr>
          <a:xfrm>
            <a:off x="715029" y="3877478"/>
            <a:ext cx="3646554" cy="639951"/>
          </a:xfrm>
          <a:prstGeom prst="rect">
            <a:avLst/>
          </a:prstGeom>
        </p:spPr>
        <p:txBody>
          <a:bodyPr lIns="91425" tIns="91425" rIns="91425" bIns="91425" anchor="ctr" anchorCtr="0">
            <a:noAutofit/>
          </a:bodyPr>
          <a:lstStyle/>
          <a:p>
            <a:pPr lvl="0" rtl="0">
              <a:spcBef>
                <a:spcPts val="0"/>
              </a:spcBef>
              <a:buNone/>
            </a:pPr>
            <a:r>
              <a:rPr lang="en" sz="1800" dirty="0"/>
              <a:t>First things first let’s start with the first set of slides</a:t>
            </a:r>
          </a:p>
        </p:txBody>
      </p:sp>
      <p:pic>
        <p:nvPicPr>
          <p:cNvPr id="9" name="Picture 8"/>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Tree>
    <p:extLst>
      <p:ext uri="{BB962C8B-B14F-4D97-AF65-F5344CB8AC3E}">
        <p14:creationId xmlns:p14="http://schemas.microsoft.com/office/powerpoint/2010/main" val="2242977405"/>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8" name="Picture 17"/>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955642" y="0"/>
            <a:ext cx="10280716" cy="3391969"/>
          </a:xfrm>
          <a:prstGeom prst="rect">
            <a:avLst/>
          </a:prstGeom>
        </p:spPr>
      </p:pic>
      <p:sp>
        <p:nvSpPr>
          <p:cNvPr id="6" name="Text Placeholder 2"/>
          <p:cNvSpPr>
            <a:spLocks noGrp="1"/>
          </p:cNvSpPr>
          <p:nvPr>
            <p:ph type="body" idx="1"/>
          </p:nvPr>
        </p:nvSpPr>
        <p:spPr>
          <a:xfrm>
            <a:off x="5821364" y="3938807"/>
            <a:ext cx="5615780" cy="2752278"/>
          </a:xfrm>
        </p:spPr>
        <p:txBody>
          <a:bodyPr>
            <a:normAutofit/>
          </a:bodyPr>
          <a:lstStyle/>
          <a:p>
            <a:r>
              <a:rPr lang="en-US" sz="1800" dirty="0"/>
              <a:t>A fine quotation is a diamond in the hand of a man of wit and a pebble in the hand of a fool. A fine quotation is a diamond in the hand of a man of wit and a pebble in the hand of a fool. </a:t>
            </a:r>
          </a:p>
          <a:p>
            <a:endParaRPr lang="en-US" sz="1800" dirty="0"/>
          </a:p>
        </p:txBody>
      </p:sp>
      <p:sp>
        <p:nvSpPr>
          <p:cNvPr id="7" name="Title 3"/>
          <p:cNvSpPr>
            <a:spLocks noGrp="1"/>
          </p:cNvSpPr>
          <p:nvPr>
            <p:ph type="title"/>
          </p:nvPr>
        </p:nvSpPr>
        <p:spPr>
          <a:xfrm>
            <a:off x="3288110" y="135100"/>
            <a:ext cx="5615780" cy="964498"/>
          </a:xfrm>
        </p:spPr>
        <p:txBody>
          <a:bodyPr>
            <a:normAutofit fontScale="90000"/>
          </a:bodyPr>
          <a:lstStyle/>
          <a:p>
            <a:r>
              <a:rPr lang="en-US"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USE THIS FOR AN ENTICING HEADING</a:t>
            </a:r>
          </a:p>
        </p:txBody>
      </p:sp>
      <p:sp>
        <p:nvSpPr>
          <p:cNvPr id="8" name="Text Placeholder 4"/>
          <p:cNvSpPr>
            <a:spLocks noGrp="1"/>
          </p:cNvSpPr>
          <p:nvPr>
            <p:ph type="body" sz="quarter" idx="11"/>
          </p:nvPr>
        </p:nvSpPr>
        <p:spPr>
          <a:xfrm>
            <a:off x="755650" y="4151313"/>
            <a:ext cx="4702175" cy="1712459"/>
          </a:xfrm>
        </p:spPr>
        <p:txBody>
          <a:bodyPr>
            <a:noAutofit/>
          </a:bodyPr>
          <a:lstStyle/>
          <a:p>
            <a:r>
              <a:rPr lang="en" sz="3600" dirty="0">
                <a:solidFill>
                  <a:schemeClr val="bg2">
                    <a:lumMod val="50000"/>
                  </a:schemeClr>
                </a:solidFill>
              </a:rPr>
              <a:t>YOUR WELCOME </a:t>
            </a:r>
            <a:r>
              <a:rPr lang="en" sz="3600" b="1" dirty="0">
                <a:solidFill>
                  <a:schemeClr val="bg2">
                    <a:lumMod val="25000"/>
                  </a:schemeClr>
                </a:solidFill>
                <a:effectLst>
                  <a:outerShdw blurRad="38100" dist="38100" dir="2700000" algn="tl">
                    <a:srgbClr val="000000">
                      <a:alpha val="43137"/>
                    </a:srgbClr>
                  </a:outerShdw>
                </a:effectLst>
              </a:rPr>
              <a:t>MESSAGE</a:t>
            </a:r>
            <a:r>
              <a:rPr lang="en" sz="3600" dirty="0">
                <a:solidFill>
                  <a:schemeClr val="bg2">
                    <a:lumMod val="50000"/>
                  </a:schemeClr>
                </a:solidFill>
              </a:rPr>
              <a:t> OR </a:t>
            </a:r>
            <a:r>
              <a:rPr lang="en" sz="3600" b="1" dirty="0">
                <a:solidFill>
                  <a:schemeClr val="bg2">
                    <a:lumMod val="50000"/>
                  </a:schemeClr>
                </a:solidFill>
                <a:effectLst>
                  <a:outerShdw blurRad="38100" dist="38100" dir="2700000" algn="tl">
                    <a:srgbClr val="000000">
                      <a:alpha val="43137"/>
                    </a:srgbClr>
                  </a:outerShdw>
                </a:effectLst>
              </a:rPr>
              <a:t>QUOTE</a:t>
            </a:r>
          </a:p>
        </p:txBody>
      </p:sp>
      <p:pic>
        <p:nvPicPr>
          <p:cNvPr id="9" name="Picture 8">
            <a:extLst>
              <a:ext uri="{FF2B5EF4-FFF2-40B4-BE49-F238E27FC236}">
                <a16:creationId xmlns:a16="http://schemas.microsoft.com/office/drawing/2014/main" id="{909AD3BC-2041-4473-8D2B-744BA09798A6}"/>
              </a:ext>
            </a:extLst>
          </p:cNvPr>
          <p:cNvPicPr>
            <a:picLocks noChangeAspect="1"/>
          </p:cNvPicPr>
          <p:nvPr/>
        </p:nvPicPr>
        <p:blipFill rotWithShape="1">
          <a:blip r:embed="rId3"/>
          <a:srcRect l="37102" t="22388" r="35344" b="54142"/>
          <a:stretch/>
        </p:blipFill>
        <p:spPr>
          <a:xfrm rot="10800000">
            <a:off x="8003536" y="3665538"/>
            <a:ext cx="895350" cy="971549"/>
          </a:xfrm>
          <a:prstGeom prst="rect">
            <a:avLst/>
          </a:prstGeom>
          <a:effectLst>
            <a:outerShdw blurRad="63500" sx="102000" sy="102000" algn="ctr" rotWithShape="0">
              <a:prstClr val="black">
                <a:alpha val="76000"/>
              </a:prstClr>
            </a:outerShdw>
          </a:effectLst>
        </p:spPr>
      </p:pic>
    </p:spTree>
    <p:extLst>
      <p:ext uri="{BB962C8B-B14F-4D97-AF65-F5344CB8AC3E}">
        <p14:creationId xmlns:p14="http://schemas.microsoft.com/office/powerpoint/2010/main" val="3295532214"/>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6" name="Group 25"/>
          <p:cNvGrpSpPr/>
          <p:nvPr/>
        </p:nvGrpSpPr>
        <p:grpSpPr>
          <a:xfrm>
            <a:off x="2328763" y="3381548"/>
            <a:ext cx="7033028" cy="1008560"/>
            <a:chOff x="1870588" y="3381548"/>
            <a:chExt cx="7033028" cy="100856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803324" y="3425792"/>
              <a:ext cx="4100292"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chemeClr val="bg2">
                      <a:lumMod val="50000"/>
                    </a:schemeClr>
                  </a:solidFill>
                  <a:latin typeface="Roboto Medium" panose="02000000000000000000" pitchFamily="2" charset="0"/>
                  <a:ea typeface="Roboto Medium" panose="02000000000000000000" pitchFamily="2" charset="0"/>
                </a:rPr>
                <a:t>BIG</a:t>
              </a:r>
              <a:r>
                <a:rPr lang="en" sz="7200" dirty="0">
                  <a:solidFill>
                    <a:srgbClr val="F9690E"/>
                  </a:solidFill>
                  <a:latin typeface="Roboto Medium" panose="02000000000000000000" pitchFamily="2" charset="0"/>
                  <a:ea typeface="Roboto Medium" panose="02000000000000000000" pitchFamily="2" charset="0"/>
                </a:rPr>
                <a:t> </a:t>
              </a:r>
              <a:r>
                <a:rPr lang="en" sz="7200" b="1" dirty="0">
                  <a:solidFill>
                    <a:srgbClr val="131F2B"/>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1870588" y="3381548"/>
              <a:ext cx="3048266" cy="738664"/>
            </a:xfrm>
            <a:prstGeom prst="rect">
              <a:avLst/>
            </a:prstGeom>
          </p:spPr>
          <p:txBody>
            <a:bodyPr wrap="square">
              <a:spAutoFit/>
            </a:bodyPr>
            <a:lstStyle/>
            <a:p>
              <a:pPr algn="r"/>
              <a:r>
                <a:rPr lang="en-US" sz="1400" dirty="0"/>
                <a:t>Grab the attention of your audience by using icons and impressive</a:t>
              </a:r>
            </a:p>
            <a:p>
              <a:pPr algn="r"/>
              <a:r>
                <a:rPr lang="en-US" sz="1400" dirty="0"/>
                <a:t>images</a:t>
              </a:r>
            </a:p>
          </p:txBody>
        </p:sp>
      </p:gr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2" name="Picture 11"/>
          <p:cNvPicPr>
            <a:picLocks noChangeAspect="1"/>
          </p:cNvPicPr>
          <p:nvPr/>
        </p:nvPicPr>
        <p:blipFill rotWithShape="1">
          <a:blip r:embed="rId2" cstate="hqprint">
            <a:extLst>
              <a:ext uri="{28A0092B-C50C-407E-A947-70E740481C1C}">
                <a14:useLocalDpi xmlns:a14="http://schemas.microsoft.com/office/drawing/2010/main" val="0"/>
              </a:ext>
            </a:extLst>
          </a:blip>
          <a:srcRect l="38629" t="40624" r="37760" b="40348"/>
          <a:stretch/>
        </p:blipFill>
        <p:spPr>
          <a:xfrm>
            <a:off x="5447883" y="1805888"/>
            <a:ext cx="1296234" cy="1305764"/>
          </a:xfrm>
          <a:prstGeom prst="ellipse">
            <a:avLst/>
          </a:prstGeom>
          <a:effectLst>
            <a:outerShdw blurRad="63500" sx="103000" sy="103000" algn="ctr" rotWithShape="0">
              <a:prstClr val="black">
                <a:alpha val="51000"/>
              </a:prstClr>
            </a:outerShdw>
          </a:effectLst>
        </p:spPr>
      </p:pic>
    </p:spTree>
    <p:extLst>
      <p:ext uri="{BB962C8B-B14F-4D97-AF65-F5344CB8AC3E}">
        <p14:creationId xmlns:p14="http://schemas.microsoft.com/office/powerpoint/2010/main" val="2917002530"/>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1">
            <a:extLst>
              <a:ext uri="{FF2B5EF4-FFF2-40B4-BE49-F238E27FC236}">
                <a16:creationId xmlns:a16="http://schemas.microsoft.com/office/drawing/2014/main" id="{ABFFCBEE-9541-4CF2-A73C-DE3CA3F61503}"/>
              </a:ext>
            </a:extLst>
          </p:cNvPr>
          <p:cNvSpPr>
            <a:spLocks noGrp="1"/>
          </p:cNvSpPr>
          <p:nvPr>
            <p:ph type="title"/>
          </p:nvPr>
        </p:nvSpPr>
        <p:spPr>
          <a:xfrm>
            <a:off x="5510413" y="1762379"/>
            <a:ext cx="6159486" cy="847999"/>
          </a:xfrm>
        </p:spPr>
        <p:txBody>
          <a:bodyPr>
            <a:normAutofit/>
          </a:bodyPr>
          <a:lstStyle/>
          <a:p>
            <a:r>
              <a:rPr lang="en-US" dirty="0">
                <a:latin typeface="Roboto Medium" panose="02000000000000000000" pitchFamily="2" charset="0"/>
                <a:ea typeface="Roboto Medium" panose="02000000000000000000" pitchFamily="2" charset="0"/>
              </a:rPr>
              <a:t>THIS IS YOUR </a:t>
            </a:r>
            <a:r>
              <a:rPr lang="en-US" dirty="0">
                <a:solidFill>
                  <a:srgbClr val="131F2B"/>
                </a:solidFill>
                <a:latin typeface="Roboto Medium" panose="02000000000000000000" pitchFamily="2" charset="0"/>
                <a:ea typeface="Roboto Medium" panose="02000000000000000000" pitchFamily="2" charset="0"/>
              </a:rPr>
              <a:t>HEADING</a:t>
            </a:r>
          </a:p>
        </p:txBody>
      </p:sp>
      <p:sp>
        <p:nvSpPr>
          <p:cNvPr id="7"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5643148" y="2829059"/>
            <a:ext cx="5875341" cy="2068228"/>
          </a:xfrm>
          <a:prstGeom prst="rect">
            <a:avLst/>
          </a:prstGeom>
        </p:spPr>
        <p:txBody>
          <a:bodyPr wrap="square">
            <a:spAutoFit/>
          </a:bodyPr>
          <a:lstStyle/>
          <a:p>
            <a:pPr marL="0" indent="0" algn="just">
              <a:buNone/>
            </a:pPr>
            <a:r>
              <a:rPr lang="en-US" sz="1400" b="1" dirty="0">
                <a:solidFill>
                  <a:srgbClr val="131F2B"/>
                </a:solidFill>
              </a:rPr>
              <a:t>Chris Hadfield</a:t>
            </a:r>
            <a:r>
              <a:rPr lang="en-US" sz="1400" dirty="0">
                <a:solidFill>
                  <a:srgbClr val="131F2B"/>
                </a:solidFill>
              </a:rPr>
              <a:t>	</a:t>
            </a:r>
          </a:p>
          <a:p>
            <a:pPr marL="0" indent="0" algn="just">
              <a:buNone/>
            </a:pPr>
            <a:endParaRPr lang="en-US" sz="1400" dirty="0"/>
          </a:p>
          <a:p>
            <a:pPr marL="0" indent="0" algn="just">
              <a:buNone/>
            </a:pPr>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p>
          <a:p>
            <a:pPr marL="0" indent="0" algn="just">
              <a:buNone/>
            </a:pPr>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8" name="Rectangle 7"/>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14748" y="-55166"/>
            <a:ext cx="5066215" cy="6968332"/>
          </a:xfrm>
          <a:prstGeom prst="rect">
            <a:avLst/>
          </a:prstGeom>
        </p:spPr>
      </p:pic>
    </p:spTree>
    <p:extLst>
      <p:ext uri="{BB962C8B-B14F-4D97-AF65-F5344CB8AC3E}">
        <p14:creationId xmlns:p14="http://schemas.microsoft.com/office/powerpoint/2010/main" val="2645962263"/>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Shape 165"/>
          <p:cNvSpPr txBox="1">
            <a:spLocks noGrp="1"/>
          </p:cNvSpPr>
          <p:nvPr>
            <p:ph type="title"/>
          </p:nvPr>
        </p:nvSpPr>
        <p:spPr>
          <a:xfrm>
            <a:off x="457199" y="4366337"/>
            <a:ext cx="4724310" cy="1434434"/>
          </a:xfrm>
          <a:prstGeom prst="rect">
            <a:avLst/>
          </a:prstGeom>
        </p:spPr>
        <p:txBody>
          <a:bodyPr lIns="91425" tIns="91425" rIns="91425" bIns="91425" anchor="b" anchorCtr="0">
            <a:noAutofit/>
          </a:bodyPr>
          <a:lstStyle/>
          <a:p>
            <a:pPr lvl="0" algn="r">
              <a:spcBef>
                <a:spcPts val="0"/>
              </a:spcBef>
              <a:buNone/>
            </a:pPr>
            <a:r>
              <a:rPr lang="en" dirty="0"/>
              <a:t>YOU CAN ALSO </a:t>
            </a:r>
            <a:r>
              <a:rPr lang="en" b="1" dirty="0"/>
              <a:t>SPLIT</a:t>
            </a:r>
            <a:r>
              <a:rPr lang="en" dirty="0"/>
              <a:t> YOUR </a:t>
            </a:r>
            <a:r>
              <a:rPr lang="en" b="1" dirty="0">
                <a:solidFill>
                  <a:schemeClr val="bg2">
                    <a:lumMod val="25000"/>
                  </a:schemeClr>
                </a:solidFill>
              </a:rPr>
              <a:t>CONTENT</a:t>
            </a:r>
          </a:p>
        </p:txBody>
      </p:sp>
      <p:sp>
        <p:nvSpPr>
          <p:cNvPr id="10" name="Rectangle 9">
            <a:extLst>
              <a:ext uri="{FF2B5EF4-FFF2-40B4-BE49-F238E27FC236}">
                <a16:creationId xmlns:a16="http://schemas.microsoft.com/office/drawing/2014/main" id="{D18FE4C6-3116-46FB-BDC6-3D6D419688D8}"/>
              </a:ext>
            </a:extLst>
          </p:cNvPr>
          <p:cNvSpPr/>
          <p:nvPr/>
        </p:nvSpPr>
        <p:spPr>
          <a:xfrm>
            <a:off x="5402609" y="3366063"/>
            <a:ext cx="3166682" cy="2000548"/>
          </a:xfrm>
          <a:prstGeom prst="rect">
            <a:avLst/>
          </a:prstGeom>
        </p:spPr>
        <p:txBody>
          <a:bodyPr wrap="square">
            <a:spAutoFit/>
          </a:bodyPr>
          <a:lstStyle/>
          <a:p>
            <a:pPr algn="just"/>
            <a:r>
              <a:rPr lang="en-US" sz="1400" b="1" dirty="0">
                <a:solidFill>
                  <a:schemeClr val="bg1"/>
                </a:solidFill>
              </a:rPr>
              <a:t>Chris Hadfield</a:t>
            </a:r>
            <a:r>
              <a:rPr lang="en-US" sz="1400" dirty="0">
                <a:solidFill>
                  <a:schemeClr val="bg1"/>
                </a:solidFill>
              </a:rPr>
              <a:t>	</a:t>
            </a:r>
          </a:p>
          <a:p>
            <a:pPr algn="just"/>
            <a:endParaRPr lang="en-US" sz="1400" dirty="0">
              <a:solidFill>
                <a:schemeClr val="bg1"/>
              </a:solidFill>
            </a:endParaRPr>
          </a:p>
          <a:p>
            <a:pPr algn="just"/>
            <a:r>
              <a:rPr lang="en-US" sz="12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1" name="Rectangle 10">
            <a:extLst>
              <a:ext uri="{FF2B5EF4-FFF2-40B4-BE49-F238E27FC236}">
                <a16:creationId xmlns:a16="http://schemas.microsoft.com/office/drawing/2014/main" id="{5E28E566-3E70-4F93-8CF8-5E466D650FF7}"/>
              </a:ext>
            </a:extLst>
          </p:cNvPr>
          <p:cNvSpPr/>
          <p:nvPr/>
        </p:nvSpPr>
        <p:spPr>
          <a:xfrm>
            <a:off x="8864131" y="3366063"/>
            <a:ext cx="3166682" cy="2185214"/>
          </a:xfrm>
          <a:prstGeom prst="rect">
            <a:avLst/>
          </a:prstGeom>
        </p:spPr>
        <p:txBody>
          <a:bodyPr wrap="square">
            <a:spAutoFit/>
          </a:bodyPr>
          <a:lstStyle/>
          <a:p>
            <a:pPr algn="just"/>
            <a:r>
              <a:rPr lang="en-US" sz="1400" b="1" dirty="0">
                <a:solidFill>
                  <a:schemeClr val="bg1"/>
                </a:solidFill>
              </a:rPr>
              <a:t>Erin Cummings</a:t>
            </a:r>
          </a:p>
          <a:p>
            <a:pPr algn="just"/>
            <a:endParaRPr lang="en-US" sz="1400" b="1" dirty="0">
              <a:solidFill>
                <a:schemeClr val="bg1"/>
              </a:solidFill>
            </a:endParaRPr>
          </a:p>
          <a:p>
            <a:pPr algn="just"/>
            <a:r>
              <a:rPr lang="en-US" sz="12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bg1"/>
                </a:solidFill>
              </a:rPr>
            </a:br>
            <a:endParaRPr lang="en-US" sz="1200" dirty="0">
              <a:solidFill>
                <a:schemeClr val="bg1"/>
              </a:solidFill>
            </a:endParaRPr>
          </a:p>
        </p:txBody>
      </p:sp>
      <p:pic>
        <p:nvPicPr>
          <p:cNvPr id="13" name="Picture 12"/>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22671" y="0"/>
            <a:ext cx="10784759" cy="4206605"/>
          </a:xfrm>
          <a:prstGeom prst="rect">
            <a:avLst/>
          </a:prstGeom>
        </p:spPr>
      </p:pic>
    </p:spTree>
    <p:extLst>
      <p:ext uri="{BB962C8B-B14F-4D97-AF65-F5344CB8AC3E}">
        <p14:creationId xmlns:p14="http://schemas.microsoft.com/office/powerpoint/2010/main" val="661172010"/>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Shape 180"/>
          <p:cNvSpPr txBox="1">
            <a:spLocks/>
          </p:cNvSpPr>
          <p:nvPr/>
        </p:nvSpPr>
        <p:spPr>
          <a:xfrm>
            <a:off x="2622043" y="324276"/>
            <a:ext cx="6947915" cy="771892"/>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4000" dirty="0">
                <a:latin typeface="Roboto Medium" panose="02000000000000000000" pitchFamily="2" charset="0"/>
                <a:ea typeface="Roboto Medium" panose="02000000000000000000" pitchFamily="2" charset="0"/>
              </a:rPr>
              <a:t>IN TWO OR </a:t>
            </a:r>
            <a:r>
              <a:rPr lang="en" sz="4000" b="1" dirty="0">
                <a:solidFill>
                  <a:schemeClr val="bg2">
                    <a:lumMod val="25000"/>
                  </a:schemeClr>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THREE</a:t>
            </a:r>
            <a:r>
              <a:rPr lang="en" sz="4000" dirty="0">
                <a:latin typeface="Roboto Medium" panose="02000000000000000000" pitchFamily="2" charset="0"/>
                <a:ea typeface="Roboto Medium" panose="02000000000000000000" pitchFamily="2" charset="0"/>
              </a:rPr>
              <a:t> COLUMNS</a:t>
            </a:r>
          </a:p>
        </p:txBody>
      </p:sp>
      <p:sp>
        <p:nvSpPr>
          <p:cNvPr id="10" name="Rectangle 9">
            <a:extLst>
              <a:ext uri="{FF2B5EF4-FFF2-40B4-BE49-F238E27FC236}">
                <a16:creationId xmlns:a16="http://schemas.microsoft.com/office/drawing/2014/main" id="{31FC0428-E6EC-4DBE-9530-F222B75A5F18}"/>
              </a:ext>
            </a:extLst>
          </p:cNvPr>
          <p:cNvSpPr/>
          <p:nvPr/>
        </p:nvSpPr>
        <p:spPr>
          <a:xfrm>
            <a:off x="1638106" y="4347347"/>
            <a:ext cx="2648549" cy="1446550"/>
          </a:xfrm>
          <a:prstGeom prst="rect">
            <a:avLst/>
          </a:prstGeom>
        </p:spPr>
        <p:txBody>
          <a:bodyPr wrap="square">
            <a:spAutoFit/>
          </a:bodyPr>
          <a:lstStyle/>
          <a:p>
            <a:pPr algn="ctr"/>
            <a:r>
              <a:rPr lang="en-US" sz="1400" b="1" dirty="0">
                <a:solidFill>
                  <a:schemeClr val="bg1"/>
                </a:solidFill>
              </a:rPr>
              <a:t>Helen Keller</a:t>
            </a:r>
          </a:p>
          <a:p>
            <a:pPr algn="ctr"/>
            <a:endParaRPr lang="en-US" sz="1400" dirty="0">
              <a:solidFill>
                <a:schemeClr val="bg1"/>
              </a:solidFill>
            </a:endParaRPr>
          </a:p>
          <a:p>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11" name="Rectangle 10">
            <a:extLst>
              <a:ext uri="{FF2B5EF4-FFF2-40B4-BE49-F238E27FC236}">
                <a16:creationId xmlns:a16="http://schemas.microsoft.com/office/drawing/2014/main" id="{3BCB2097-C847-40BA-8D5E-74F20DE0B44A}"/>
              </a:ext>
            </a:extLst>
          </p:cNvPr>
          <p:cNvSpPr/>
          <p:nvPr/>
        </p:nvSpPr>
        <p:spPr>
          <a:xfrm>
            <a:off x="4769103" y="1655484"/>
            <a:ext cx="2648549" cy="1631216"/>
          </a:xfrm>
          <a:prstGeom prst="rect">
            <a:avLst/>
          </a:prstGeom>
        </p:spPr>
        <p:txBody>
          <a:bodyPr wrap="square">
            <a:spAutoFit/>
          </a:bodyPr>
          <a:lstStyle/>
          <a:p>
            <a:pPr algn="ctr"/>
            <a:r>
              <a:rPr lang="en-US" sz="1400" b="1" dirty="0">
                <a:solidFill>
                  <a:schemeClr val="bg1"/>
                </a:solidFill>
              </a:rPr>
              <a:t>Mario Andretti</a:t>
            </a:r>
          </a:p>
          <a:p>
            <a:endParaRPr lang="en-US" sz="1400" dirty="0">
              <a:solidFill>
                <a:schemeClr val="bg1"/>
              </a:solidFill>
            </a:endParaRPr>
          </a:p>
          <a:p>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2" name="Rectangle 11">
            <a:extLst>
              <a:ext uri="{FF2B5EF4-FFF2-40B4-BE49-F238E27FC236}">
                <a16:creationId xmlns:a16="http://schemas.microsoft.com/office/drawing/2014/main" id="{4CB47B4E-BAAC-4198-8C46-7F4000C010E8}"/>
              </a:ext>
            </a:extLst>
          </p:cNvPr>
          <p:cNvSpPr/>
          <p:nvPr/>
        </p:nvSpPr>
        <p:spPr>
          <a:xfrm>
            <a:off x="7895246" y="4347347"/>
            <a:ext cx="2648549" cy="1631216"/>
          </a:xfrm>
          <a:prstGeom prst="rect">
            <a:avLst/>
          </a:prstGeom>
        </p:spPr>
        <p:txBody>
          <a:bodyPr wrap="square">
            <a:spAutoFit/>
          </a:bodyPr>
          <a:lstStyle/>
          <a:p>
            <a:pPr algn="ctr"/>
            <a:r>
              <a:rPr lang="en-US" sz="1400" b="1" dirty="0">
                <a:solidFill>
                  <a:schemeClr val="bg1"/>
                </a:solidFill>
              </a:rPr>
              <a:t>Dwight. Eisenhower</a:t>
            </a:r>
          </a:p>
          <a:p>
            <a:endParaRPr lang="en-US" sz="1400" b="1" dirty="0">
              <a:solidFill>
                <a:schemeClr val="bg1"/>
              </a:solidFill>
            </a:endParaRPr>
          </a:p>
          <a:p>
            <a:r>
              <a:rPr lang="en-US" sz="1200" dirty="0">
                <a:solidFill>
                  <a:schemeClr val="bg1"/>
                </a:solidFill>
              </a:rPr>
              <a:t>The supreme quality for leadership is unquestionably integrity. Without it, no real success is possible, no matter whether it is on a section gang, a football field, in an army, or in an office. </a:t>
            </a:r>
          </a:p>
        </p:txBody>
      </p:sp>
      <p:pic>
        <p:nvPicPr>
          <p:cNvPr id="17" name="Picture 16"/>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1414242" y="1213227"/>
            <a:ext cx="3115326" cy="2621507"/>
          </a:xfrm>
          <a:prstGeom prst="rect">
            <a:avLst/>
          </a:prstGeom>
        </p:spPr>
      </p:pic>
      <p:pic>
        <p:nvPicPr>
          <p:cNvPr id="19" name="Picture 18"/>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7657187" y="1207130"/>
            <a:ext cx="3127519" cy="2627604"/>
          </a:xfrm>
          <a:prstGeom prst="rect">
            <a:avLst/>
          </a:prstGeom>
        </p:spPr>
      </p:pic>
      <p:pic>
        <p:nvPicPr>
          <p:cNvPr id="21" name="Picture 20"/>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4526569" y="3834734"/>
            <a:ext cx="3133616" cy="2633700"/>
          </a:xfrm>
          <a:prstGeom prst="rect">
            <a:avLst/>
          </a:prstGeom>
        </p:spPr>
      </p:pic>
    </p:spTree>
    <p:extLst>
      <p:ext uri="{BB962C8B-B14F-4D97-AF65-F5344CB8AC3E}">
        <p14:creationId xmlns:p14="http://schemas.microsoft.com/office/powerpoint/2010/main" val="2674062862"/>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p:cNvPicPr>
            <a:picLocks noChangeAspect="1"/>
          </p:cNvPicPr>
          <p:nvPr/>
        </p:nvPicPr>
        <p:blipFill rotWithShape="1">
          <a:blip r:embed="rId2" cstate="hqprint">
            <a:extLst>
              <a:ext uri="{28A0092B-C50C-407E-A947-70E740481C1C}">
                <a14:useLocalDpi xmlns:a14="http://schemas.microsoft.com/office/drawing/2010/main" val="0"/>
              </a:ext>
            </a:extLst>
          </a:blip>
          <a:srcRect/>
          <a:stretch/>
        </p:blipFill>
        <p:spPr>
          <a:xfrm>
            <a:off x="-1" y="0"/>
            <a:ext cx="12222777" cy="6858000"/>
          </a:xfrm>
          <a:prstGeom prst="rect">
            <a:avLst/>
          </a:prstGeom>
        </p:spPr>
      </p:pic>
      <p:sp>
        <p:nvSpPr>
          <p:cNvPr id="6" name="Round Same Side Corner Rectangle 5"/>
          <p:cNvSpPr/>
          <p:nvPr/>
        </p:nvSpPr>
        <p:spPr>
          <a:xfrm rot="16200000">
            <a:off x="9443884" y="1956618"/>
            <a:ext cx="2035277" cy="3460955"/>
          </a:xfrm>
          <a:prstGeom prst="round2SameRect">
            <a:avLst>
              <a:gd name="adj1" fmla="val 41499"/>
              <a:gd name="adj2" fmla="val 0"/>
            </a:avLst>
          </a:prstGeom>
          <a:solidFill>
            <a:schemeClr val="bg2">
              <a:lumMod val="50000"/>
            </a:schemeClr>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8539316" y="2973930"/>
            <a:ext cx="3652684"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lnSpc>
                <a:spcPts val="2800"/>
              </a:lnSpc>
            </a:pPr>
            <a:r>
              <a:rPr lang="en-US" sz="3700" dirty="0">
                <a:solidFill>
                  <a:schemeClr val="bg1"/>
                </a:solidFill>
                <a:latin typeface="Roboto Medium" panose="02000000000000000000" pitchFamily="2" charset="0"/>
                <a:ea typeface="Roboto Medium" panose="02000000000000000000" pitchFamily="2" charset="0"/>
              </a:rPr>
              <a:t>BIG PICTURE CREATES BIG IMPACT</a:t>
            </a:r>
            <a:r>
              <a:rPr lang="en-US" sz="2400" dirty="0">
                <a:solidFill>
                  <a:schemeClr val="bg1"/>
                </a:solidFill>
                <a:latin typeface="Roboto Medium" panose="02000000000000000000" pitchFamily="2" charset="0"/>
                <a:ea typeface="Roboto Medium" panose="02000000000000000000" pitchFamily="2" charset="0"/>
              </a:rPr>
              <a:t/>
            </a:r>
            <a:br>
              <a:rPr lang="en-US" sz="2400" dirty="0">
                <a:solidFill>
                  <a:schemeClr val="bg1"/>
                </a:solidFill>
                <a:latin typeface="Roboto Medium" panose="02000000000000000000" pitchFamily="2" charset="0"/>
                <a:ea typeface="Roboto Medium" panose="02000000000000000000" pitchFamily="2" charset="0"/>
              </a:rPr>
            </a:br>
            <a:r>
              <a:rPr lang="en-US" sz="1400" dirty="0">
                <a:solidFill>
                  <a:schemeClr val="bg1"/>
                </a:solidFill>
                <a:latin typeface="Roboto Medium" panose="02000000000000000000" pitchFamily="2" charset="0"/>
                <a:ea typeface="Roboto Medium" panose="02000000000000000000" pitchFamily="2" charset="0"/>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42628" y="398639"/>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rgbClr val="131F2B"/>
                </a:solidFill>
                <a:latin typeface="Roboto Medium" panose="02000000000000000000" pitchFamily="2" charset="0"/>
                <a:ea typeface="Roboto Medium" panose="02000000000000000000" pitchFamily="2" charset="0"/>
              </a:rPr>
              <a:t>USE CHARTS TO EXPLAIN YOUR </a:t>
            </a:r>
            <a:r>
              <a:rPr lang="en" sz="3600" b="1" dirty="0">
                <a:solidFill>
                  <a:schemeClr val="bg2">
                    <a:lumMod val="50000"/>
                  </a:schemeClr>
                </a:solidFill>
                <a:latin typeface="Roboto Medium" panose="02000000000000000000" pitchFamily="2" charset="0"/>
                <a:ea typeface="Roboto Medium" panose="02000000000000000000" pitchFamily="2" charset="0"/>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741888412"/>
              </p:ext>
            </p:extLst>
          </p:nvPr>
        </p:nvGraphicFramePr>
        <p:xfrm>
          <a:off x="680686" y="1913673"/>
          <a:ext cx="5532189" cy="3892767"/>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768246732"/>
              </p:ext>
            </p:extLst>
          </p:nvPr>
        </p:nvGraphicFramePr>
        <p:xfrm>
          <a:off x="6212875" y="2148346"/>
          <a:ext cx="5272393" cy="365809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502635" y="471950"/>
            <a:ext cx="5186731" cy="120499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latin typeface="Roboto Medium" panose="02000000000000000000" pitchFamily="2" charset="0"/>
                <a:ea typeface="Roboto Medium" panose="02000000000000000000" pitchFamily="2" charset="0"/>
              </a:rPr>
              <a:t>USE </a:t>
            </a:r>
            <a:r>
              <a:rPr lang="en-US" sz="3600" dirty="0">
                <a:solidFill>
                  <a:schemeClr val="bg1"/>
                </a:solidFill>
                <a:latin typeface="Roboto Medium" panose="02000000000000000000" pitchFamily="2" charset="0"/>
                <a:ea typeface="Roboto Medium" panose="02000000000000000000" pitchFamily="2" charset="0"/>
              </a:rPr>
              <a:t>TABLES</a:t>
            </a:r>
            <a:r>
              <a:rPr lang="en" sz="3600" dirty="0">
                <a:solidFill>
                  <a:schemeClr val="bg1"/>
                </a:solidFill>
                <a:latin typeface="Roboto Medium" panose="02000000000000000000" pitchFamily="2" charset="0"/>
                <a:ea typeface="Roboto Medium" panose="02000000000000000000" pitchFamily="2" charset="0"/>
              </a:rPr>
              <a:t> TO EXPLAIN YOUR </a:t>
            </a:r>
            <a:r>
              <a:rPr lang="en-US" sz="3600" b="1" dirty="0">
                <a:solidFill>
                  <a:schemeClr val="bg1"/>
                </a:solidFill>
                <a:latin typeface="Roboto Medium" panose="02000000000000000000" pitchFamily="2" charset="0"/>
                <a:ea typeface="Roboto Medium" panose="02000000000000000000" pitchFamily="2" charset="0"/>
              </a:rPr>
              <a:t>DATA</a:t>
            </a:r>
            <a:endParaRPr lang="en" sz="3600" b="1" dirty="0">
              <a:solidFill>
                <a:schemeClr val="bg1"/>
              </a:solidFill>
              <a:latin typeface="Roboto Medium" panose="02000000000000000000" pitchFamily="2" charset="0"/>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639639281"/>
              </p:ext>
            </p:extLst>
          </p:nvPr>
        </p:nvGraphicFramePr>
        <p:xfrm>
          <a:off x="2641650" y="2300747"/>
          <a:ext cx="6908700" cy="3186098"/>
        </p:xfrm>
        <a:graphic>
          <a:graphicData uri="http://schemas.openxmlformats.org/drawingml/2006/table">
            <a:tbl>
              <a:tblPr firstRow="1" firstCol="1" bandRow="1">
                <a:tableStyleId>{F5AB1C69-6EDB-4FF4-983F-18BD219EF322}</a:tableStyleId>
              </a:tblPr>
              <a:tblGrid>
                <a:gridCol w="1727175">
                  <a:extLst>
                    <a:ext uri="{9D8B030D-6E8A-4147-A177-3AD203B41FA5}">
                      <a16:colId xmlns:a16="http://schemas.microsoft.com/office/drawing/2014/main" val="4287316403"/>
                    </a:ext>
                  </a:extLst>
                </a:gridCol>
                <a:gridCol w="1727175">
                  <a:extLst>
                    <a:ext uri="{9D8B030D-6E8A-4147-A177-3AD203B41FA5}">
                      <a16:colId xmlns:a16="http://schemas.microsoft.com/office/drawing/2014/main" val="1902235641"/>
                    </a:ext>
                  </a:extLst>
                </a:gridCol>
                <a:gridCol w="1727175">
                  <a:extLst>
                    <a:ext uri="{9D8B030D-6E8A-4147-A177-3AD203B41FA5}">
                      <a16:colId xmlns:a16="http://schemas.microsoft.com/office/drawing/2014/main" val="3162900589"/>
                    </a:ext>
                  </a:extLst>
                </a:gridCol>
                <a:gridCol w="1727175">
                  <a:extLst>
                    <a:ext uri="{9D8B030D-6E8A-4147-A177-3AD203B41FA5}">
                      <a16:colId xmlns:a16="http://schemas.microsoft.com/office/drawing/2014/main" val="2921416807"/>
                    </a:ext>
                  </a:extLst>
                </a:gridCol>
              </a:tblGrid>
              <a:tr h="295889">
                <a:tc>
                  <a:txBody>
                    <a:bodyPr/>
                    <a:lstStyle/>
                    <a:p>
                      <a:pPr algn="ctr"/>
                      <a:r>
                        <a:rPr lang="en-US" sz="1400" dirty="0"/>
                        <a:t>DATA</a:t>
                      </a:r>
                    </a:p>
                  </a:txBody>
                  <a:tcPr marL="72168" marR="72168" marT="36084" marB="36084"/>
                </a:tc>
                <a:tc>
                  <a:txBody>
                    <a:bodyPr/>
                    <a:lstStyle/>
                    <a:p>
                      <a:pPr algn="ctr"/>
                      <a:r>
                        <a:rPr lang="en-US" sz="1400" dirty="0"/>
                        <a:t>DATA</a:t>
                      </a:r>
                    </a:p>
                  </a:txBody>
                  <a:tcPr marL="72168" marR="72168" marT="36084" marB="36084"/>
                </a:tc>
                <a:tc>
                  <a:txBody>
                    <a:bodyPr/>
                    <a:lstStyle/>
                    <a:p>
                      <a:pPr algn="ctr"/>
                      <a:r>
                        <a:rPr lang="en-US" sz="1400" dirty="0"/>
                        <a:t>MORE DATA</a:t>
                      </a:r>
                    </a:p>
                  </a:txBody>
                  <a:tcPr marL="72168" marR="72168" marT="36084" marB="36084"/>
                </a:tc>
                <a:tc>
                  <a:txBody>
                    <a:bodyPr/>
                    <a:lstStyle/>
                    <a:p>
                      <a:pPr algn="ctr"/>
                      <a:r>
                        <a:rPr lang="en-US" sz="1400" dirty="0"/>
                        <a:t>LOTS OF DATA</a:t>
                      </a:r>
                    </a:p>
                  </a:txBody>
                  <a:tcPr marL="72168" marR="72168" marT="36084" marB="36084"/>
                </a:tc>
                <a:extLst>
                  <a:ext uri="{0D108BD9-81ED-4DB2-BD59-A6C34878D82A}">
                    <a16:rowId xmlns:a16="http://schemas.microsoft.com/office/drawing/2014/main" val="3132156098"/>
                  </a:ext>
                </a:extLst>
              </a:tr>
              <a:tr h="412887">
                <a:tc>
                  <a:txBody>
                    <a:bodyPr/>
                    <a:lstStyle/>
                    <a:p>
                      <a:endParaRPr lang="en-US" sz="1400" dirty="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1140749153"/>
                  </a:ext>
                </a:extLst>
              </a:tr>
              <a:tr h="412887">
                <a:tc>
                  <a:txBody>
                    <a:bodyPr/>
                    <a:lstStyle/>
                    <a:p>
                      <a:endParaRPr lang="en-US" sz="1400" dirty="0"/>
                    </a:p>
                  </a:txBody>
                  <a:tcPr marL="72168" marR="72168" marT="36084" marB="36084"/>
                </a:tc>
                <a:tc>
                  <a:txBody>
                    <a:bodyPr/>
                    <a:lstStyle/>
                    <a:p>
                      <a:endParaRPr lang="en-US" sz="1400" dirty="0"/>
                    </a:p>
                  </a:txBody>
                  <a:tcPr marL="72168" marR="72168" marT="36084" marB="36084"/>
                </a:tc>
                <a:tc>
                  <a:txBody>
                    <a:bodyPr/>
                    <a:lstStyle/>
                    <a:p>
                      <a:endParaRPr lang="en-US" sz="1400" dirty="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2813096950"/>
                  </a:ext>
                </a:extLst>
              </a:tr>
              <a:tr h="412887">
                <a:tc>
                  <a:txBody>
                    <a:bodyPr/>
                    <a:lstStyle/>
                    <a:p>
                      <a:endParaRPr lang="en-US" sz="1400" dirty="0"/>
                    </a:p>
                  </a:txBody>
                  <a:tcPr marL="72168" marR="72168" marT="36084" marB="36084"/>
                </a:tc>
                <a:tc>
                  <a:txBody>
                    <a:bodyPr/>
                    <a:lstStyle/>
                    <a:p>
                      <a:endParaRPr lang="en-US" sz="1400" dirty="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324557131"/>
                  </a:ext>
                </a:extLst>
              </a:tr>
              <a:tr h="412887">
                <a:tc>
                  <a:txBody>
                    <a:bodyPr/>
                    <a:lstStyle/>
                    <a:p>
                      <a:endParaRPr lang="en-US" sz="1400" dirty="0"/>
                    </a:p>
                  </a:txBody>
                  <a:tcPr marL="72168" marR="72168" marT="36084" marB="36084"/>
                </a:tc>
                <a:tc>
                  <a:txBody>
                    <a:bodyPr/>
                    <a:lstStyle/>
                    <a:p>
                      <a:endParaRPr lang="en-US" sz="1400" dirty="0"/>
                    </a:p>
                  </a:txBody>
                  <a:tcPr marL="72168" marR="72168" marT="36084" marB="36084"/>
                </a:tc>
                <a:tc>
                  <a:txBody>
                    <a:bodyPr/>
                    <a:lstStyle/>
                    <a:p>
                      <a:endParaRPr lang="en-US" sz="1400" dirty="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1120665361"/>
                  </a:ext>
                </a:extLst>
              </a:tr>
              <a:tr h="412887">
                <a:tc>
                  <a:txBody>
                    <a:bodyPr/>
                    <a:lstStyle/>
                    <a:p>
                      <a:endParaRPr lang="en-US" sz="1400" dirty="0"/>
                    </a:p>
                  </a:txBody>
                  <a:tcPr marL="72168" marR="72168" marT="36084" marB="36084"/>
                </a:tc>
                <a:tc>
                  <a:txBody>
                    <a:bodyPr/>
                    <a:lstStyle/>
                    <a:p>
                      <a:endParaRPr lang="en-US" sz="1400" dirty="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810860564"/>
                  </a:ext>
                </a:extLst>
              </a:tr>
              <a:tr h="412887">
                <a:tc>
                  <a:txBody>
                    <a:bodyPr/>
                    <a:lstStyle/>
                    <a:p>
                      <a:endParaRPr lang="en-US" sz="1400" dirty="0"/>
                    </a:p>
                  </a:txBody>
                  <a:tcPr marL="72168" marR="72168" marT="36084" marB="36084"/>
                </a:tc>
                <a:tc>
                  <a:txBody>
                    <a:bodyPr/>
                    <a:lstStyle/>
                    <a:p>
                      <a:endParaRPr lang="en-US" sz="1400" dirty="0"/>
                    </a:p>
                  </a:txBody>
                  <a:tcPr marL="72168" marR="72168" marT="36084" marB="36084"/>
                </a:tc>
                <a:tc>
                  <a:txBody>
                    <a:bodyPr/>
                    <a:lstStyle/>
                    <a:p>
                      <a:endParaRPr lang="en-US" sz="1400" dirty="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825413436"/>
                  </a:ext>
                </a:extLst>
              </a:tr>
              <a:tr h="412887">
                <a:tc>
                  <a:txBody>
                    <a:bodyPr/>
                    <a:lstStyle/>
                    <a:p>
                      <a:endParaRPr lang="en-US" sz="1400" dirty="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b="1" dirty="0">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388669" y="1424651"/>
            <a:ext cx="10051868" cy="4788924"/>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bg2">
              <a:lumMod val="50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767348" y="1992373"/>
            <a:ext cx="1048503" cy="203627"/>
          </a:xfrm>
          <a:prstGeom prst="wedgeRectCallout">
            <a:avLst>
              <a:gd name="adj1" fmla="val -21428"/>
              <a:gd name="adj2" fmla="val 84287"/>
            </a:avLst>
          </a:prstGeom>
          <a:solidFill>
            <a:srgbClr val="131F2B"/>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900" dirty="0">
                <a:solidFill>
                  <a:srgbClr val="FFFFFF"/>
                </a:solidFill>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959040" y="2388104"/>
            <a:ext cx="120567" cy="120567"/>
          </a:xfrm>
          <a:prstGeom prst="teardrop">
            <a:avLst>
              <a:gd name="adj" fmla="val 100000"/>
            </a:avLst>
          </a:prstGeom>
          <a:solidFill>
            <a:srgbClr val="131F2B"/>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840822" y="4151447"/>
            <a:ext cx="120567" cy="120567"/>
          </a:xfrm>
          <a:prstGeom prst="teardrop">
            <a:avLst>
              <a:gd name="adj" fmla="val 100000"/>
            </a:avLst>
          </a:prstGeom>
          <a:solidFill>
            <a:srgbClr val="131F2B"/>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7130345" y="3420522"/>
            <a:ext cx="120567" cy="120567"/>
          </a:xfrm>
          <a:prstGeom prst="teardrop">
            <a:avLst>
              <a:gd name="adj" fmla="val 100000"/>
            </a:avLst>
          </a:prstGeom>
          <a:solidFill>
            <a:srgbClr val="131F2B"/>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accent3">
                <a:lumMod val="40000"/>
                <a:lumOff val="60000"/>
              </a:schemeClr>
            </a:gs>
            <a:gs pos="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2714025202"/>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131F2B"/>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131F2B"/>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bg2">
                    <a:lumMod val="50000"/>
                  </a:schemeClr>
                </a:solidFill>
                <a:latin typeface="Roboto" pitchFamily="2" charset="0"/>
                <a:ea typeface="Roboto" pitchFamily="2" charset="0"/>
                <a:cs typeface="Lato" panose="020F0502020204030203" pitchFamily="34" charset="0"/>
              </a:rPr>
              <a:t>OUR PROCESS IS </a:t>
            </a:r>
            <a:r>
              <a:rPr lang="en-US" sz="4000" b="1" cap="none" spc="0" dirty="0">
                <a:ln w="0"/>
                <a:solidFill>
                  <a:schemeClr val="bg2">
                    <a:lumMod val="50000"/>
                  </a:schemeClr>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2">
              <a:lumMod val="50000"/>
            </a:schemeClr>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131F2B"/>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bg2">
              <a:lumMod val="50000"/>
            </a:schemeClr>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131F2B"/>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accent5">
                <a:lumMod val="20000"/>
                <a:lumOff val="80000"/>
              </a:schemeClr>
            </a:gs>
            <a:gs pos="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cxnSp>
        <p:nvCxnSpPr>
          <p:cNvPr id="43" name="Straight Connector 42"/>
          <p:cNvCxnSpPr/>
          <p:nvPr/>
        </p:nvCxnSpPr>
        <p:spPr>
          <a:xfrm>
            <a:off x="9642068" y="1298357"/>
            <a:ext cx="1531869" cy="0"/>
          </a:xfrm>
          <a:prstGeom prst="line">
            <a:avLst/>
          </a:prstGeom>
          <a:ln w="38100">
            <a:solidFill>
              <a:schemeClr val="accent1"/>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1094704" y="1115797"/>
            <a:ext cx="28433" cy="4553442"/>
          </a:xfrm>
          <a:prstGeom prst="line">
            <a:avLst/>
          </a:prstGeom>
          <a:ln w="38100">
            <a:solidFill>
              <a:schemeClr val="accent1"/>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884100" y="5775473"/>
            <a:ext cx="2195856" cy="13711"/>
          </a:xfrm>
          <a:prstGeom prst="line">
            <a:avLst/>
          </a:prstGeom>
          <a:ln w="38100">
            <a:solidFill>
              <a:schemeClr val="accent1"/>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706099" y="4538387"/>
            <a:ext cx="2400487" cy="14989"/>
          </a:xfrm>
          <a:prstGeom prst="line">
            <a:avLst/>
          </a:prstGeom>
          <a:ln w="38100">
            <a:solidFill>
              <a:srgbClr val="131F2B"/>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439537" y="3337913"/>
            <a:ext cx="2474300" cy="15450"/>
          </a:xfrm>
          <a:prstGeom prst="line">
            <a:avLst/>
          </a:prstGeom>
          <a:ln w="38100">
            <a:solidFill>
              <a:srgbClr val="131F2B"/>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584069" y="3439039"/>
            <a:ext cx="9541" cy="1528183"/>
          </a:xfrm>
          <a:prstGeom prst="line">
            <a:avLst/>
          </a:prstGeom>
          <a:ln w="38100">
            <a:solidFill>
              <a:schemeClr val="accent1"/>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580593" y="5016197"/>
            <a:ext cx="3042996" cy="19001"/>
          </a:xfrm>
          <a:prstGeom prst="line">
            <a:avLst/>
          </a:prstGeom>
          <a:ln w="38100">
            <a:solidFill>
              <a:schemeClr val="accent1"/>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357865" y="3412291"/>
            <a:ext cx="2400487" cy="14989"/>
          </a:xfrm>
          <a:prstGeom prst="line">
            <a:avLst/>
          </a:prstGeom>
          <a:ln w="38100">
            <a:solidFill>
              <a:srgbClr val="131F2B"/>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1165116" y="1837075"/>
            <a:ext cx="2400487" cy="14989"/>
          </a:xfrm>
          <a:prstGeom prst="line">
            <a:avLst/>
          </a:prstGeom>
          <a:ln w="38100">
            <a:solidFill>
              <a:schemeClr val="accent1"/>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888173" y="1174634"/>
            <a:ext cx="1354861" cy="1354861"/>
            <a:chOff x="1438244" y="995722"/>
            <a:chExt cx="1396958" cy="1396958"/>
          </a:xfrm>
        </p:grpSpPr>
        <p:sp>
          <p:nvSpPr>
            <p:cNvPr id="3" name="Oval 2"/>
            <p:cNvSpPr/>
            <p:nvPr/>
          </p:nvSpPr>
          <p:spPr>
            <a:xfrm>
              <a:off x="1438244" y="995722"/>
              <a:ext cx="1396958" cy="1396958"/>
            </a:xfrm>
            <a:prstGeom prst="roundRect">
              <a:avLst/>
            </a:prstGeom>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a:p>
          </p:txBody>
        </p:sp>
        <p:sp>
          <p:nvSpPr>
            <p:cNvPr id="2" name="Oval 1"/>
            <p:cNvSpPr/>
            <p:nvPr/>
          </p:nvSpPr>
          <p:spPr>
            <a:xfrm>
              <a:off x="1581267" y="1138745"/>
              <a:ext cx="1110912" cy="1110912"/>
            </a:xfrm>
            <a:prstGeom prst="roundRect">
              <a:avLst/>
            </a:prstGeom>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a:p>
          </p:txBody>
        </p:sp>
      </p:grpSp>
      <p:grpSp>
        <p:nvGrpSpPr>
          <p:cNvPr id="5" name="Group 4"/>
          <p:cNvGrpSpPr/>
          <p:nvPr/>
        </p:nvGrpSpPr>
        <p:grpSpPr>
          <a:xfrm>
            <a:off x="2888173" y="4310076"/>
            <a:ext cx="1354861" cy="1354861"/>
            <a:chOff x="1438244" y="995722"/>
            <a:chExt cx="1396958" cy="1396958"/>
          </a:xfrm>
        </p:grpSpPr>
        <p:sp>
          <p:nvSpPr>
            <p:cNvPr id="6" name="Oval 5"/>
            <p:cNvSpPr/>
            <p:nvPr/>
          </p:nvSpPr>
          <p:spPr>
            <a:xfrm>
              <a:off x="1438244" y="995722"/>
              <a:ext cx="1396958" cy="1396958"/>
            </a:xfrm>
            <a:prstGeom prst="roundRect">
              <a:avLst/>
            </a:prstGeom>
            <a:ln>
              <a:solidFill>
                <a:srgbClr val="131F2B"/>
              </a:solidFill>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sp>
          <p:nvSpPr>
            <p:cNvPr id="7" name="Oval 6"/>
            <p:cNvSpPr/>
            <p:nvPr/>
          </p:nvSpPr>
          <p:spPr>
            <a:xfrm>
              <a:off x="1581267" y="1138745"/>
              <a:ext cx="1110912" cy="1110912"/>
            </a:xfrm>
            <a:prstGeom prst="roundRect">
              <a:avLst/>
            </a:prstGeom>
            <a:ln>
              <a:solidFill>
                <a:srgbClr val="131F2B"/>
              </a:solidFill>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grpSp>
      <p:grpSp>
        <p:nvGrpSpPr>
          <p:cNvPr id="8" name="Group 7"/>
          <p:cNvGrpSpPr/>
          <p:nvPr/>
        </p:nvGrpSpPr>
        <p:grpSpPr>
          <a:xfrm>
            <a:off x="5916180" y="2668208"/>
            <a:ext cx="1354861" cy="1354861"/>
            <a:chOff x="1438244" y="995722"/>
            <a:chExt cx="1396958" cy="1396958"/>
          </a:xfrm>
        </p:grpSpPr>
        <p:sp>
          <p:nvSpPr>
            <p:cNvPr id="9" name="Oval 8"/>
            <p:cNvSpPr/>
            <p:nvPr/>
          </p:nvSpPr>
          <p:spPr>
            <a:xfrm>
              <a:off x="1438244" y="995722"/>
              <a:ext cx="1396958" cy="1396958"/>
            </a:xfrm>
            <a:prstGeom prst="roundRect">
              <a:avLst/>
            </a:prstGeom>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sp>
          <p:nvSpPr>
            <p:cNvPr id="10" name="Oval 9"/>
            <p:cNvSpPr/>
            <p:nvPr/>
          </p:nvSpPr>
          <p:spPr>
            <a:xfrm>
              <a:off x="1581267" y="1138745"/>
              <a:ext cx="1110912" cy="1110912"/>
            </a:xfrm>
            <a:prstGeom prst="roundRect">
              <a:avLst/>
            </a:prstGeom>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grpSp>
      <p:grpSp>
        <p:nvGrpSpPr>
          <p:cNvPr id="11" name="Group 10"/>
          <p:cNvGrpSpPr/>
          <p:nvPr/>
        </p:nvGrpSpPr>
        <p:grpSpPr>
          <a:xfrm>
            <a:off x="10430717" y="620927"/>
            <a:ext cx="1354861" cy="1354861"/>
            <a:chOff x="1438244" y="995722"/>
            <a:chExt cx="1396958" cy="1396958"/>
          </a:xfrm>
        </p:grpSpPr>
        <p:sp>
          <p:nvSpPr>
            <p:cNvPr id="12" name="Oval 11"/>
            <p:cNvSpPr/>
            <p:nvPr/>
          </p:nvSpPr>
          <p:spPr>
            <a:xfrm>
              <a:off x="1438244" y="995722"/>
              <a:ext cx="1396958" cy="1396958"/>
            </a:xfrm>
            <a:prstGeom prst="roundRect">
              <a:avLst/>
            </a:prstGeom>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sp>
          <p:nvSpPr>
            <p:cNvPr id="13" name="Oval 12"/>
            <p:cNvSpPr/>
            <p:nvPr/>
          </p:nvSpPr>
          <p:spPr>
            <a:xfrm>
              <a:off x="1581267" y="1138745"/>
              <a:ext cx="1110912" cy="1110912"/>
            </a:xfrm>
            <a:prstGeom prst="roundRect">
              <a:avLst/>
            </a:prstGeom>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grpSp>
      <p:grpSp>
        <p:nvGrpSpPr>
          <p:cNvPr id="14" name="Group 13"/>
          <p:cNvGrpSpPr/>
          <p:nvPr/>
        </p:nvGrpSpPr>
        <p:grpSpPr>
          <a:xfrm>
            <a:off x="8236407" y="5092438"/>
            <a:ext cx="1354861" cy="1354861"/>
            <a:chOff x="1438244" y="995722"/>
            <a:chExt cx="1396958" cy="1396958"/>
          </a:xfrm>
        </p:grpSpPr>
        <p:sp>
          <p:nvSpPr>
            <p:cNvPr id="15" name="Oval 14"/>
            <p:cNvSpPr/>
            <p:nvPr/>
          </p:nvSpPr>
          <p:spPr>
            <a:xfrm>
              <a:off x="1438244" y="995722"/>
              <a:ext cx="1396958" cy="1396958"/>
            </a:xfrm>
            <a:prstGeom prst="roundRect">
              <a:avLst/>
            </a:prstGeom>
            <a:ln>
              <a:solidFill>
                <a:srgbClr val="131F2B"/>
              </a:solidFill>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sp>
          <p:nvSpPr>
            <p:cNvPr id="16" name="Oval 15"/>
            <p:cNvSpPr/>
            <p:nvPr/>
          </p:nvSpPr>
          <p:spPr>
            <a:xfrm>
              <a:off x="1581267" y="1138745"/>
              <a:ext cx="1110912" cy="1110912"/>
            </a:xfrm>
            <a:prstGeom prst="roundRect">
              <a:avLst/>
            </a:prstGeom>
            <a:ln>
              <a:solidFill>
                <a:srgbClr val="131F2B"/>
              </a:solidFill>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485602" y="4476885"/>
            <a:ext cx="2363076" cy="1231106"/>
          </a:xfrm>
          <a:prstGeom prst="rect">
            <a:avLst/>
          </a:prstGeom>
          <a:noFill/>
        </p:spPr>
        <p:txBody>
          <a:bodyPr wrap="square" rtlCol="0">
            <a:spAutoFit/>
          </a:bodyPr>
          <a:lstStyle/>
          <a:p>
            <a:r>
              <a:rPr lang="en-US" b="1" dirty="0">
                <a:solidFill>
                  <a:srgbClr val="131F2B"/>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762287" y="1661341"/>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chemeClr val="bg2">
              <a:lumMod val="50000"/>
            </a:schemeClr>
          </a:solidFill>
          <a:ln>
            <a:solidFill>
              <a:schemeClr val="accent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457245" y="2161412"/>
            <a:ext cx="2363076" cy="1231106"/>
          </a:xfrm>
          <a:prstGeom prst="rect">
            <a:avLst/>
          </a:prstGeom>
          <a:noFill/>
        </p:spPr>
        <p:txBody>
          <a:bodyPr wrap="square" rtlCol="0">
            <a:spAutoFit/>
          </a:bodyPr>
          <a:lstStyle/>
          <a:p>
            <a:r>
              <a:rPr lang="en-US" b="1" dirty="0">
                <a:solidFill>
                  <a:schemeClr val="bg2">
                    <a:lumMod val="50000"/>
                  </a:schemeClr>
                </a:solidFill>
                <a:latin typeface="Roboto" pitchFamily="2" charset="0"/>
                <a:ea typeface="Roboto" pitchFamily="2" charset="0"/>
                <a:cs typeface="Lato" panose="020F0502020204030203" pitchFamily="34" charset="0"/>
              </a:rPr>
              <a:t>2014</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682275" y="2885834"/>
            <a:ext cx="2363076" cy="1231106"/>
          </a:xfrm>
          <a:prstGeom prst="rect">
            <a:avLst/>
          </a:prstGeom>
          <a:noFill/>
        </p:spPr>
        <p:txBody>
          <a:bodyPr wrap="square" rtlCol="0">
            <a:spAutoFit/>
          </a:bodyPr>
          <a:lstStyle/>
          <a:p>
            <a:r>
              <a:rPr lang="en-US" b="1" dirty="0">
                <a:solidFill>
                  <a:schemeClr val="bg2">
                    <a:lumMod val="50000"/>
                  </a:schemeClr>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389615" y="1205468"/>
            <a:ext cx="211178" cy="211178"/>
          </a:xfrm>
          <a:prstGeom prst="ellipse">
            <a:avLst/>
          </a:prstGeom>
          <a:solidFill>
            <a:schemeClr val="bg2">
              <a:lumMod val="50000"/>
            </a:schemeClr>
          </a:solidFill>
          <a:ln>
            <a:solidFill>
              <a:schemeClr val="accent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919927" y="5318902"/>
            <a:ext cx="2363076" cy="1231106"/>
          </a:xfrm>
          <a:prstGeom prst="rect">
            <a:avLst/>
          </a:prstGeom>
          <a:noFill/>
        </p:spPr>
        <p:txBody>
          <a:bodyPr wrap="square" rtlCol="0">
            <a:spAutoFit/>
          </a:bodyPr>
          <a:lstStyle/>
          <a:p>
            <a:r>
              <a:rPr lang="en-US" b="1" dirty="0">
                <a:solidFill>
                  <a:srgbClr val="131F2B"/>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7049642" y="708317"/>
            <a:ext cx="2363076" cy="1231106"/>
          </a:xfrm>
          <a:prstGeom prst="rect">
            <a:avLst/>
          </a:prstGeom>
          <a:noFill/>
        </p:spPr>
        <p:txBody>
          <a:bodyPr wrap="square" rtlCol="0">
            <a:spAutoFit/>
          </a:bodyPr>
          <a:lstStyle/>
          <a:p>
            <a:r>
              <a:rPr lang="en-US" b="1" dirty="0">
                <a:solidFill>
                  <a:schemeClr val="bg2">
                    <a:lumMod val="50000"/>
                  </a:schemeClr>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879545" y="1067483"/>
            <a:ext cx="457203" cy="487148"/>
            <a:chOff x="5970800" y="1619250"/>
            <a:chExt cx="428650" cy="456725"/>
          </a:xfrm>
          <a:solidFill>
            <a:schemeClr val="tx2">
              <a:lumMod val="60000"/>
              <a:lumOff val="40000"/>
            </a:schemeClr>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362423" y="164088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2">
              <a:lumMod val="50000"/>
            </a:schemeClr>
          </a:solidFill>
          <a:ln>
            <a:solidFill>
              <a:schemeClr val="accent1"/>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428404" y="4767433"/>
            <a:ext cx="274865" cy="448083"/>
            <a:chOff x="6730350" y="2315900"/>
            <a:chExt cx="257700" cy="420100"/>
          </a:xfrm>
          <a:solidFill>
            <a:srgbClr val="131F2B"/>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718569" y="5576699"/>
            <a:ext cx="483228" cy="354301"/>
            <a:chOff x="4610450" y="3703750"/>
            <a:chExt cx="453050" cy="332175"/>
          </a:xfrm>
          <a:solidFill>
            <a:srgbClr val="131F2B"/>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347654" y="3116599"/>
            <a:ext cx="472829" cy="472856"/>
            <a:chOff x="570875" y="4322250"/>
            <a:chExt cx="443300" cy="443325"/>
          </a:xfrm>
          <a:solidFill>
            <a:schemeClr val="bg2">
              <a:lumMod val="90000"/>
            </a:schemeClr>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5" name="Rectangle 74">
            <a:extLst>
              <a:ext uri="{FF2B5EF4-FFF2-40B4-BE49-F238E27FC236}">
                <a16:creationId xmlns:a16="http://schemas.microsoft.com/office/drawing/2014/main" id="{EFF49A3A-275B-4E2D-9586-12C6492F041A}"/>
              </a:ext>
            </a:extLst>
          </p:cNvPr>
          <p:cNvSpPr/>
          <p:nvPr/>
        </p:nvSpPr>
        <p:spPr>
          <a:xfrm>
            <a:off x="348357" y="286538"/>
            <a:ext cx="4214508" cy="432170"/>
          </a:xfrm>
          <a:prstGeom prst="rect">
            <a:avLst/>
          </a:prstGeom>
          <a:noFill/>
        </p:spPr>
        <p:txBody>
          <a:bodyPr wrap="square" lIns="91440" tIns="45720" rIns="91440" bIns="45720">
            <a:spAutoFit/>
          </a:bodyPr>
          <a:lstStyle/>
          <a:p>
            <a:pPr algn="r">
              <a:lnSpc>
                <a:spcPts val="2600"/>
              </a:lnSpc>
            </a:pPr>
            <a:r>
              <a:rPr lang="en-US" sz="2800" cap="none" spc="0" dirty="0">
                <a:ln w="0"/>
                <a:solidFill>
                  <a:srgbClr val="131F2B"/>
                </a:solidFill>
                <a:latin typeface="Roboto" pitchFamily="2" charset="0"/>
                <a:ea typeface="Roboto" pitchFamily="2" charset="0"/>
                <a:cs typeface="Lato" panose="020F0502020204030203" pitchFamily="34" charset="0"/>
              </a:rPr>
              <a:t>TIMELINE </a:t>
            </a:r>
            <a:r>
              <a:rPr lang="en-US" sz="2800" b="1" cap="none" spc="0" dirty="0">
                <a:ln w="0"/>
                <a:solidFill>
                  <a:srgbClr val="131F2B"/>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76" name="Rectangle 75">
            <a:extLst>
              <a:ext uri="{FF2B5EF4-FFF2-40B4-BE49-F238E27FC236}">
                <a16:creationId xmlns:a16="http://schemas.microsoft.com/office/drawing/2014/main" id="{EFF49A3A-275B-4E2D-9586-12C6492F041A}"/>
              </a:ext>
            </a:extLst>
          </p:cNvPr>
          <p:cNvSpPr/>
          <p:nvPr/>
        </p:nvSpPr>
        <p:spPr>
          <a:xfrm>
            <a:off x="501040" y="617216"/>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21734389"/>
      </p:ext>
    </p:extLst>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394049" y="2147678"/>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chemeClr val="bg1"/>
                </a:solidFill>
                <a:sym typeface="Muli"/>
              </a:rPr>
              <a:t>	</a:t>
            </a:r>
            <a:r>
              <a:rPr lang="en-US" b="1" dirty="0">
                <a:solidFill>
                  <a:schemeClr val="bg1"/>
                </a:solidFill>
                <a:effectLst>
                  <a:outerShdw blurRad="38100" dist="38100" dir="2700000" algn="tl">
                    <a:srgbClr val="000000">
                      <a:alpha val="43137"/>
                    </a:srgbClr>
                  </a:outerShdw>
                </a:effectLst>
                <a:sym typeface="Muli"/>
              </a:rPr>
              <a:t>ANDROID</a:t>
            </a:r>
            <a:r>
              <a:rPr lang="en-US" dirty="0">
                <a:solidFill>
                  <a:schemeClr val="bg1"/>
                </a:solidFill>
                <a:sym typeface="Muli"/>
              </a:rPr>
              <a:t> MOCKUP</a:t>
            </a:r>
          </a:p>
          <a:p>
            <a:endParaRPr lang="en-US" dirty="0">
              <a:solidFill>
                <a:schemeClr val="bg1"/>
              </a:solidFill>
              <a:sym typeface="Muli"/>
            </a:endParaRPr>
          </a:p>
          <a:p>
            <a:endParaRPr lang="en-US" dirty="0">
              <a:solidFill>
                <a:schemeClr val="bg1"/>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117977" y="284683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117976" y="380643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1622799" y="2720272"/>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1622799" y="3679871"/>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0" name="Picture 9">
            <a:extLst>
              <a:ext uri="{FF2B5EF4-FFF2-40B4-BE49-F238E27FC236}">
                <a16:creationId xmlns:a16="http://schemas.microsoft.com/office/drawing/2014/main" id="{66BEDB0E-B16C-4F6B-86DF-F7C1A1BAAA03}"/>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551035" y="992574"/>
            <a:ext cx="2446996" cy="5117389"/>
          </a:xfrm>
          <a:prstGeom prst="rect">
            <a:avLst/>
          </a:prstGeom>
          <a:effectLst>
            <a:outerShdw blurRad="203200" sx="102000" sy="102000" algn="ctr" rotWithShape="0">
              <a:prstClr val="black">
                <a:alpha val="50000"/>
              </a:prstClr>
            </a:outerShdw>
            <a:reflection blurRad="63500" stA="52000" endA="300" endPos="12000" dir="5400000" sy="-100000" algn="bl" rotWithShape="0"/>
          </a:effectLst>
        </p:spPr>
      </p:pic>
      <p:pic>
        <p:nvPicPr>
          <p:cNvPr id="11" name="Picture 10">
            <a:extLst>
              <a:ext uri="{FF2B5EF4-FFF2-40B4-BE49-F238E27FC236}">
                <a16:creationId xmlns:a16="http://schemas.microsoft.com/office/drawing/2014/main" id="{696B0902-C979-4DA2-9AE8-EBE8C629A6AD}"/>
              </a:ext>
            </a:extLst>
          </p:cNvPr>
          <p:cNvPicPr>
            <a:picLocks noChangeAspect="1"/>
          </p:cNvPicPr>
          <p:nvPr/>
        </p:nvPicPr>
        <p:blipFill rotWithShape="1">
          <a:blip r:embed="rId3" cstate="print">
            <a:extLst>
              <a:ext uri="{28A0092B-C50C-407E-A947-70E740481C1C}">
                <a14:useLocalDpi xmlns:a14="http://schemas.microsoft.com/office/drawing/2010/main" val="0"/>
              </a:ext>
            </a:extLst>
          </a:blip>
          <a:srcRect l="46157" t="41" r="21999" b="-1"/>
          <a:stretch/>
        </p:blipFill>
        <p:spPr>
          <a:xfrm>
            <a:off x="7724738" y="1328644"/>
            <a:ext cx="2133476" cy="4462911"/>
          </a:xfrm>
          <a:prstGeom prst="roundRect">
            <a:avLst>
              <a:gd name="adj" fmla="val 10061"/>
            </a:avLst>
          </a:prstGeom>
        </p:spPr>
      </p:pic>
    </p:spTree>
    <p:extLst>
      <p:ext uri="{BB962C8B-B14F-4D97-AF65-F5344CB8AC3E}">
        <p14:creationId xmlns:p14="http://schemas.microsoft.com/office/powerpoint/2010/main" val="684576164"/>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496">
            <a:extLst>
              <a:ext uri="{FF2B5EF4-FFF2-40B4-BE49-F238E27FC236}">
                <a16:creationId xmlns:a16="http://schemas.microsoft.com/office/drawing/2014/main" id="{2917E0F2-C85E-488C-B664-9D9F976B62CE}"/>
              </a:ext>
            </a:extLst>
          </p:cNvPr>
          <p:cNvSpPr/>
          <p:nvPr/>
        </p:nvSpPr>
        <p:spPr>
          <a:xfrm>
            <a:off x="6213179" y="282562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6213253" y="378987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746403" y="2180427"/>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chemeClr val="bg2">
                    <a:lumMod val="50000"/>
                  </a:schemeClr>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iPhone</a:t>
            </a:r>
            <a:r>
              <a:rPr lang="en-US" sz="3000" dirty="0">
                <a:solidFill>
                  <a:schemeClr val="bg2">
                    <a:lumMod val="50000"/>
                  </a:schemeClr>
                </a:solidFill>
                <a:latin typeface="Roboto Medium" panose="02000000000000000000" pitchFamily="2" charset="0"/>
                <a:ea typeface="Roboto Medium" panose="02000000000000000000" pitchFamily="2" charset="0"/>
                <a:cs typeface="Muli"/>
                <a:sym typeface="Muli"/>
              </a:rPr>
              <a:t> MOCK</a:t>
            </a:r>
          </a:p>
        </p:txBody>
      </p:sp>
      <p:sp>
        <p:nvSpPr>
          <p:cNvPr id="14" name="Rectangle 13">
            <a:extLst>
              <a:ext uri="{FF2B5EF4-FFF2-40B4-BE49-F238E27FC236}">
                <a16:creationId xmlns:a16="http://schemas.microsoft.com/office/drawing/2014/main" id="{74AF34DA-266C-492E-A7CD-23347953F19D}"/>
              </a:ext>
            </a:extLst>
          </p:cNvPr>
          <p:cNvSpPr/>
          <p:nvPr/>
        </p:nvSpPr>
        <p:spPr>
          <a:xfrm>
            <a:off x="6746403" y="2688258"/>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09A8A4CF-F10A-4A0B-9F3F-B47C3DFDCF09}"/>
              </a:ext>
            </a:extLst>
          </p:cNvPr>
          <p:cNvSpPr/>
          <p:nvPr/>
        </p:nvSpPr>
        <p:spPr>
          <a:xfrm>
            <a:off x="6746403" y="3647857"/>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a:extLst>
              <a:ext uri="{FF2B5EF4-FFF2-40B4-BE49-F238E27FC236}">
                <a16:creationId xmlns:a16="http://schemas.microsoft.com/office/drawing/2014/main" id="{7B758C56-7B41-495D-BADC-39655039B27B}"/>
              </a:ext>
            </a:extLst>
          </p:cNvPr>
          <p:cNvPicPr>
            <a:picLocks noChangeAspect="1"/>
          </p:cNvPicPr>
          <p:nvPr/>
        </p:nvPicPr>
        <p:blipFill rotWithShape="1">
          <a:blip r:embed="rId2" cstate="email">
            <a:extLst>
              <a:ext uri="{BEBA8EAE-BF5A-486C-A8C5-ECC9F3942E4B}">
                <a14:imgProps xmlns:a14="http://schemas.microsoft.com/office/drawing/2010/main">
                  <a14:imgLayer r:embed="rId3">
                    <a14:imgEffect>
                      <a14:brightnessContrast bright="10000" contrast="13000"/>
                    </a14:imgEffect>
                  </a14:imgLayer>
                </a14:imgProps>
              </a:ext>
              <a:ext uri="{28A0092B-C50C-407E-A947-70E740481C1C}">
                <a14:useLocalDpi xmlns:a14="http://schemas.microsoft.com/office/drawing/2010/main"/>
              </a:ext>
            </a:extLst>
          </a:blip>
          <a:srcRect/>
          <a:stretch/>
        </p:blipFill>
        <p:spPr>
          <a:xfrm>
            <a:off x="2188046" y="812810"/>
            <a:ext cx="2588743" cy="5441115"/>
          </a:xfrm>
          <a:prstGeom prst="roundRect">
            <a:avLst>
              <a:gd name="adj" fmla="val 14008"/>
            </a:avLst>
          </a:prstGeom>
        </p:spPr>
      </p:pic>
      <p:pic>
        <p:nvPicPr>
          <p:cNvPr id="13" name="Picture 12">
            <a:extLst>
              <a:ext uri="{FF2B5EF4-FFF2-40B4-BE49-F238E27FC236}">
                <a16:creationId xmlns:a16="http://schemas.microsoft.com/office/drawing/2014/main" id="{B889214C-DF26-4E6B-83B8-ADA502E4887D}"/>
              </a:ext>
            </a:extLst>
          </p:cNvPr>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2086904" y="685079"/>
            <a:ext cx="2783724" cy="5668351"/>
          </a:xfrm>
          <a:prstGeom prst="rect">
            <a:avLst/>
          </a:prstGeom>
          <a:effectLst>
            <a:outerShdw blurRad="342900" sx="101000" sy="101000" algn="ctr" rotWithShape="0">
              <a:prstClr val="black">
                <a:alpha val="58000"/>
              </a:prstClr>
            </a:outerShdw>
            <a:reflection blurRad="6350" stA="31000" endPos="13000" dir="5400000" sy="-100000" algn="bl" rotWithShape="0"/>
          </a:effectLst>
        </p:spPr>
      </p:pic>
    </p:spTree>
    <p:extLst>
      <p:ext uri="{BB962C8B-B14F-4D97-AF65-F5344CB8AC3E}">
        <p14:creationId xmlns:p14="http://schemas.microsoft.com/office/powerpoint/2010/main" val="113669530"/>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113853" y="2271747"/>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chemeClr val="bg1"/>
                </a:solidFill>
                <a:effectLst>
                  <a:outerShdw blurRad="38100" dist="38100" dir="2700000" algn="tl">
                    <a:srgbClr val="000000">
                      <a:alpha val="43137"/>
                    </a:srgbClr>
                  </a:outerShdw>
                </a:effectLst>
                <a:latin typeface="+mj-lt"/>
                <a:ea typeface="Muli"/>
                <a:cs typeface="Muli"/>
                <a:sym typeface="Muli"/>
              </a:rPr>
              <a:t>WEBSITE</a:t>
            </a:r>
            <a:r>
              <a:rPr lang="en-US" sz="3000" dirty="0">
                <a:solidFill>
                  <a:schemeClr val="bg1"/>
                </a:solidFill>
                <a:latin typeface="+mj-lt"/>
                <a:ea typeface="Muli"/>
                <a:cs typeface="Muli"/>
                <a:sym typeface="Muli"/>
              </a:rPr>
              <a:t> MOCKUP</a:t>
            </a:r>
          </a:p>
          <a:p>
            <a:pPr>
              <a:spcBef>
                <a:spcPts val="0"/>
              </a:spcBef>
              <a:buFont typeface="Arial" panose="020B0604020202020204" pitchFamily="34" charset="0"/>
              <a:buNone/>
            </a:pPr>
            <a:endParaRPr lang="en-US" sz="3000" dirty="0">
              <a:solidFill>
                <a:srgbClr val="131F2B"/>
              </a:solidFill>
              <a:ea typeface="Muli"/>
              <a:cs typeface="Muli"/>
              <a:sym typeface="Muli"/>
            </a:endParaRPr>
          </a:p>
          <a:p>
            <a:pPr algn="just">
              <a:spcBef>
                <a:spcPts val="0"/>
              </a:spcBef>
              <a:buFont typeface="Arial" panose="020B0604020202020204" pitchFamily="34" charset="0"/>
              <a:buNone/>
            </a:pPr>
            <a:r>
              <a:rPr lang="en-US" sz="3000" dirty="0">
                <a:solidFill>
                  <a:srgbClr val="131F2B"/>
                </a:solidFill>
                <a:ea typeface="Muli"/>
                <a:cs typeface="Muli"/>
                <a:sym typeface="Muli"/>
              </a:rPr>
              <a:t>    </a:t>
            </a:r>
          </a:p>
          <a:p>
            <a:pPr>
              <a:spcBef>
                <a:spcPts val="0"/>
              </a:spcBef>
              <a:buFont typeface="Arial" panose="020B0604020202020204" pitchFamily="34" charset="0"/>
              <a:buNone/>
            </a:pPr>
            <a:endParaRPr lang="en-US" sz="3000" dirty="0">
              <a:solidFill>
                <a:srgbClr val="131F2B"/>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519049" y="2983319"/>
            <a:ext cx="493682" cy="475442"/>
            <a:chOff x="2583325" y="2972875"/>
            <a:chExt cx="462850" cy="445750"/>
          </a:xfrm>
          <a:solidFill>
            <a:schemeClr val="bg1"/>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513870" y="3881603"/>
            <a:ext cx="493682" cy="475442"/>
            <a:chOff x="2583325" y="2972875"/>
            <a:chExt cx="462850" cy="445750"/>
          </a:xfrm>
          <a:solidFill>
            <a:schemeClr val="bg1"/>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sp>
        <p:nvSpPr>
          <p:cNvPr id="21" name="Rectangle 20">
            <a:extLst>
              <a:ext uri="{FF2B5EF4-FFF2-40B4-BE49-F238E27FC236}">
                <a16:creationId xmlns:a16="http://schemas.microsoft.com/office/drawing/2014/main" id="{74AF34DA-266C-492E-A7CD-23347953F19D}"/>
              </a:ext>
            </a:extLst>
          </p:cNvPr>
          <p:cNvSpPr/>
          <p:nvPr/>
        </p:nvSpPr>
        <p:spPr>
          <a:xfrm>
            <a:off x="1147585" y="2791027"/>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2" name="Rectangle 21">
            <a:extLst>
              <a:ext uri="{FF2B5EF4-FFF2-40B4-BE49-F238E27FC236}">
                <a16:creationId xmlns:a16="http://schemas.microsoft.com/office/drawing/2014/main" id="{09A8A4CF-F10A-4A0B-9F3F-B47C3DFDCF09}"/>
              </a:ext>
            </a:extLst>
          </p:cNvPr>
          <p:cNvSpPr/>
          <p:nvPr/>
        </p:nvSpPr>
        <p:spPr>
          <a:xfrm>
            <a:off x="1147585" y="3750626"/>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9" name="Picture 18">
            <a:extLst>
              <a:ext uri="{FF2B5EF4-FFF2-40B4-BE49-F238E27FC236}">
                <a16:creationId xmlns:a16="http://schemas.microsoft.com/office/drawing/2014/main" id="{319AB29E-B65C-4DE7-9C53-855AABC2CFEC}"/>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265373" y="1861826"/>
            <a:ext cx="4876430" cy="3110371"/>
          </a:xfrm>
          <a:prstGeom prst="rect">
            <a:avLst/>
          </a:prstGeom>
        </p:spPr>
      </p:pic>
      <p:pic>
        <p:nvPicPr>
          <p:cNvPr id="23" name="Picture 22">
            <a:extLst>
              <a:ext uri="{FF2B5EF4-FFF2-40B4-BE49-F238E27FC236}">
                <a16:creationId xmlns:a16="http://schemas.microsoft.com/office/drawing/2014/main" id="{8587204C-F49B-4FEC-BBC2-3FFB0D5A71E8}"/>
              </a:ext>
            </a:extLst>
          </p:cNvPr>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5616237" y="1716086"/>
            <a:ext cx="6174701" cy="3811875"/>
          </a:xfrm>
          <a:prstGeom prst="rect">
            <a:avLst/>
          </a:prstGeom>
          <a:effectLst>
            <a:outerShdw blurRad="63500" sx="102000" sy="102000" algn="ctr" rotWithShape="0">
              <a:prstClr val="black">
                <a:alpha val="40000"/>
              </a:prstClr>
            </a:outerShdw>
            <a:reflection blurRad="6350" stA="17000" endPos="19000" dir="5400000" sy="-100000" algn="bl" rotWithShape="0"/>
          </a:effectLst>
        </p:spPr>
      </p:pic>
    </p:spTree>
    <p:extLst>
      <p:ext uri="{BB962C8B-B14F-4D97-AF65-F5344CB8AC3E}">
        <p14:creationId xmlns:p14="http://schemas.microsoft.com/office/powerpoint/2010/main" val="642154943"/>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928790" y="2115525"/>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chemeClr val="bg2">
                    <a:lumMod val="50000"/>
                  </a:schemeClr>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TABLET</a:t>
            </a:r>
            <a:r>
              <a:rPr lang="en-US" sz="3000" dirty="0">
                <a:solidFill>
                  <a:schemeClr val="bg2">
                    <a:lumMod val="50000"/>
                  </a:schemeClr>
                </a:solidFill>
                <a:latin typeface="Roboto Medium" panose="02000000000000000000" pitchFamily="2" charset="0"/>
                <a:ea typeface="Roboto Medium" panose="02000000000000000000" pitchFamily="2" charset="0"/>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974416" y="2780321"/>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974416" y="3739920"/>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248964" y="289507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248964" y="388370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a:extLst>
              <a:ext uri="{FF2B5EF4-FFF2-40B4-BE49-F238E27FC236}">
                <a16:creationId xmlns:a16="http://schemas.microsoft.com/office/drawing/2014/main" id="{54C1D528-1585-456C-B1A0-A223C33F07F0}"/>
              </a:ext>
            </a:extLst>
          </p:cNvPr>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812338" y="1522313"/>
            <a:ext cx="3114218" cy="4315416"/>
          </a:xfrm>
          <a:prstGeom prst="rect">
            <a:avLst/>
          </a:prstGeom>
        </p:spPr>
      </p:pic>
      <p:pic>
        <p:nvPicPr>
          <p:cNvPr id="12" name="Picture 11">
            <a:extLst>
              <a:ext uri="{FF2B5EF4-FFF2-40B4-BE49-F238E27FC236}">
                <a16:creationId xmlns:a16="http://schemas.microsoft.com/office/drawing/2014/main" id="{7C1F76C0-6B5C-4991-BC3F-E3CB8E82EF6A}"/>
              </a:ext>
            </a:extLst>
          </p:cNvPr>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1641518" y="1158857"/>
            <a:ext cx="3455858" cy="4904921"/>
          </a:xfrm>
          <a:prstGeom prst="rect">
            <a:avLst/>
          </a:prstGeom>
          <a:effectLst>
            <a:outerShdw blurRad="63500" sx="102000" sy="102000" algn="ctr" rotWithShape="0">
              <a:prstClr val="black">
                <a:alpha val="40000"/>
              </a:prstClr>
            </a:outerShdw>
            <a:reflection blurRad="25400" stA="52000" endA="300" endPos="11000" dir="5400000" sy="-100000" algn="bl" rotWithShape="0"/>
          </a:effectLst>
        </p:spPr>
      </p:pic>
    </p:spTree>
    <p:extLst>
      <p:ext uri="{BB962C8B-B14F-4D97-AF65-F5344CB8AC3E}">
        <p14:creationId xmlns:p14="http://schemas.microsoft.com/office/powerpoint/2010/main" val="2789138251"/>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131F2B"/>
        </a:solidFill>
        <a:effectLst/>
      </p:bgPr>
    </p:bg>
    <p:spTree>
      <p:nvGrpSpPr>
        <p:cNvPr id="1" name=""/>
        <p:cNvGrpSpPr/>
        <p:nvPr/>
      </p:nvGrpSpPr>
      <p:grpSpPr>
        <a:xfrm>
          <a:off x="0" y="0"/>
          <a:ext cx="0" cy="0"/>
          <a:chOff x="0" y="0"/>
          <a:chExt cx="0" cy="0"/>
        </a:xfrm>
      </p:grpSpPr>
      <p:grpSp>
        <p:nvGrpSpPr>
          <p:cNvPr id="2" name="Shape 350"/>
          <p:cNvGrpSpPr/>
          <p:nvPr/>
        </p:nvGrpSpPr>
        <p:grpSpPr>
          <a:xfrm>
            <a:off x="5375319" y="980139"/>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00216" y="1052447"/>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48283" y="1050716"/>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23579" y="103799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984946" y="1039159"/>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34605" y="1032213"/>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14491" y="1002693"/>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25590" y="1037404"/>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491530" y="1040316"/>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33224" y="1037402"/>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375319" y="1628775"/>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02537" y="1617782"/>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46554" y="1697624"/>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290009" y="1669273"/>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29411" y="1688962"/>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574004" y="1691852"/>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25539" y="1695311"/>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45784" y="1672178"/>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37133" y="1627614"/>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92142" y="1636878"/>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51012" y="2350310"/>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989816" y="2288997"/>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42502" y="2298235"/>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279578" y="2296507"/>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36922" y="2315050"/>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596537" y="2265256"/>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181513" y="2368244"/>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41733" y="2301125"/>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479376" y="2288997"/>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99676" y="2283784"/>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00196" y="2959617"/>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29751"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68562"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07374"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30632" y="2900601"/>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25606" y="2961940"/>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683888" y="2902899"/>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62621" y="2953267"/>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483427" y="2960187"/>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99181" y="2949192"/>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10126" y="3557339"/>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59891" y="3539434"/>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70265" y="3539434"/>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69153" y="3571791"/>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892911" y="3634883"/>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03551" y="3581676"/>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01220" y="3603633"/>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69906" y="3582807"/>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55070" y="4249416"/>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29792" y="3563150"/>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171415" y="3577004"/>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997327" y="4278307"/>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41933" y="4256321"/>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284790" y="4251109"/>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43257" y="4215808"/>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51403" y="4264423"/>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190207" y="4264423"/>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44055" y="4232605"/>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60350" y="4199662"/>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27443" y="4227960"/>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62005" y="4850559"/>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983457" y="4932199"/>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696899" y="4819334"/>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08503" y="4825683"/>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573436" y="4867970"/>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34624" y="4892277"/>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10493" y="4866239"/>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20908" y="4871977"/>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482336" y="4860459"/>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15858" y="4841320"/>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08207" y="5543810"/>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00216" y="5492278"/>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676642" y="5478963"/>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289978" y="5495736"/>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890021" y="5504432"/>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44482" y="5462759"/>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585543" y="5489388"/>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787929" y="5454087"/>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57460" y="5575060"/>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56370" y="5526987"/>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D44C8436-A5B3-4464-96A5-57E339DDFA32}"/>
              </a:ext>
            </a:extLst>
          </p:cNvPr>
          <p:cNvSpPr/>
          <p:nvPr/>
        </p:nvSpPr>
        <p:spPr>
          <a:xfrm>
            <a:off x="209640" y="3030979"/>
            <a:ext cx="451132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pPr marL="285750" indent="-285750">
              <a:buFont typeface="Arial" panose="020B0604020202020204" pitchFamily="34" charset="0"/>
              <a:buChar char="•"/>
            </a:pPr>
            <a:endParaRPr lang="en-US" sz="1500" dirty="0">
              <a:solidFill>
                <a:schemeClr val="bg1"/>
              </a:solidFill>
            </a:endParaRP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Blue Warm">
      <a:dk1>
        <a:sysClr val="windowText" lastClr="000000"/>
      </a:dk1>
      <a:lt1>
        <a:sysClr val="window" lastClr="FFFFFF"/>
      </a:lt1>
      <a:dk2>
        <a:srgbClr val="242852"/>
      </a:dk2>
      <a:lt2>
        <a:srgbClr val="ACCBF9"/>
      </a:lt2>
      <a:accent1>
        <a:srgbClr val="4A66AC"/>
      </a:accent1>
      <a:accent2>
        <a:srgbClr val="629DD1"/>
      </a:accent2>
      <a:accent3>
        <a:srgbClr val="297FD5"/>
      </a:accent3>
      <a:accent4>
        <a:srgbClr val="7F8FA9"/>
      </a:accent4>
      <a:accent5>
        <a:srgbClr val="5AA2AE"/>
      </a:accent5>
      <a:accent6>
        <a:srgbClr val="9D90A0"/>
      </a:accent6>
      <a:hlink>
        <a:srgbClr val="9454C3"/>
      </a:hlink>
      <a:folHlink>
        <a:srgbClr val="3EBBF0"/>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1652</TotalTime>
  <Words>1088</Words>
  <Application>Microsoft Office PowerPoint</Application>
  <PresentationFormat>Widescreen</PresentationFormat>
  <Paragraphs>134</Paragraphs>
  <Slides>19</Slides>
  <Notes>0</Notes>
  <HiddenSlides>0</HiddenSlides>
  <MMClips>0</MMClips>
  <ScaleCrop>false</ScaleCrop>
  <HeadingPairs>
    <vt:vector size="6" baseType="variant">
      <vt:variant>
        <vt:lpstr>Fonts Used</vt:lpstr>
      </vt:variant>
      <vt:variant>
        <vt:i4>10</vt:i4>
      </vt:variant>
      <vt:variant>
        <vt:lpstr>Theme</vt:lpstr>
      </vt:variant>
      <vt:variant>
        <vt:i4>1</vt:i4>
      </vt:variant>
      <vt:variant>
        <vt:lpstr>Slide Titles</vt:lpstr>
      </vt:variant>
      <vt:variant>
        <vt:i4>19</vt:i4>
      </vt:variant>
    </vt:vector>
  </HeadingPairs>
  <TitlesOfParts>
    <vt:vector size="30" baseType="lpstr">
      <vt:lpstr>Arial</vt:lpstr>
      <vt:lpstr>Bitter</vt:lpstr>
      <vt:lpstr>Dosis</vt:lpstr>
      <vt:lpstr>Lato</vt:lpstr>
      <vt:lpstr>Muli</vt:lpstr>
      <vt:lpstr>Raleway</vt:lpstr>
      <vt:lpstr>Roboto</vt:lpstr>
      <vt:lpstr>Roboto Black</vt:lpstr>
      <vt:lpstr>Roboto Cn</vt:lpstr>
      <vt:lpstr>Roboto Medium</vt:lpstr>
      <vt:lpstr>Office Theme</vt:lpstr>
      <vt:lpstr>PowerPoint Presentation</vt:lpstr>
      <vt:lpstr>PowerPoint Presentation</vt:lpstr>
      <vt:lpstr>YOUR FIRST HEADLINE</vt:lpstr>
      <vt:lpstr>USE THIS FOR AN ENTICING HEADING</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Slidehood .</cp:lastModifiedBy>
  <cp:revision>184</cp:revision>
  <dcterms:created xsi:type="dcterms:W3CDTF">2017-08-02T20:41:11Z</dcterms:created>
  <dcterms:modified xsi:type="dcterms:W3CDTF">2019-09-16T13:55:21Z</dcterms:modified>
</cp:coreProperties>
</file>