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50" r:id="rId4"/>
    <p:sldId id="384" r:id="rId5"/>
    <p:sldId id="385" r:id="rId6"/>
    <p:sldId id="386" r:id="rId7"/>
    <p:sldId id="406" r:id="rId8"/>
    <p:sldId id="424" r:id="rId9"/>
    <p:sldId id="426" r:id="rId10"/>
    <p:sldId id="427" r:id="rId11"/>
    <p:sldId id="428" r:id="rId12"/>
    <p:sldId id="429" r:id="rId13"/>
    <p:sldId id="425" r:id="rId14"/>
    <p:sldId id="431" r:id="rId15"/>
    <p:sldId id="432" r:id="rId16"/>
    <p:sldId id="434" r:id="rId17"/>
    <p:sldId id="433" r:id="rId18"/>
    <p:sldId id="292" r:id="rId19"/>
    <p:sldId id="287" r:id="rId20"/>
    <p:sldId id="288" r:id="rId21"/>
    <p:sldId id="451" r:id="rId22"/>
    <p:sldId id="452" r:id="rId23"/>
    <p:sldId id="291" r:id="rId24"/>
    <p:sldId id="294" r:id="rId25"/>
    <p:sldId id="293" r:id="rId26"/>
    <p:sldId id="295" r:id="rId27"/>
    <p:sldId id="449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1"/>
      <p:italic r:id="rId32"/>
    </p:embeddedFont>
    <p:embeddedFont>
      <p:font typeface="Fredoka One" panose="020000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6724"/>
    <a:srgbClr val="C52D33"/>
    <a:srgbClr val="FFC000"/>
    <a:srgbClr val="DE6D1D"/>
    <a:srgbClr val="053134"/>
    <a:srgbClr val="8EC8D6"/>
    <a:srgbClr val="56AA94"/>
    <a:srgbClr val="347064"/>
    <a:srgbClr val="FF6569"/>
    <a:srgbClr val="67A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0" autoAdjust="0"/>
    <p:restoredTop sz="94660"/>
  </p:normalViewPr>
  <p:slideViewPr>
    <p:cSldViewPr snapToGrid="0">
      <p:cViewPr>
        <p:scale>
          <a:sx n="100" d="100"/>
          <a:sy n="100" d="100"/>
        </p:scale>
        <p:origin x="29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53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4.svg"/><Relationship Id="rId12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8.png"/><Relationship Id="rId1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svg"/><Relationship Id="rId12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4.svg"/><Relationship Id="rId12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hyperlink" Target="http://www.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8.png"/><Relationship Id="rId1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2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그림 61">
            <a:extLst>
              <a:ext uri="{FF2B5EF4-FFF2-40B4-BE49-F238E27FC236}">
                <a16:creationId xmlns:a16="http://schemas.microsoft.com/office/drawing/2014/main" id="{B6BEC598-09D1-4E48-AFC8-1A21309D8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61301">
            <a:off x="10009239" y="1268737"/>
            <a:ext cx="2258143" cy="210783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2A45D7BB-193E-4C79-8CD3-C3D18E0BB3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751921" y="1051105"/>
            <a:ext cx="2294882" cy="210783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84483A66-DB78-4CDF-8793-3469E420A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08"/>
          <a:stretch/>
        </p:blipFill>
        <p:spPr>
          <a:xfrm>
            <a:off x="8228991" y="0"/>
            <a:ext cx="2258143" cy="12687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D1DA5AF-351A-4392-8077-AFB888C9EC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367" y="1449517"/>
            <a:ext cx="2173065" cy="65841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4CD6D89-BBE1-4F6A-9EC0-8537E513EC3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074" y="1794504"/>
            <a:ext cx="1849938" cy="184993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0F68A11-AD4B-42AC-AF68-03A5659A99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66" y="5096278"/>
            <a:ext cx="1045435" cy="82858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BF47036C-8DF2-49B3-9301-2A03A9A50D1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214" y="4510696"/>
            <a:ext cx="1896727" cy="20265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1B4686FC-D87F-46D2-AA17-C2D533D7D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4"/>
          <a:stretch/>
        </p:blipFill>
        <p:spPr>
          <a:xfrm flipV="1">
            <a:off x="7552568" y="-1"/>
            <a:ext cx="1438462" cy="122045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FA0B51E6-F9D4-4789-8BBC-3C5E325854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925" y="4183915"/>
            <a:ext cx="814876" cy="81487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E737D913-8921-4A74-AE45-0E7E7486B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15"/>
          <a:stretch/>
        </p:blipFill>
        <p:spPr>
          <a:xfrm>
            <a:off x="9513393" y="214818"/>
            <a:ext cx="2678608" cy="126454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DAA3D540-1C7D-4DF0-895D-1E9032D87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9" r="21712" b="7786"/>
          <a:stretch/>
        </p:blipFill>
        <p:spPr>
          <a:xfrm flipH="1" flipV="1">
            <a:off x="0" y="4688113"/>
            <a:ext cx="2220834" cy="216988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B9342327-E8B7-4199-B739-1383646131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85"/>
          <a:stretch/>
        </p:blipFill>
        <p:spPr>
          <a:xfrm>
            <a:off x="6961974" y="5896539"/>
            <a:ext cx="1438462" cy="96146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D0F21EBD-6AB4-41A7-8674-19993CBA3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9"/>
          <a:stretch/>
        </p:blipFill>
        <p:spPr>
          <a:xfrm flipH="1">
            <a:off x="9289142" y="5047424"/>
            <a:ext cx="2701766" cy="181057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CBD128BE-B81B-42BB-9FF5-DF5738474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5"/>
          <a:stretch/>
        </p:blipFill>
        <p:spPr>
          <a:xfrm>
            <a:off x="-1" y="229837"/>
            <a:ext cx="838195" cy="108932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6B0EAB7-2B3E-44CF-B749-6BF3EF13EAE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49362" y="3422173"/>
            <a:ext cx="1731725" cy="173172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A0357DB3-8A03-43EF-9277-E7D40F501F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73"/>
          <a:stretch/>
        </p:blipFill>
        <p:spPr>
          <a:xfrm rot="16200000" flipH="1">
            <a:off x="3844204" y="5394911"/>
            <a:ext cx="1761724" cy="116445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EB6800C-7768-4EA1-9953-76D17D8023B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247" y="3959582"/>
            <a:ext cx="1578765" cy="16277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그림 56">
            <a:extLst>
              <a:ext uri="{FF2B5EF4-FFF2-40B4-BE49-F238E27FC236}">
                <a16:creationId xmlns:a16="http://schemas.microsoft.com/office/drawing/2014/main" id="{0F014698-3756-4FB5-95B2-125A2323B9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0"/>
          <a:stretch/>
        </p:blipFill>
        <p:spPr>
          <a:xfrm rot="10800000" flipH="1">
            <a:off x="10072231" y="6280125"/>
            <a:ext cx="1788779" cy="5778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8468F81-4C86-431B-9BFC-A0B44C8BDD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110" y="5815163"/>
            <a:ext cx="702325" cy="72413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3991CE99-D620-48E2-B653-6856F5FAED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1984" b="56386"/>
          <a:stretch/>
        </p:blipFill>
        <p:spPr>
          <a:xfrm rot="16200000" flipV="1">
            <a:off x="173593" y="-173595"/>
            <a:ext cx="807684" cy="115487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B2ACEF-5480-47AE-8970-9679F92E215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65" y="5394742"/>
            <a:ext cx="1371491" cy="137149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242" y="6266733"/>
            <a:ext cx="403880" cy="32010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6" r="16075"/>
          <a:stretch/>
        </p:blipFill>
        <p:spPr>
          <a:xfrm>
            <a:off x="11364381" y="-3"/>
            <a:ext cx="827619" cy="8076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107BCF4-F59E-46AA-B48B-EC3F4BACAA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23" y="130659"/>
            <a:ext cx="942616" cy="92632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005" y="5709237"/>
            <a:ext cx="307599" cy="3075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FCD100B-A3D2-45A8-AA89-B24C3DCF9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23" b="63300"/>
          <a:stretch/>
        </p:blipFill>
        <p:spPr>
          <a:xfrm rot="5400000">
            <a:off x="-509823" y="4077355"/>
            <a:ext cx="1991437" cy="9717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2CB55BB-F33D-40A7-825A-58D6570982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5" b="35882"/>
          <a:stretch/>
        </p:blipFill>
        <p:spPr>
          <a:xfrm rot="16200000" flipH="1">
            <a:off x="10665203" y="5331203"/>
            <a:ext cx="2384505" cy="6690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15640C7-0FD7-4719-9E77-29EE9FEB91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6" b="14423"/>
          <a:stretch/>
        </p:blipFill>
        <p:spPr>
          <a:xfrm rot="16200000" flipH="1">
            <a:off x="10458236" y="5124237"/>
            <a:ext cx="1858101" cy="16094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05C4A2E6-EF33-417D-846E-B86939F9E4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04"/>
          <a:stretch/>
        </p:blipFill>
        <p:spPr>
          <a:xfrm rot="10800000">
            <a:off x="0" y="2478493"/>
            <a:ext cx="741320" cy="137149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30DDBB4F-BED4-46E8-8310-770F3C49C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26" b="41789"/>
          <a:stretch/>
        </p:blipFill>
        <p:spPr>
          <a:xfrm rot="5400000">
            <a:off x="221928" y="5641107"/>
            <a:ext cx="994962" cy="1438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DED29A07-7A98-4DC1-B09A-2B4749A74B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38" b="34004"/>
          <a:stretch/>
        </p:blipFill>
        <p:spPr>
          <a:xfrm rot="16200000" flipV="1">
            <a:off x="-395886" y="581436"/>
            <a:ext cx="1946644" cy="115487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448B3174-D45B-4355-ABD5-95D1CF27A5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278235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910D78EA-CD55-474E-8CE7-539F1499163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1278235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0775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림 58">
            <a:extLst>
              <a:ext uri="{FF2B5EF4-FFF2-40B4-BE49-F238E27FC236}">
                <a16:creationId xmlns:a16="http://schemas.microsoft.com/office/drawing/2014/main" id="{8E1CD990-2A4E-49F8-B746-02E375D3A9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82"/>
          <a:stretch/>
        </p:blipFill>
        <p:spPr>
          <a:xfrm rot="16200000" flipH="1">
            <a:off x="6488610" y="5623425"/>
            <a:ext cx="1400519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36E80CC-9A03-4A67-8E78-9EFFBCB45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19"/>
          <a:stretch/>
        </p:blipFill>
        <p:spPr>
          <a:xfrm flipH="1">
            <a:off x="6821462" y="5664883"/>
            <a:ext cx="1939340" cy="119311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62324DF-7258-41E8-801F-8739E8411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3"/>
          <a:stretch/>
        </p:blipFill>
        <p:spPr>
          <a:xfrm rot="16200000" flipH="1">
            <a:off x="3528827" y="5458556"/>
            <a:ext cx="1624559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CB307C4-4414-4B73-9FFA-42565AED4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01"/>
          <a:stretch/>
        </p:blipFill>
        <p:spPr>
          <a:xfrm rot="16200000" flipH="1">
            <a:off x="3918815" y="5466239"/>
            <a:ext cx="1714891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0A02B94-4EB1-492D-9A54-1BC8C3CCA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6"/>
          <a:stretch/>
        </p:blipFill>
        <p:spPr>
          <a:xfrm flipH="1">
            <a:off x="3985443" y="5193501"/>
            <a:ext cx="1939340" cy="16645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0B2CCBE-EC75-4FBD-B045-5B3A3152B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>
            <a:off x="2794514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213D8E5-12D3-429A-BBD6-D3D2AE932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49"/>
          <a:stretch/>
        </p:blipFill>
        <p:spPr>
          <a:xfrm>
            <a:off x="2870310" y="5378647"/>
            <a:ext cx="1908293" cy="147935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C6F91C3-3762-4EC7-8113-DA8C088B7F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6"/>
          <a:stretch/>
        </p:blipFill>
        <p:spPr>
          <a:xfrm>
            <a:off x="1956777" y="5368075"/>
            <a:ext cx="1939340" cy="148992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3620A05-9D54-4450-9EDC-525AB61E3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7"/>
          <a:stretch/>
        </p:blipFill>
        <p:spPr>
          <a:xfrm>
            <a:off x="872211" y="5258548"/>
            <a:ext cx="1939340" cy="159945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9622A00-4A79-431F-8C49-D6658A589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1008660" y="5389645"/>
            <a:ext cx="1939340" cy="14683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67FA205-1F1C-490F-AC34-D3C3AEC480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5"/>
          <a:stretch/>
        </p:blipFill>
        <p:spPr>
          <a:xfrm>
            <a:off x="366525" y="5564347"/>
            <a:ext cx="1908293" cy="12936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D8A826A-E2C8-4E9F-B34A-6A1E5DB2B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37"/>
          <a:stretch/>
        </p:blipFill>
        <p:spPr>
          <a:xfrm>
            <a:off x="3342029" y="5431861"/>
            <a:ext cx="1939340" cy="142614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1C2F9C4D-F373-41AC-A4FA-08972FAE7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 flipH="1">
            <a:off x="4508166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5BC407D9-F331-41D1-8FB7-80BCA5C77D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8"/>
          <a:stretch/>
        </p:blipFill>
        <p:spPr>
          <a:xfrm flipH="1">
            <a:off x="5812940" y="5551929"/>
            <a:ext cx="1939340" cy="130607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C6254BEC-C84B-4BF8-B1D4-7D44DCF8E5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3"/>
          <a:stretch/>
        </p:blipFill>
        <p:spPr>
          <a:xfrm flipH="1">
            <a:off x="4980253" y="5324725"/>
            <a:ext cx="1939340" cy="153327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B64A732-F48E-441F-816F-E869E69AD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8"/>
          <a:stretch/>
        </p:blipFill>
        <p:spPr>
          <a:xfrm flipH="1">
            <a:off x="6430469" y="5258547"/>
            <a:ext cx="1939340" cy="15994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06AB4D16-9A66-42CA-9821-0DCF827A61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33"/>
          <a:stretch/>
        </p:blipFill>
        <p:spPr>
          <a:xfrm flipH="1">
            <a:off x="6496672" y="5779131"/>
            <a:ext cx="1908293" cy="107886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8FED07D4-84D3-4D6F-881B-92489DFDB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1"/>
          <a:stretch/>
        </p:blipFill>
        <p:spPr>
          <a:xfrm flipH="1">
            <a:off x="6830734" y="6370177"/>
            <a:ext cx="260231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ABF6CFE6-C5B3-4476-BF4C-AE31B5EB1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 flipH="1">
            <a:off x="7458146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E42884DF-AD17-4C22-9210-AEE0D86B8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4"/>
          <a:stretch/>
        </p:blipFill>
        <p:spPr>
          <a:xfrm flipH="1">
            <a:off x="7514292" y="5598705"/>
            <a:ext cx="1908293" cy="125929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1C06ECC9-B966-4327-9B37-CC418036B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7"/>
          <a:stretch/>
        </p:blipFill>
        <p:spPr>
          <a:xfrm flipH="1">
            <a:off x="8675115" y="5377946"/>
            <a:ext cx="1939340" cy="14272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2AAD44A8-1C40-429A-A103-E4FFCFEC5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8"/>
          <a:stretch/>
        </p:blipFill>
        <p:spPr>
          <a:xfrm flipH="1">
            <a:off x="9380449" y="5258547"/>
            <a:ext cx="1939340" cy="15994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6CC44469-EB27-4460-91BB-ECEFBEB70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7"/>
          <a:stretch/>
        </p:blipFill>
        <p:spPr>
          <a:xfrm flipH="1">
            <a:off x="9510860" y="5430797"/>
            <a:ext cx="1939340" cy="142720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791E6660-840C-41AA-B9BE-A590183AF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5"/>
          <a:stretch/>
        </p:blipFill>
        <p:spPr>
          <a:xfrm flipH="1">
            <a:off x="9917182" y="5564347"/>
            <a:ext cx="1908293" cy="12936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73D17F62-809B-411F-827D-149B7A62B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0" b="70012"/>
          <a:stretch/>
        </p:blipFill>
        <p:spPr>
          <a:xfrm flipH="1">
            <a:off x="10053651" y="6537536"/>
            <a:ext cx="2111524" cy="32046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0B2ACEF-5480-47AE-8970-9679F92E21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2397">
            <a:off x="10160937" y="5469782"/>
            <a:ext cx="1170385" cy="11703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8BDEB0-DD41-4071-8F10-FCDB9287E5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237" y="5600451"/>
            <a:ext cx="1168990" cy="11689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8468F81-4C86-431B-9BFC-A0B44C8BDD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775" y="5633739"/>
            <a:ext cx="748298" cy="7715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4" y="6066901"/>
            <a:ext cx="603101" cy="4780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61" y="5324725"/>
            <a:ext cx="1180083" cy="12608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107BCF4-F59E-46AA-B48B-EC3F4BACAA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3031">
            <a:off x="4693727" y="5314908"/>
            <a:ext cx="971535" cy="95474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165" y="6140512"/>
            <a:ext cx="459327" cy="45932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A4952258-F1D5-45DE-8B8A-EEA265020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72"/>
          <a:stretch/>
        </p:blipFill>
        <p:spPr>
          <a:xfrm flipH="1">
            <a:off x="7917050" y="5729951"/>
            <a:ext cx="1939340" cy="112804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BF15F8DA-B5A4-4C3B-A67F-542EB17B8E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b="54351"/>
          <a:stretch/>
        </p:blipFill>
        <p:spPr>
          <a:xfrm flipH="1">
            <a:off x="9780714" y="6370177"/>
            <a:ext cx="241128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9AFD3817-B2F1-44BD-A164-1224A1B865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b="54351"/>
          <a:stretch/>
        </p:blipFill>
        <p:spPr>
          <a:xfrm>
            <a:off x="0" y="6370177"/>
            <a:ext cx="241128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BFC5F66-E079-46C3-A3C7-AC62DEC49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30"/>
          <a:stretch/>
        </p:blipFill>
        <p:spPr>
          <a:xfrm>
            <a:off x="2283033" y="5716747"/>
            <a:ext cx="1939340" cy="11412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0E65A5C-8F65-4370-98FB-198A0E860C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75"/>
          <a:stretch/>
        </p:blipFill>
        <p:spPr>
          <a:xfrm flipH="1">
            <a:off x="4616131" y="5457481"/>
            <a:ext cx="1908293" cy="140051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9400">
            <a:off x="5345997" y="5542943"/>
            <a:ext cx="2161534" cy="65492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A0CFF1FE-27A1-40BA-BAC9-926A75C13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34"/>
          <a:stretch/>
        </p:blipFill>
        <p:spPr>
          <a:xfrm flipH="1">
            <a:off x="5432217" y="5584987"/>
            <a:ext cx="1939340" cy="127301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41" name="그림 개체 틀 17">
            <a:extLst>
              <a:ext uri="{FF2B5EF4-FFF2-40B4-BE49-F238E27FC236}">
                <a16:creationId xmlns:a16="http://schemas.microsoft.com/office/drawing/2014/main" id="{E943F221-89E1-4C8C-A8EA-F13C549985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65544" y="829431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17">
            <a:extLst>
              <a:ext uri="{FF2B5EF4-FFF2-40B4-BE49-F238E27FC236}">
                <a16:creationId xmlns:a16="http://schemas.microsoft.com/office/drawing/2014/main" id="{E3025D1F-5327-4AD6-9B89-31F303555EB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61560" y="829431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3" name="그림 개체 틀 17">
            <a:extLst>
              <a:ext uri="{FF2B5EF4-FFF2-40B4-BE49-F238E27FC236}">
                <a16:creationId xmlns:a16="http://schemas.microsoft.com/office/drawing/2014/main" id="{B55A14C2-050D-4AB7-8CC7-32B9245807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7576" y="829431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4878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C2D5A71-2992-4E8F-9CE7-DA92DC82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16200000" flipH="1">
            <a:off x="11249412" y="5915649"/>
            <a:ext cx="1295797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EAEB852-F806-4F92-941C-C7E983625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>
            <a:off x="10534771" y="5839531"/>
            <a:ext cx="1540728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DCAA57-6A8C-41DF-9454-505CF18DA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>
            <a:off x="10648188" y="5697867"/>
            <a:ext cx="1516062" cy="116013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4D1017A-C2A8-4A04-B42E-2F9C7FC1F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16200000" flipH="1">
            <a:off x="11062819" y="5068496"/>
            <a:ext cx="1668982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6FCDE23-67F8-453E-9308-C63F313D9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1499337">
            <a:off x="10904561" y="4852319"/>
            <a:ext cx="1330745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C7D8B7-1A5F-4411-9EA8-38E35103E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>
            <a:off x="9051144" y="6355275"/>
            <a:ext cx="1718678" cy="50272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1E1F04-168F-45E3-A531-69EDC3895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1027479">
            <a:off x="10995765" y="5151193"/>
            <a:ext cx="1241474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E0D668-6E34-4FB1-B0C4-1D9A03D58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>
            <a:off x="9843157" y="5694715"/>
            <a:ext cx="1516062" cy="116328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516C45AC-CBB7-4A3C-B307-6955725E32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56113" y="5839531"/>
            <a:ext cx="417676" cy="3310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5D2CA68-E9F9-4DC5-93DA-FF35AE54BEA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76133" y="4742613"/>
            <a:ext cx="975099" cy="104186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C22F542-BC57-417F-B7EA-80366CB4432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6386" y="6276358"/>
            <a:ext cx="331038" cy="3310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81FC610-EDC4-43E5-BCF6-3EF41743292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2412" y="5538907"/>
            <a:ext cx="1159347" cy="115934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F4ECC5F-49CB-44B2-9C4D-A1F47B6CE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>
            <a:off x="10156235" y="4920793"/>
            <a:ext cx="1460267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394E45CC-5E9C-46CC-9A31-1D5CC0582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H="1">
            <a:off x="1410721" y="6355276"/>
            <a:ext cx="1718679" cy="50272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6A0100B-78E0-4524-A86A-366CCBC452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020" flipH="1" flipV="1">
            <a:off x="1183830" y="5813278"/>
            <a:ext cx="1859495" cy="56341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73851D4-43CF-4E2D-AB3C-348D0C10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>
            <a:off x="-364666" y="5915649"/>
            <a:ext cx="1295797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4A83095-9426-467B-B8ED-DB0A726E5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H="1">
            <a:off x="105046" y="5839531"/>
            <a:ext cx="1540728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65CE24B-8620-440C-A8BE-F4E20245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H="1">
            <a:off x="16294" y="5697868"/>
            <a:ext cx="1516062" cy="116013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0864BE4-A5BF-4CFA-A80B-F68644D3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>
            <a:off x="-551257" y="5068495"/>
            <a:ext cx="1668982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BD3E36A-4E47-4907-A037-6040CAB20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H="1">
            <a:off x="-54762" y="4852319"/>
            <a:ext cx="1330745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09778F6-F681-4528-86B8-EAD2761A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H="1">
            <a:off x="-56695" y="5151194"/>
            <a:ext cx="1241474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2067292-336F-405B-8D26-D865B04E0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H="1">
            <a:off x="821325" y="5694715"/>
            <a:ext cx="1516062" cy="116328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C3DAD10-B7E7-4F66-AE01-DE5A3CF1C3A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6949" y="6024472"/>
            <a:ext cx="564632" cy="58216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70F6E1B-AD92-419C-8097-ACF2C5AC4EE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700" flipH="1" flipV="1">
            <a:off x="-62327" y="5134123"/>
            <a:ext cx="1036377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5DE756D-691A-4429-A870-83E4C1F29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H="1">
            <a:off x="564041" y="4920793"/>
            <a:ext cx="1460267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49" name="그림 개체 틀 11">
            <a:extLst>
              <a:ext uri="{FF2B5EF4-FFF2-40B4-BE49-F238E27FC236}">
                <a16:creationId xmlns:a16="http://schemas.microsoft.com/office/drawing/2014/main" id="{143E6CDE-8E18-49FA-925D-919E352A6D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0" name="그림 개체 틀 11">
            <a:extLst>
              <a:ext uri="{FF2B5EF4-FFF2-40B4-BE49-F238E27FC236}">
                <a16:creationId xmlns:a16="http://schemas.microsoft.com/office/drawing/2014/main" id="{F0613EEB-F151-4AF2-8340-5E76B6B88C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49761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668528E-58D5-405C-8C7D-73ACF09D2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9993637" flipV="1">
            <a:off x="10482915" y="12718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6FFC19-F8EB-449E-AD91-E47FFC503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9993637" flipV="1">
            <a:off x="10482915" y="51580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6660A81-1F96-4B47-BC13-565BA3FC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9391"/>
          <a:stretch/>
        </p:blipFill>
        <p:spPr>
          <a:xfrm>
            <a:off x="9671301" y="0"/>
            <a:ext cx="2520700" cy="5712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733D10A-BF09-4C65-B813-728AC7A34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1" r="7154"/>
          <a:stretch/>
        </p:blipFill>
        <p:spPr>
          <a:xfrm>
            <a:off x="9609071" y="-1"/>
            <a:ext cx="2582931" cy="95629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5419" y="26985"/>
            <a:ext cx="2072610" cy="221452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8BDEB0-DD41-4071-8F10-FCDB9287E5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19201" flipH="1">
            <a:off x="10198625" y="361147"/>
            <a:ext cx="1546199" cy="15461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9555" flipH="1" flipV="1">
            <a:off x="263398" y="6005740"/>
            <a:ext cx="1828361" cy="5539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595448" y="783394"/>
            <a:ext cx="549302" cy="43536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344813" y="315211"/>
            <a:ext cx="418353" cy="4183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6234FA6-12A6-48B2-85D8-A5730FB83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" b="12011"/>
          <a:stretch/>
        </p:blipFill>
        <p:spPr>
          <a:xfrm flipH="1" flipV="1">
            <a:off x="0" y="-1"/>
            <a:ext cx="1870099" cy="73008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F7DB59F-BEBF-4AE6-8F3B-7DCF6F6E4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57"/>
          <a:stretch/>
        </p:blipFill>
        <p:spPr>
          <a:xfrm flipH="1" flipV="1">
            <a:off x="26825" y="315211"/>
            <a:ext cx="1312199" cy="13830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D808B96-DAE9-42FE-9781-66F9C5992E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57" y="5242656"/>
            <a:ext cx="1150545" cy="115054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20" name="그림 개체 틀 5">
            <a:extLst>
              <a:ext uri="{FF2B5EF4-FFF2-40B4-BE49-F238E27FC236}">
                <a16:creationId xmlns:a16="http://schemas.microsoft.com/office/drawing/2014/main" id="{77620ADD-B0F7-45D0-A882-7D73536D720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43952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15496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394E45CC-5E9C-46CC-9A31-1D5CC0582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V="1">
            <a:off x="8727991" y="0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6A0100B-78E0-4524-A86A-366CCBC45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020">
            <a:off x="8821573" y="523297"/>
            <a:ext cx="2021694" cy="61255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C2D5A71-2992-4E8F-9CE7-DA92DC82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>
            <a:off x="-406305" y="5833450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EAEB852-F806-4F92-941C-C7E983625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H="1">
            <a:off x="104378" y="5750692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DCAA57-6A8C-41DF-9454-505CF18DA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H="1">
            <a:off x="7885" y="5596672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4D1017A-C2A8-4A04-B42E-2F9C7FC1F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>
            <a:off x="-609172" y="4912402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6FCDE23-67F8-453E-9308-C63F313D9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H="1">
            <a:off x="-69369" y="4677369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C7D8B7-1A5F-4411-9EA8-38E35103E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H="1">
            <a:off x="1523944" y="6311424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1E1F04-168F-45E3-A531-69EDC3895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H="1">
            <a:off x="-71471" y="5002313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73851D4-43CF-4E2D-AB3C-348D0C10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 flipH="1" flipV="1">
            <a:off x="11118008" y="384277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4A83095-9426-467B-B8ED-DB0A726E5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V="1">
            <a:off x="10341030" y="1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65CE24B-8620-440C-A8BE-F4E20245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V="1">
            <a:off x="10464340" y="1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0864BE4-A5BF-4CFA-A80B-F68644D3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 flipH="1" flipV="1">
            <a:off x="10915138" y="1305326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BD3E36A-4E47-4907-A037-6040CAB20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V="1">
            <a:off x="10743076" y="642042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09778F6-F681-4528-86B8-EAD2761A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V="1">
            <a:off x="10842236" y="317097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2067292-336F-405B-8D26-D865B04E0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V="1">
            <a:off x="9589089" y="0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E0D668-6E34-4FB1-B0C4-1D9A03D58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H="1">
            <a:off x="883136" y="5593245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516C45AC-CBB7-4A3C-B307-6955725E327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581" y="5750692"/>
            <a:ext cx="454109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5D2CA68-E9F9-4DC5-93DA-FF35AE54BEA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" y="4558093"/>
            <a:ext cx="1060154" cy="113274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C22F542-BC57-417F-B7EA-80366CB4432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17" y="6225623"/>
            <a:ext cx="359913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C3DAD10-B7E7-4F66-AE01-DE5A3CF1C3A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56" y="273288"/>
            <a:ext cx="613883" cy="63294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70F6E1B-AD92-419C-8097-ACF2C5AC4E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700">
            <a:off x="11071346" y="766939"/>
            <a:ext cx="1126777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81FC610-EDC4-43E5-BCF6-3EF41743292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49" y="5423846"/>
            <a:ext cx="1260474" cy="12604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F4ECC5F-49CB-44B2-9C4D-A1F47B6CE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H="1">
            <a:off x="603411" y="4751815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5DE756D-691A-4429-A870-83E4C1F29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V="1">
            <a:off x="9929477" y="567596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32" name="그림 개체 틀 8">
            <a:extLst>
              <a:ext uri="{FF2B5EF4-FFF2-40B4-BE49-F238E27FC236}">
                <a16:creationId xmlns:a16="http://schemas.microsoft.com/office/drawing/2014/main" id="{00EC633C-27AE-4B92-A063-3AC44BD0D74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890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2901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394E45CC-5E9C-46CC-9A31-1D5CC0582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V="1">
            <a:off x="8727991" y="0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6A0100B-78E0-4524-A86A-366CCBC45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020">
            <a:off x="8821573" y="523297"/>
            <a:ext cx="2021694" cy="61255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C2D5A71-2992-4E8F-9CE7-DA92DC82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>
            <a:off x="-406305" y="5833450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EAEB852-F806-4F92-941C-C7E983625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H="1">
            <a:off x="104378" y="5750692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DCAA57-6A8C-41DF-9454-505CF18DA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H="1">
            <a:off x="7885" y="5596672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4D1017A-C2A8-4A04-B42E-2F9C7FC1F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>
            <a:off x="-609172" y="4912402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6FCDE23-67F8-453E-9308-C63F313D9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H="1">
            <a:off x="-69369" y="4677369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C7D8B7-1A5F-4411-9EA8-38E35103E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H="1">
            <a:off x="1523944" y="6311424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1E1F04-168F-45E3-A531-69EDC3895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H="1">
            <a:off x="-71471" y="5002313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73851D4-43CF-4E2D-AB3C-348D0C10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 flipH="1" flipV="1">
            <a:off x="11118008" y="384277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4A83095-9426-467B-B8ED-DB0A726E5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V="1">
            <a:off x="10341030" y="1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65CE24B-8620-440C-A8BE-F4E20245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V="1">
            <a:off x="10464340" y="1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0864BE4-A5BF-4CFA-A80B-F68644D3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 flipH="1" flipV="1">
            <a:off x="10915138" y="1305326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BD3E36A-4E47-4907-A037-6040CAB20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V="1">
            <a:off x="10743076" y="642042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09778F6-F681-4528-86B8-EAD2761A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V="1">
            <a:off x="10842236" y="317097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2067292-336F-405B-8D26-D865B04E0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V="1">
            <a:off x="9589089" y="0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E0D668-6E34-4FB1-B0C4-1D9A03D58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H="1">
            <a:off x="883136" y="5593245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516C45AC-CBB7-4A3C-B307-6955725E327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581" y="5750692"/>
            <a:ext cx="454109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5D2CA68-E9F9-4DC5-93DA-FF35AE54BEA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" y="4558093"/>
            <a:ext cx="1060154" cy="113274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C22F542-BC57-417F-B7EA-80366CB4432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17" y="6225623"/>
            <a:ext cx="359913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C3DAD10-B7E7-4F66-AE01-DE5A3CF1C3A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56" y="273288"/>
            <a:ext cx="613883" cy="63294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70F6E1B-AD92-419C-8097-ACF2C5AC4E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700">
            <a:off x="11071346" y="766939"/>
            <a:ext cx="1126777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81FC610-EDC4-43E5-BCF6-3EF41743292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49" y="5423846"/>
            <a:ext cx="1260474" cy="12604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F4ECC5F-49CB-44B2-9C4D-A1F47B6CE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H="1">
            <a:off x="603411" y="4751815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5DE756D-691A-4429-A870-83E4C1F29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V="1">
            <a:off x="9929477" y="567596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2267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5668528E-58D5-405C-8C7D-73ACF09D2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606363" flipH="1" flipV="1">
            <a:off x="-163715" y="12718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6FFC19-F8EB-449E-AD91-E47FFC503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606363" flipH="1" flipV="1">
            <a:off x="-163715" y="51580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6660A81-1F96-4B47-BC13-565BA3FC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9391"/>
          <a:stretch/>
        </p:blipFill>
        <p:spPr>
          <a:xfrm flipH="1">
            <a:off x="-1" y="0"/>
            <a:ext cx="2520700" cy="5712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733D10A-BF09-4C65-B813-728AC7A34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1" r="7154"/>
          <a:stretch/>
        </p:blipFill>
        <p:spPr>
          <a:xfrm flipH="1">
            <a:off x="-2" y="-1"/>
            <a:ext cx="2582931" cy="95629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1" y="26985"/>
            <a:ext cx="2072610" cy="221452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9305">
            <a:off x="10263919" y="4208171"/>
            <a:ext cx="1995357" cy="60457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8BDEB0-DD41-4071-8F10-FCDB9287E5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0799">
            <a:off x="447176" y="361147"/>
            <a:ext cx="1546199" cy="15461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250" y="5639245"/>
            <a:ext cx="549302" cy="43536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834" y="6124435"/>
            <a:ext cx="418353" cy="4183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6234FA6-12A6-48B2-85D8-A5730FB83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" b="12011"/>
          <a:stretch/>
        </p:blipFill>
        <p:spPr>
          <a:xfrm>
            <a:off x="10321901" y="6127917"/>
            <a:ext cx="1870099" cy="73008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F7DB59F-BEBF-4AE6-8F3B-7DCF6F6E4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57"/>
          <a:stretch/>
        </p:blipFill>
        <p:spPr>
          <a:xfrm>
            <a:off x="10852976" y="5159711"/>
            <a:ext cx="1312199" cy="13830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74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그림 56">
            <a:extLst>
              <a:ext uri="{FF2B5EF4-FFF2-40B4-BE49-F238E27FC236}">
                <a16:creationId xmlns:a16="http://schemas.microsoft.com/office/drawing/2014/main" id="{0F014698-3756-4FB5-95B2-125A2323B9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0"/>
          <a:stretch/>
        </p:blipFill>
        <p:spPr>
          <a:xfrm rot="10800000" flipH="1">
            <a:off x="10072231" y="6280125"/>
            <a:ext cx="1788779" cy="5778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8468F81-4C86-431B-9BFC-A0B44C8BDD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110" y="5815163"/>
            <a:ext cx="702325" cy="72413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3991CE99-D620-48E2-B653-6856F5FAED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1984" b="56386"/>
          <a:stretch/>
        </p:blipFill>
        <p:spPr>
          <a:xfrm rot="16200000" flipV="1">
            <a:off x="173593" y="-173595"/>
            <a:ext cx="807684" cy="115487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5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B2ACEF-5480-47AE-8970-9679F92E215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65" y="5394742"/>
            <a:ext cx="1371491" cy="137149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242" y="6266733"/>
            <a:ext cx="403880" cy="32010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6" r="16075"/>
          <a:stretch/>
        </p:blipFill>
        <p:spPr>
          <a:xfrm>
            <a:off x="11364381" y="-3"/>
            <a:ext cx="827619" cy="8076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107BCF4-F59E-46AA-B48B-EC3F4BACAA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23" y="130659"/>
            <a:ext cx="942616" cy="92632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005" y="5709237"/>
            <a:ext cx="307599" cy="3075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FCD100B-A3D2-45A8-AA89-B24C3DCF9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23" b="63300"/>
          <a:stretch/>
        </p:blipFill>
        <p:spPr>
          <a:xfrm rot="5400000">
            <a:off x="-509823" y="4077355"/>
            <a:ext cx="1991437" cy="9717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2CB55BB-F33D-40A7-825A-58D6570982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5" b="35882"/>
          <a:stretch/>
        </p:blipFill>
        <p:spPr>
          <a:xfrm rot="16200000" flipH="1">
            <a:off x="10665203" y="5331203"/>
            <a:ext cx="2384505" cy="6690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15640C7-0FD7-4719-9E77-29EE9FEB91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6" b="14423"/>
          <a:stretch/>
        </p:blipFill>
        <p:spPr>
          <a:xfrm rot="16200000" flipH="1">
            <a:off x="10458236" y="5124237"/>
            <a:ext cx="1858101" cy="16094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05C4A2E6-EF33-417D-846E-B86939F9E4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04"/>
          <a:stretch/>
        </p:blipFill>
        <p:spPr>
          <a:xfrm rot="10800000">
            <a:off x="0" y="2478493"/>
            <a:ext cx="741320" cy="137149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30DDBB4F-BED4-46E8-8310-770F3C49C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26" b="41789"/>
          <a:stretch/>
        </p:blipFill>
        <p:spPr>
          <a:xfrm rot="5400000">
            <a:off x="221928" y="5641107"/>
            <a:ext cx="994962" cy="1438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DED29A07-7A98-4DC1-B09A-2B4749A74B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38" b="34004"/>
          <a:stretch/>
        </p:blipFill>
        <p:spPr>
          <a:xfrm rot="16200000" flipV="1">
            <a:off x="-395886" y="581436"/>
            <a:ext cx="1946644" cy="1154871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1648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림 58">
            <a:extLst>
              <a:ext uri="{FF2B5EF4-FFF2-40B4-BE49-F238E27FC236}">
                <a16:creationId xmlns:a16="http://schemas.microsoft.com/office/drawing/2014/main" id="{8E1CD990-2A4E-49F8-B746-02E375D3A9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82"/>
          <a:stretch/>
        </p:blipFill>
        <p:spPr>
          <a:xfrm rot="16200000" flipH="1">
            <a:off x="6488610" y="5623425"/>
            <a:ext cx="1400519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36E80CC-9A03-4A67-8E78-9EFFBCB45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19"/>
          <a:stretch/>
        </p:blipFill>
        <p:spPr>
          <a:xfrm flipH="1">
            <a:off x="6821462" y="5664883"/>
            <a:ext cx="1939340" cy="119311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62324DF-7258-41E8-801F-8739E8411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3"/>
          <a:stretch/>
        </p:blipFill>
        <p:spPr>
          <a:xfrm rot="16200000" flipH="1">
            <a:off x="3528827" y="5458556"/>
            <a:ext cx="1624559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CB307C4-4414-4B73-9FFA-42565AED4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01"/>
          <a:stretch/>
        </p:blipFill>
        <p:spPr>
          <a:xfrm rot="16200000" flipH="1">
            <a:off x="3918815" y="5466239"/>
            <a:ext cx="1714891" cy="106863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0A02B94-4EB1-492D-9A54-1BC8C3CCA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6"/>
          <a:stretch/>
        </p:blipFill>
        <p:spPr>
          <a:xfrm flipH="1">
            <a:off x="3985443" y="5193501"/>
            <a:ext cx="1939340" cy="16645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0B2CCBE-EC75-4FBD-B045-5B3A3152B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>
            <a:off x="2794514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213D8E5-12D3-429A-BBD6-D3D2AE932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49"/>
          <a:stretch/>
        </p:blipFill>
        <p:spPr>
          <a:xfrm>
            <a:off x="2870310" y="5378647"/>
            <a:ext cx="1908293" cy="147935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C6F91C3-3762-4EC7-8113-DA8C088B7F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6"/>
          <a:stretch/>
        </p:blipFill>
        <p:spPr>
          <a:xfrm>
            <a:off x="1956777" y="5368075"/>
            <a:ext cx="1939340" cy="148992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3620A05-9D54-4450-9EDC-525AB61E3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7"/>
          <a:stretch/>
        </p:blipFill>
        <p:spPr>
          <a:xfrm>
            <a:off x="872211" y="5258548"/>
            <a:ext cx="1939340" cy="159945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9622A00-4A79-431F-8C49-D6658A589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/>
        </p:blipFill>
        <p:spPr>
          <a:xfrm>
            <a:off x="1008660" y="5389645"/>
            <a:ext cx="1939340" cy="14683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67FA205-1F1C-490F-AC34-D3C3AEC480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5"/>
          <a:stretch/>
        </p:blipFill>
        <p:spPr>
          <a:xfrm>
            <a:off x="366525" y="5564347"/>
            <a:ext cx="1908293" cy="12936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D8A826A-E2C8-4E9F-B34A-6A1E5DB2B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37"/>
          <a:stretch/>
        </p:blipFill>
        <p:spPr>
          <a:xfrm>
            <a:off x="3342029" y="5431861"/>
            <a:ext cx="1939340" cy="142614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1C2F9C4D-F373-41AC-A4FA-08972FAE7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 flipH="1">
            <a:off x="4508166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5BC407D9-F331-41D1-8FB7-80BCA5C77D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8"/>
          <a:stretch/>
        </p:blipFill>
        <p:spPr>
          <a:xfrm flipH="1">
            <a:off x="5812940" y="5551929"/>
            <a:ext cx="1939340" cy="1306072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C6254BEC-C84B-4BF8-B1D4-7D44DCF8E5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3"/>
          <a:stretch/>
        </p:blipFill>
        <p:spPr>
          <a:xfrm flipH="1">
            <a:off x="4980253" y="5324725"/>
            <a:ext cx="1939340" cy="153327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B64A732-F48E-441F-816F-E869E69AD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8"/>
          <a:stretch/>
        </p:blipFill>
        <p:spPr>
          <a:xfrm flipH="1">
            <a:off x="6430469" y="5258547"/>
            <a:ext cx="1939340" cy="15994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06AB4D16-9A66-42CA-9821-0DCF827A61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33"/>
          <a:stretch/>
        </p:blipFill>
        <p:spPr>
          <a:xfrm flipH="1">
            <a:off x="6496672" y="5779131"/>
            <a:ext cx="1908293" cy="107886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8FED07D4-84D3-4D6F-881B-92489DFDB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1"/>
          <a:stretch/>
        </p:blipFill>
        <p:spPr>
          <a:xfrm flipH="1">
            <a:off x="6830734" y="6370177"/>
            <a:ext cx="260231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ABF6CFE6-C5B3-4476-BF4C-AE31B5EB1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 flipH="1">
            <a:off x="7458146" y="5359905"/>
            <a:ext cx="1939340" cy="149809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E42884DF-AD17-4C22-9210-AEE0D86B8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4"/>
          <a:stretch/>
        </p:blipFill>
        <p:spPr>
          <a:xfrm flipH="1">
            <a:off x="7514292" y="5598705"/>
            <a:ext cx="1908293" cy="125929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1C06ECC9-B966-4327-9B37-CC418036B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7"/>
          <a:stretch/>
        </p:blipFill>
        <p:spPr>
          <a:xfrm flipH="1">
            <a:off x="8675115" y="5377946"/>
            <a:ext cx="1939340" cy="14272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2AAD44A8-1C40-429A-A103-E4FFCFEC5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8"/>
          <a:stretch/>
        </p:blipFill>
        <p:spPr>
          <a:xfrm flipH="1">
            <a:off x="9380449" y="5258547"/>
            <a:ext cx="1939340" cy="15994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6CC44469-EB27-4460-91BB-ECEFBEB70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7"/>
          <a:stretch/>
        </p:blipFill>
        <p:spPr>
          <a:xfrm flipH="1">
            <a:off x="9510860" y="5430797"/>
            <a:ext cx="1939340" cy="142720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791E6660-840C-41AA-B9BE-A590183AF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75"/>
          <a:stretch/>
        </p:blipFill>
        <p:spPr>
          <a:xfrm flipH="1">
            <a:off x="9917182" y="5564347"/>
            <a:ext cx="1908293" cy="12936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73D17F62-809B-411F-827D-149B7A62B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0" b="70012"/>
          <a:stretch/>
        </p:blipFill>
        <p:spPr>
          <a:xfrm flipH="1">
            <a:off x="10053651" y="6537536"/>
            <a:ext cx="2111524" cy="32046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0B2ACEF-5480-47AE-8970-9679F92E21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2397">
            <a:off x="10160937" y="5469782"/>
            <a:ext cx="1170385" cy="11703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8BDEB0-DD41-4071-8F10-FCDB9287E5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237" y="5600451"/>
            <a:ext cx="1168990" cy="11689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8468F81-4C86-431B-9BFC-A0B44C8BDD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775" y="5633739"/>
            <a:ext cx="748298" cy="7715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4" y="6066901"/>
            <a:ext cx="603101" cy="4780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61" y="5324725"/>
            <a:ext cx="1180083" cy="126088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107BCF4-F59E-46AA-B48B-EC3F4BACAA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3031">
            <a:off x="4693727" y="5314908"/>
            <a:ext cx="971535" cy="95474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165" y="6140512"/>
            <a:ext cx="459327" cy="45932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A4952258-F1D5-45DE-8B8A-EEA265020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72"/>
          <a:stretch/>
        </p:blipFill>
        <p:spPr>
          <a:xfrm flipH="1">
            <a:off x="7917050" y="5729951"/>
            <a:ext cx="1939340" cy="112804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BF15F8DA-B5A4-4C3B-A67F-542EB17B8E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b="54351"/>
          <a:stretch/>
        </p:blipFill>
        <p:spPr>
          <a:xfrm flipH="1">
            <a:off x="9780714" y="6370177"/>
            <a:ext cx="241128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9AFD3817-B2F1-44BD-A164-1224A1B865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b="54351"/>
          <a:stretch/>
        </p:blipFill>
        <p:spPr>
          <a:xfrm>
            <a:off x="0" y="6370177"/>
            <a:ext cx="2411286" cy="48782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BFC5F66-E079-46C3-A3C7-AC62DEC49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30"/>
          <a:stretch/>
        </p:blipFill>
        <p:spPr>
          <a:xfrm>
            <a:off x="2283033" y="5716747"/>
            <a:ext cx="1939340" cy="11412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0E65A5C-8F65-4370-98FB-198A0E860C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75"/>
          <a:stretch/>
        </p:blipFill>
        <p:spPr>
          <a:xfrm flipH="1">
            <a:off x="4616131" y="5457481"/>
            <a:ext cx="1908293" cy="140051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9400">
            <a:off x="5345997" y="5542943"/>
            <a:ext cx="2161534" cy="65492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A0CFF1FE-27A1-40BA-BAC9-926A75C13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34"/>
          <a:stretch/>
        </p:blipFill>
        <p:spPr>
          <a:xfrm flipH="1">
            <a:off x="5432217" y="5584987"/>
            <a:ext cx="1939340" cy="127301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0662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C2D5A71-2992-4E8F-9CE7-DA92DC82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16200000" flipH="1">
            <a:off x="11249412" y="5915649"/>
            <a:ext cx="1295797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EAEB852-F806-4F92-941C-C7E983625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>
            <a:off x="10534771" y="5839531"/>
            <a:ext cx="1540728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DCAA57-6A8C-41DF-9454-505CF18DA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>
            <a:off x="10648188" y="5697867"/>
            <a:ext cx="1516062" cy="116013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4D1017A-C2A8-4A04-B42E-2F9C7FC1F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16200000" flipH="1">
            <a:off x="11062819" y="5068496"/>
            <a:ext cx="1668982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6FCDE23-67F8-453E-9308-C63F313D9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1499337">
            <a:off x="10904561" y="4852319"/>
            <a:ext cx="1330745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C7D8B7-1A5F-4411-9EA8-38E35103E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>
            <a:off x="9051144" y="6355275"/>
            <a:ext cx="1718678" cy="50272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1E1F04-168F-45E3-A531-69EDC3895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1027479">
            <a:off x="10995765" y="5151193"/>
            <a:ext cx="1241474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E0D668-6E34-4FB1-B0C4-1D9A03D58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>
            <a:off x="9843157" y="5694715"/>
            <a:ext cx="1516062" cy="116328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516C45AC-CBB7-4A3C-B307-6955725E32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56113" y="5839531"/>
            <a:ext cx="417676" cy="3310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5D2CA68-E9F9-4DC5-93DA-FF35AE54BEA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76133" y="4742613"/>
            <a:ext cx="975099" cy="104186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C22F542-BC57-417F-B7EA-80366CB4432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6386" y="6276358"/>
            <a:ext cx="331038" cy="3310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81FC610-EDC4-43E5-BCF6-3EF41743292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2412" y="5538907"/>
            <a:ext cx="1159347" cy="115934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F4ECC5F-49CB-44B2-9C4D-A1F47B6CE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>
            <a:off x="10156235" y="4920793"/>
            <a:ext cx="1460267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394E45CC-5E9C-46CC-9A31-1D5CC0582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H="1">
            <a:off x="1410721" y="6355276"/>
            <a:ext cx="1718679" cy="50272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6A0100B-78E0-4524-A86A-366CCBC452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020" flipH="1" flipV="1">
            <a:off x="1183830" y="5813278"/>
            <a:ext cx="1859495" cy="56341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73851D4-43CF-4E2D-AB3C-348D0C10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>
            <a:off x="-364666" y="5915649"/>
            <a:ext cx="1295797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4A83095-9426-467B-B8ED-DB0A726E5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H="1">
            <a:off x="105046" y="5839531"/>
            <a:ext cx="1540728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65CE24B-8620-440C-A8BE-F4E20245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H="1">
            <a:off x="16294" y="5697868"/>
            <a:ext cx="1516062" cy="116013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0864BE4-A5BF-4CFA-A80B-F68644D3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>
            <a:off x="-551257" y="5068495"/>
            <a:ext cx="1668982" cy="58890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BD3E36A-4E47-4907-A037-6040CAB20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H="1">
            <a:off x="-54762" y="4852319"/>
            <a:ext cx="1330745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09778F6-F681-4528-86B8-EAD2761A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H="1">
            <a:off x="-56695" y="5151194"/>
            <a:ext cx="1241474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2067292-336F-405B-8D26-D865B04E0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H="1">
            <a:off x="821325" y="5694715"/>
            <a:ext cx="1516062" cy="116328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C3DAD10-B7E7-4F66-AE01-DE5A3CF1C3A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6949" y="6024472"/>
            <a:ext cx="564632" cy="58216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70F6E1B-AD92-419C-8097-ACF2C5AC4EE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700" flipH="1" flipV="1">
            <a:off x="-62327" y="5134123"/>
            <a:ext cx="1036377" cy="101847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5DE756D-691A-4429-A870-83E4C1F29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H="1">
            <a:off x="564041" y="4920793"/>
            <a:ext cx="1460267" cy="141515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8935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668528E-58D5-405C-8C7D-73ACF09D2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9993637" flipV="1">
            <a:off x="10482915" y="12718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6FFC19-F8EB-449E-AD91-E47FFC503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9993637" flipV="1">
            <a:off x="10482915" y="51580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6660A81-1F96-4B47-BC13-565BA3FC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9391"/>
          <a:stretch/>
        </p:blipFill>
        <p:spPr>
          <a:xfrm>
            <a:off x="9671301" y="0"/>
            <a:ext cx="2520700" cy="5712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733D10A-BF09-4C65-B813-728AC7A34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1" r="7154"/>
          <a:stretch/>
        </p:blipFill>
        <p:spPr>
          <a:xfrm>
            <a:off x="9609071" y="-1"/>
            <a:ext cx="2582931" cy="95629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06C5FEF-73D3-49B6-8B96-37C0F7CC87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35419" y="26985"/>
            <a:ext cx="2072610" cy="221452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68BDEB0-DD41-4071-8F10-FCDB9287E5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19201" flipH="1">
            <a:off x="10198625" y="361147"/>
            <a:ext cx="1546199" cy="1546199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9555" flipH="1" flipV="1">
            <a:off x="263398" y="6005740"/>
            <a:ext cx="1828361" cy="5539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595448" y="783394"/>
            <a:ext cx="549302" cy="43536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344813" y="315211"/>
            <a:ext cx="418353" cy="4183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6234FA6-12A6-48B2-85D8-A5730FB83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" b="12011"/>
          <a:stretch/>
        </p:blipFill>
        <p:spPr>
          <a:xfrm flipH="1" flipV="1">
            <a:off x="0" y="-1"/>
            <a:ext cx="1870099" cy="73008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F7DB59F-BEBF-4AE6-8F3B-7DCF6F6E4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57"/>
          <a:stretch/>
        </p:blipFill>
        <p:spPr>
          <a:xfrm flipH="1" flipV="1">
            <a:off x="26825" y="315211"/>
            <a:ext cx="1312199" cy="13830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D808B96-DAE9-42FE-9781-66F9C5992E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57" y="5242656"/>
            <a:ext cx="1150545" cy="115054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47126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394E45CC-5E9C-46CC-9A31-1D5CC0582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V="1">
            <a:off x="8727991" y="0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6A0100B-78E0-4524-A86A-366CCBC452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74020">
            <a:off x="8821573" y="523297"/>
            <a:ext cx="2021694" cy="61255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C2D5A71-2992-4E8F-9CE7-DA92DC82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>
            <a:off x="-406305" y="5833450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EAEB852-F806-4F92-941C-C7E983625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H="1">
            <a:off x="104378" y="5750692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DCAA57-6A8C-41DF-9454-505CF18DA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H="1">
            <a:off x="7885" y="5596672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4D1017A-C2A8-4A04-B42E-2F9C7FC1F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>
            <a:off x="-609172" y="4912402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6FCDE23-67F8-453E-9308-C63F313D9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H="1">
            <a:off x="-69369" y="4677369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C7D8B7-1A5F-4411-9EA8-38E35103E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31954"/>
          <a:stretch/>
        </p:blipFill>
        <p:spPr>
          <a:xfrm flipH="1">
            <a:off x="1523944" y="6311424"/>
            <a:ext cx="1868594" cy="5465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73851D4-43CF-4E2D-AB3C-348D0C10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4" b="23651"/>
          <a:stretch/>
        </p:blipFill>
        <p:spPr>
          <a:xfrm rot="5400000" flipH="1" flipV="1">
            <a:off x="11118008" y="384277"/>
            <a:ext cx="1408826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4A83095-9426-467B-B8ED-DB0A726E5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>
          <a:xfrm flipV="1">
            <a:off x="10341030" y="1"/>
            <a:ext cx="1675121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65CE24B-8620-440C-A8BE-F4E2024519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1"/>
          <a:stretch/>
        </p:blipFill>
        <p:spPr>
          <a:xfrm flipV="1">
            <a:off x="10464340" y="1"/>
            <a:ext cx="1648304" cy="126132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0864BE4-A5BF-4CFA-A80B-F68644D378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 b="23651"/>
          <a:stretch/>
        </p:blipFill>
        <p:spPr>
          <a:xfrm rot="5400000" flipH="1" flipV="1">
            <a:off x="10915138" y="1305326"/>
            <a:ext cx="1814563" cy="6402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BD3E36A-4E47-4907-A037-6040CAB20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/>
          <a:stretch/>
        </p:blipFill>
        <p:spPr>
          <a:xfrm rot="20100663" flipV="1">
            <a:off x="10743076" y="642042"/>
            <a:ext cx="144682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09778F6-F681-4528-86B8-EAD2761A3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V="1">
            <a:off x="10842236" y="317097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2067292-336F-405B-8D26-D865B04E0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V="1">
            <a:off x="9589089" y="0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E0D668-6E34-4FB1-B0C4-1D9A03D58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8"/>
          <a:stretch/>
        </p:blipFill>
        <p:spPr>
          <a:xfrm flipH="1">
            <a:off x="883136" y="5593245"/>
            <a:ext cx="1648304" cy="1264756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C22F542-BC57-417F-B7EA-80366CB443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17" y="6225623"/>
            <a:ext cx="359913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C3DAD10-B7E7-4F66-AE01-DE5A3CF1C3A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56" y="273288"/>
            <a:ext cx="613883" cy="63294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70F6E1B-AD92-419C-8097-ACF2C5AC4EE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9700">
            <a:off x="11071346" y="766939"/>
            <a:ext cx="1126777" cy="110730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F4ECC5F-49CB-44B2-9C4D-A1F47B6CE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H="1">
            <a:off x="603411" y="4751815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5DE756D-691A-4429-A870-83E4C1F29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2"/>
          <a:stretch/>
        </p:blipFill>
        <p:spPr>
          <a:xfrm flipV="1">
            <a:off x="9929477" y="567596"/>
            <a:ext cx="1587642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32" name="그림 개체 틀 12">
            <a:extLst>
              <a:ext uri="{FF2B5EF4-FFF2-40B4-BE49-F238E27FC236}">
                <a16:creationId xmlns:a16="http://schemas.microsoft.com/office/drawing/2014/main" id="{754701E7-8B96-4709-817D-ECFEB958903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3" y="986971"/>
            <a:ext cx="4179418" cy="4884058"/>
          </a:xfrm>
          <a:prstGeom prst="roundRect">
            <a:avLst>
              <a:gd name="adj" fmla="val 60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0882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5668528E-58D5-405C-8C7D-73ACF09D2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606363" flipH="1" flipV="1">
            <a:off x="-163715" y="12718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6FFC19-F8EB-449E-AD91-E47FFC503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7"/>
          <a:stretch/>
        </p:blipFill>
        <p:spPr>
          <a:xfrm rot="1606363" flipH="1" flipV="1">
            <a:off x="-163715" y="515807"/>
            <a:ext cx="1872800" cy="190423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6660A81-1F96-4B47-BC13-565BA3FC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9391"/>
          <a:stretch/>
        </p:blipFill>
        <p:spPr>
          <a:xfrm flipH="1">
            <a:off x="-1" y="0"/>
            <a:ext cx="2520700" cy="57120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733D10A-BF09-4C65-B813-728AC7A34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1" r="7154"/>
          <a:stretch/>
        </p:blipFill>
        <p:spPr>
          <a:xfrm flipH="1">
            <a:off x="-2" y="-1"/>
            <a:ext cx="2582931" cy="95629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CA93F7B-C796-437A-B022-68CE81C77E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2436">
            <a:off x="9869979" y="658453"/>
            <a:ext cx="1965992" cy="595678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5FC53E-F825-458E-A232-78D74B5F90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250" y="5639245"/>
            <a:ext cx="549302" cy="43536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83692DA-4B6B-4F02-A867-463EABDFA0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834" y="6124435"/>
            <a:ext cx="418353" cy="41835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6234FA6-12A6-48B2-85D8-A5730FB83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7" b="12011"/>
          <a:stretch/>
        </p:blipFill>
        <p:spPr>
          <a:xfrm>
            <a:off x="10321901" y="6127917"/>
            <a:ext cx="1870099" cy="73008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F7DB59F-BEBF-4AE6-8F3B-7DCF6F6E4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57"/>
          <a:stretch/>
        </p:blipFill>
        <p:spPr>
          <a:xfrm>
            <a:off x="10852976" y="5159711"/>
            <a:ext cx="1312199" cy="1383077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459C8C3C-CA7F-4776-BE3D-A1912607DA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55649" y="1750109"/>
            <a:ext cx="3601176" cy="3601172"/>
          </a:xfrm>
          <a:prstGeom prst="roundRect">
            <a:avLst>
              <a:gd name="adj" fmla="val 57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87760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2D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8DAB0BF-6A7B-4208-B87D-0C78068DC1CE}"/>
              </a:ext>
            </a:extLst>
          </p:cNvPr>
          <p:cNvSpPr txBox="1"/>
          <p:nvPr/>
        </p:nvSpPr>
        <p:spPr>
          <a:xfrm>
            <a:off x="2784322" y="1120676"/>
            <a:ext cx="61266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7200" b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Merry</a:t>
            </a:r>
          </a:p>
          <a:p>
            <a:pPr algn="l"/>
            <a:r>
              <a:rPr lang="en-US" altLang="ko-KR" sz="7200" b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Christmas</a:t>
            </a:r>
            <a:endParaRPr lang="ko-KR" altLang="en-US" sz="7200" b="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7769D8-178F-4BF1-8837-1230F70AF0F2}"/>
              </a:ext>
            </a:extLst>
          </p:cNvPr>
          <p:cNvSpPr txBox="1"/>
          <p:nvPr/>
        </p:nvSpPr>
        <p:spPr>
          <a:xfrm>
            <a:off x="2813350" y="3429000"/>
            <a:ext cx="48211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001141" y="840917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그래픽 1">
            <a:extLst>
              <a:ext uri="{FF2B5EF4-FFF2-40B4-BE49-F238E27FC236}">
                <a16:creationId xmlns:a16="http://schemas.microsoft.com/office/drawing/2014/main" id="{FDF6CF27-4726-420A-B4BA-74DA805BCED7}"/>
              </a:ext>
            </a:extLst>
          </p:cNvPr>
          <p:cNvSpPr/>
          <p:nvPr/>
        </p:nvSpPr>
        <p:spPr>
          <a:xfrm>
            <a:off x="1781001" y="28320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476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13AF1EB-2964-43D5-A437-D0BA781A852A}"/>
              </a:ext>
            </a:extLst>
          </p:cNvPr>
          <p:cNvSpPr/>
          <p:nvPr/>
        </p:nvSpPr>
        <p:spPr>
          <a:xfrm>
            <a:off x="1508644" y="1902718"/>
            <a:ext cx="1083248" cy="1083248"/>
          </a:xfrm>
          <a:prstGeom prst="ellipse">
            <a:avLst/>
          </a:prstGeom>
          <a:solidFill>
            <a:srgbClr val="C52D33"/>
          </a:solidFill>
          <a:ln w="127000" cap="rnd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5D7DB23-33EF-4426-AD11-1E6FEC21D396}"/>
              </a:ext>
            </a:extLst>
          </p:cNvPr>
          <p:cNvSpPr/>
          <p:nvPr/>
        </p:nvSpPr>
        <p:spPr>
          <a:xfrm>
            <a:off x="4179770" y="3227510"/>
            <a:ext cx="1083248" cy="1083248"/>
          </a:xfrm>
          <a:prstGeom prst="ellipse">
            <a:avLst/>
          </a:prstGeom>
          <a:solidFill>
            <a:srgbClr val="C52D33"/>
          </a:solidFill>
          <a:ln w="127000" cap="rnd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D4BEC2D-5490-43FF-A0D7-0EA50C58B099}"/>
              </a:ext>
            </a:extLst>
          </p:cNvPr>
          <p:cNvSpPr/>
          <p:nvPr/>
        </p:nvSpPr>
        <p:spPr>
          <a:xfrm>
            <a:off x="6826312" y="1902718"/>
            <a:ext cx="1083248" cy="1083248"/>
          </a:xfrm>
          <a:prstGeom prst="ellipse">
            <a:avLst/>
          </a:prstGeom>
          <a:solidFill>
            <a:srgbClr val="C52D33"/>
          </a:solidFill>
          <a:ln w="127000" cap="rnd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A98A27E-584B-4252-9070-669AEEF28510}"/>
              </a:ext>
            </a:extLst>
          </p:cNvPr>
          <p:cNvSpPr/>
          <p:nvPr/>
        </p:nvSpPr>
        <p:spPr>
          <a:xfrm>
            <a:off x="9411272" y="3227510"/>
            <a:ext cx="1083248" cy="1083248"/>
          </a:xfrm>
          <a:prstGeom prst="ellipse">
            <a:avLst/>
          </a:prstGeom>
          <a:solidFill>
            <a:srgbClr val="C52D33"/>
          </a:solidFill>
          <a:ln w="127000" cap="rnd">
            <a:solidFill>
              <a:schemeClr val="bg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1F4F3-838C-48EF-B1B7-CD0E7DFC3A6D}"/>
              </a:ext>
            </a:extLst>
          </p:cNvPr>
          <p:cNvSpPr txBox="1"/>
          <p:nvPr/>
        </p:nvSpPr>
        <p:spPr>
          <a:xfrm>
            <a:off x="939597" y="40526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CF87E36-B982-4117-95D4-36B2CCB233D5}"/>
              </a:ext>
            </a:extLst>
          </p:cNvPr>
          <p:cNvSpPr/>
          <p:nvPr/>
        </p:nvSpPr>
        <p:spPr>
          <a:xfrm>
            <a:off x="939597" y="36569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ED0A0-E0B9-4982-98AC-02F88A1D438E}"/>
              </a:ext>
            </a:extLst>
          </p:cNvPr>
          <p:cNvSpPr txBox="1"/>
          <p:nvPr/>
        </p:nvSpPr>
        <p:spPr>
          <a:xfrm>
            <a:off x="3610723" y="51018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B05254-EB8F-44F1-A21F-90452AB63904}"/>
              </a:ext>
            </a:extLst>
          </p:cNvPr>
          <p:cNvSpPr/>
          <p:nvPr/>
        </p:nvSpPr>
        <p:spPr>
          <a:xfrm>
            <a:off x="3610723" y="47061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1D797-268F-40D9-929F-4027EAC7E411}"/>
              </a:ext>
            </a:extLst>
          </p:cNvPr>
          <p:cNvSpPr txBox="1"/>
          <p:nvPr/>
        </p:nvSpPr>
        <p:spPr>
          <a:xfrm>
            <a:off x="6257265" y="40526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CC85D0E-9F01-4F7C-AF43-835098EFD47A}"/>
              </a:ext>
            </a:extLst>
          </p:cNvPr>
          <p:cNvSpPr/>
          <p:nvPr/>
        </p:nvSpPr>
        <p:spPr>
          <a:xfrm>
            <a:off x="6257265" y="36569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7285C-C12B-461D-8EAD-7C4FD3BCB8FE}"/>
              </a:ext>
            </a:extLst>
          </p:cNvPr>
          <p:cNvSpPr txBox="1"/>
          <p:nvPr/>
        </p:nvSpPr>
        <p:spPr>
          <a:xfrm>
            <a:off x="8842225" y="51018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EAA7412-0586-4E6A-ABCF-6E8CE55018FC}"/>
              </a:ext>
            </a:extLst>
          </p:cNvPr>
          <p:cNvSpPr/>
          <p:nvPr/>
        </p:nvSpPr>
        <p:spPr>
          <a:xfrm>
            <a:off x="8842225" y="47061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18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2608921" y="796038"/>
            <a:ext cx="6974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850D5A-E2BF-46D0-82C2-30EFF5AC35C1}"/>
              </a:ext>
            </a:extLst>
          </p:cNvPr>
          <p:cNvSpPr txBox="1"/>
          <p:nvPr/>
        </p:nvSpPr>
        <p:spPr>
          <a:xfrm>
            <a:off x="2605519" y="4417906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5D8F5C7-946B-4AC3-8432-94F4D0597A14}"/>
              </a:ext>
            </a:extLst>
          </p:cNvPr>
          <p:cNvSpPr/>
          <p:nvPr/>
        </p:nvSpPr>
        <p:spPr>
          <a:xfrm>
            <a:off x="2608921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969D46-D5C9-4174-8C27-AAC04D4AF5F2}"/>
              </a:ext>
            </a:extLst>
          </p:cNvPr>
          <p:cNvSpPr txBox="1"/>
          <p:nvPr/>
        </p:nvSpPr>
        <p:spPr>
          <a:xfrm>
            <a:off x="6446074" y="4417906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3F7E0BA-1FEF-4E30-B8B8-D92581F37C91}"/>
              </a:ext>
            </a:extLst>
          </p:cNvPr>
          <p:cNvSpPr/>
          <p:nvPr/>
        </p:nvSpPr>
        <p:spPr>
          <a:xfrm>
            <a:off x="6449476" y="3926945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그래픽 13">
            <a:extLst>
              <a:ext uri="{FF2B5EF4-FFF2-40B4-BE49-F238E27FC236}">
                <a16:creationId xmlns:a16="http://schemas.microsoft.com/office/drawing/2014/main" id="{0CED274B-55FF-429C-B2D4-6E8CAC947B56}"/>
              </a:ext>
            </a:extLst>
          </p:cNvPr>
          <p:cNvSpPr/>
          <p:nvPr/>
        </p:nvSpPr>
        <p:spPr>
          <a:xfrm>
            <a:off x="3663021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24000" rtlCol="0" anchor="t" anchorCtr="0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  <p:sp>
        <p:nvSpPr>
          <p:cNvPr id="39" name="그래픽 13">
            <a:extLst>
              <a:ext uri="{FF2B5EF4-FFF2-40B4-BE49-F238E27FC236}">
                <a16:creationId xmlns:a16="http://schemas.microsoft.com/office/drawing/2014/main" id="{836BE8C4-7C3D-4B89-B9A9-E31AE611CE70}"/>
              </a:ext>
            </a:extLst>
          </p:cNvPr>
          <p:cNvSpPr/>
          <p:nvPr/>
        </p:nvSpPr>
        <p:spPr>
          <a:xfrm>
            <a:off x="7503577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24000" rtlCol="0" anchor="t" anchorCtr="0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501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5" y="1562074"/>
            <a:ext cx="4189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7B668-34DF-46CD-AA99-46074EE1007B}"/>
              </a:ext>
            </a:extLst>
          </p:cNvPr>
          <p:cNvSpPr txBox="1"/>
          <p:nvPr/>
        </p:nvSpPr>
        <p:spPr>
          <a:xfrm>
            <a:off x="1567542" y="2833867"/>
            <a:ext cx="3889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E0CA6-2ECC-42CB-84F8-FDDE7F896799}"/>
              </a:ext>
            </a:extLst>
          </p:cNvPr>
          <p:cNvSpPr txBox="1"/>
          <p:nvPr/>
        </p:nvSpPr>
        <p:spPr>
          <a:xfrm>
            <a:off x="1567542" y="3291012"/>
            <a:ext cx="388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E22D1D-0DED-4067-AC8D-DFA6894682F8}"/>
              </a:ext>
            </a:extLst>
          </p:cNvPr>
          <p:cNvSpPr txBox="1"/>
          <p:nvPr/>
        </p:nvSpPr>
        <p:spPr>
          <a:xfrm>
            <a:off x="1715981" y="4194770"/>
            <a:ext cx="3750247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E3B69E5-8EB6-4D98-92DE-D0659B994E3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278235"/>
            <a:ext cx="2342426" cy="4301530"/>
          </a:xfrm>
        </p:spPr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D4DEEF9-9E88-401D-9C64-032921C40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46656" y="1278235"/>
            <a:ext cx="2342426" cy="4301530"/>
          </a:xfrm>
        </p:spPr>
      </p:sp>
    </p:spTree>
    <p:extLst>
      <p:ext uri="{BB962C8B-B14F-4D97-AF65-F5344CB8AC3E}">
        <p14:creationId xmlns:p14="http://schemas.microsoft.com/office/powerpoint/2010/main" val="216542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949526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4507309-7C2F-421B-9871-D7451991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326712"/>
            <a:ext cx="498476" cy="498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77DFF8-2FD6-4A36-8152-3929618C4068}"/>
              </a:ext>
            </a:extLst>
          </p:cNvPr>
          <p:cNvSpPr txBox="1"/>
          <p:nvPr/>
        </p:nvSpPr>
        <p:spPr>
          <a:xfrm>
            <a:off x="2271908" y="22077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DB6871E-C61F-4847-AA4F-890DA66D2723}"/>
              </a:ext>
            </a:extLst>
          </p:cNvPr>
          <p:cNvSpPr/>
          <p:nvPr/>
        </p:nvSpPr>
        <p:spPr>
          <a:xfrm>
            <a:off x="6364091" y="41564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36B05-6AC0-4EF4-89CA-119FCC4F6527}"/>
              </a:ext>
            </a:extLst>
          </p:cNvPr>
          <p:cNvSpPr txBox="1"/>
          <p:nvPr/>
        </p:nvSpPr>
        <p:spPr>
          <a:xfrm>
            <a:off x="7094733" y="22077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DBEBC-0146-4607-A640-25352708CD20}"/>
              </a:ext>
            </a:extLst>
          </p:cNvPr>
          <p:cNvSpPr txBox="1"/>
          <p:nvPr/>
        </p:nvSpPr>
        <p:spPr>
          <a:xfrm>
            <a:off x="2271908" y="40381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E99BDF-1FCF-431F-9B3E-9006AAF5862A}"/>
              </a:ext>
            </a:extLst>
          </p:cNvPr>
          <p:cNvSpPr txBox="1"/>
          <p:nvPr/>
        </p:nvSpPr>
        <p:spPr>
          <a:xfrm>
            <a:off x="7097186" y="40381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BA37645-FC83-4234-9491-A5724E07D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326409"/>
            <a:ext cx="498476" cy="49847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95725F-84A5-4CBC-B222-6791A883DEA2}"/>
              </a:ext>
            </a:extLst>
          </p:cNvPr>
          <p:cNvSpPr/>
          <p:nvPr/>
        </p:nvSpPr>
        <p:spPr>
          <a:xfrm>
            <a:off x="1538813" y="41564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0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872375" y="1127535"/>
            <a:ext cx="844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618E711-A2FF-434B-A46F-12F535B0120A}"/>
              </a:ext>
            </a:extLst>
          </p:cNvPr>
          <p:cNvSpPr/>
          <p:nvPr/>
        </p:nvSpPr>
        <p:spPr>
          <a:xfrm>
            <a:off x="6742299" y="2772859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EB9A94B-C9FA-452F-BC72-F6871EE3FF35}"/>
              </a:ext>
            </a:extLst>
          </p:cNvPr>
          <p:cNvSpPr/>
          <p:nvPr/>
        </p:nvSpPr>
        <p:spPr>
          <a:xfrm>
            <a:off x="4440677" y="2772859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1FE2FD3-4498-4ED5-BB23-08E47093D04B}"/>
              </a:ext>
            </a:extLst>
          </p:cNvPr>
          <p:cNvSpPr/>
          <p:nvPr/>
        </p:nvSpPr>
        <p:spPr>
          <a:xfrm>
            <a:off x="5017411" y="4497768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6CFF588-537A-49EE-8FAE-0D8582D35681}"/>
              </a:ext>
            </a:extLst>
          </p:cNvPr>
          <p:cNvSpPr/>
          <p:nvPr/>
        </p:nvSpPr>
        <p:spPr>
          <a:xfrm>
            <a:off x="5017411" y="2196126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C52D3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C52D3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6740A-481B-4743-B723-3980990EB4C3}"/>
              </a:ext>
            </a:extLst>
          </p:cNvPr>
          <p:cNvSpPr txBox="1"/>
          <p:nvPr/>
        </p:nvSpPr>
        <p:spPr>
          <a:xfrm>
            <a:off x="8050452" y="2375777"/>
            <a:ext cx="2693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D4E480-5598-44D5-BC70-43A8D515D2F0}"/>
              </a:ext>
            </a:extLst>
          </p:cNvPr>
          <p:cNvSpPr/>
          <p:nvPr/>
        </p:nvSpPr>
        <p:spPr>
          <a:xfrm>
            <a:off x="8050452" y="2093682"/>
            <a:ext cx="269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22257-2CBF-41D9-B912-84CF833F0AF4}"/>
              </a:ext>
            </a:extLst>
          </p:cNvPr>
          <p:cNvSpPr txBox="1"/>
          <p:nvPr/>
        </p:nvSpPr>
        <p:spPr>
          <a:xfrm>
            <a:off x="8050452" y="5121600"/>
            <a:ext cx="2693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23EB88D-5F46-4DBA-97D4-B03350E004E9}"/>
              </a:ext>
            </a:extLst>
          </p:cNvPr>
          <p:cNvSpPr/>
          <p:nvPr/>
        </p:nvSpPr>
        <p:spPr>
          <a:xfrm>
            <a:off x="8050452" y="4839505"/>
            <a:ext cx="269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34DE1-2FAC-4D42-B6A9-37D2DF0AD1B7}"/>
              </a:ext>
            </a:extLst>
          </p:cNvPr>
          <p:cNvSpPr txBox="1"/>
          <p:nvPr/>
        </p:nvSpPr>
        <p:spPr>
          <a:xfrm>
            <a:off x="1447800" y="2375777"/>
            <a:ext cx="2693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E414E6-EC23-4088-BAAA-972652C648E2}"/>
              </a:ext>
            </a:extLst>
          </p:cNvPr>
          <p:cNvSpPr/>
          <p:nvPr/>
        </p:nvSpPr>
        <p:spPr>
          <a:xfrm>
            <a:off x="1447799" y="2093682"/>
            <a:ext cx="269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9DF35C-EDCC-4D21-9D11-A9B98DACB69D}"/>
              </a:ext>
            </a:extLst>
          </p:cNvPr>
          <p:cNvSpPr txBox="1"/>
          <p:nvPr/>
        </p:nvSpPr>
        <p:spPr>
          <a:xfrm>
            <a:off x="1447800" y="5121600"/>
            <a:ext cx="2693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D3ECB6-2099-4F33-BB14-C7C5454E7940}"/>
              </a:ext>
            </a:extLst>
          </p:cNvPr>
          <p:cNvSpPr/>
          <p:nvPr/>
        </p:nvSpPr>
        <p:spPr>
          <a:xfrm>
            <a:off x="1447799" y="4839505"/>
            <a:ext cx="269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C0F8FE2-4D76-4572-9C6D-3218C46D8343}"/>
              </a:ext>
            </a:extLst>
          </p:cNvPr>
          <p:cNvSpPr/>
          <p:nvPr/>
        </p:nvSpPr>
        <p:spPr>
          <a:xfrm>
            <a:off x="5256336" y="3433226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7736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8F80419-4BA8-4748-BBBC-7F8EE632195D}"/>
              </a:ext>
            </a:extLst>
          </p:cNvPr>
          <p:cNvSpPr txBox="1"/>
          <p:nvPr/>
        </p:nvSpPr>
        <p:spPr>
          <a:xfrm>
            <a:off x="1126942" y="3983718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482894D-EFA0-4245-9375-62FFB6A7485F}"/>
              </a:ext>
            </a:extLst>
          </p:cNvPr>
          <p:cNvSpPr/>
          <p:nvPr/>
        </p:nvSpPr>
        <p:spPr>
          <a:xfrm>
            <a:off x="1126942" y="3572394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7E6D6-E386-41A9-8882-1B4115C6C8E8}"/>
              </a:ext>
            </a:extLst>
          </p:cNvPr>
          <p:cNvSpPr txBox="1"/>
          <p:nvPr/>
        </p:nvSpPr>
        <p:spPr>
          <a:xfrm>
            <a:off x="4622958" y="3983718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320FFF3-E37E-4C9D-9005-847716EF0751}"/>
              </a:ext>
            </a:extLst>
          </p:cNvPr>
          <p:cNvSpPr/>
          <p:nvPr/>
        </p:nvSpPr>
        <p:spPr>
          <a:xfrm>
            <a:off x="4622958" y="3572394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7B104-19C4-4201-9165-CA0453CC1A95}"/>
              </a:ext>
            </a:extLst>
          </p:cNvPr>
          <p:cNvSpPr txBox="1"/>
          <p:nvPr/>
        </p:nvSpPr>
        <p:spPr>
          <a:xfrm>
            <a:off x="8118974" y="3983718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9CBC68-736D-4BF4-824B-D99A8359AD4A}"/>
              </a:ext>
            </a:extLst>
          </p:cNvPr>
          <p:cNvSpPr/>
          <p:nvPr/>
        </p:nvSpPr>
        <p:spPr>
          <a:xfrm>
            <a:off x="8118974" y="3572394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05D9AF-4F1C-4EE6-B81D-073E073ED8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E5E868-8115-4160-BFFC-B0EDD3F046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8898B21-CB3E-4C2F-B67F-0068EF2291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7645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7592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F7DBC6E-FDF3-4A67-8AFC-0BB4CD72E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593593" y="1539229"/>
            <a:ext cx="1742596" cy="199153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E9958F9-B036-4CFF-986D-3BA64809C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25868" y="3421809"/>
            <a:ext cx="1742596" cy="199153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19F085A-94F2-45E3-8071-2A4FA5D7B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661320" y="3421810"/>
            <a:ext cx="1742596" cy="1991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65D87E-DCE1-4E68-9106-05C56C228DC9}"/>
              </a:ext>
            </a:extLst>
          </p:cNvPr>
          <p:cNvSpPr txBox="1"/>
          <p:nvPr/>
        </p:nvSpPr>
        <p:spPr>
          <a:xfrm>
            <a:off x="2769802" y="2384242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EA388-CE84-4574-A5BB-7670C50E86EA}"/>
              </a:ext>
            </a:extLst>
          </p:cNvPr>
          <p:cNvSpPr txBox="1"/>
          <p:nvPr/>
        </p:nvSpPr>
        <p:spPr>
          <a:xfrm>
            <a:off x="1702077" y="42860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44A90-3EDF-4F42-AAB8-B8E3C6B75269}"/>
              </a:ext>
            </a:extLst>
          </p:cNvPr>
          <p:cNvSpPr txBox="1"/>
          <p:nvPr/>
        </p:nvSpPr>
        <p:spPr>
          <a:xfrm>
            <a:off x="3837529" y="42860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86FFF2-3907-486D-B193-02C10312CA12}"/>
              </a:ext>
            </a:extLst>
          </p:cNvPr>
          <p:cNvSpPr txBox="1"/>
          <p:nvPr/>
        </p:nvSpPr>
        <p:spPr>
          <a:xfrm>
            <a:off x="6874245" y="208863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98C6F8-5584-45B6-ACB6-4BC17551717D}"/>
              </a:ext>
            </a:extLst>
          </p:cNvPr>
          <p:cNvSpPr/>
          <p:nvPr/>
        </p:nvSpPr>
        <p:spPr>
          <a:xfrm>
            <a:off x="6873008" y="173310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47549D-5627-4B35-AD83-EC4650102AC6}"/>
              </a:ext>
            </a:extLst>
          </p:cNvPr>
          <p:cNvSpPr txBox="1"/>
          <p:nvPr/>
        </p:nvSpPr>
        <p:spPr>
          <a:xfrm>
            <a:off x="6874245" y="3482457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538A-2787-41A7-9CCF-38EAF75EF91F}"/>
              </a:ext>
            </a:extLst>
          </p:cNvPr>
          <p:cNvSpPr/>
          <p:nvPr/>
        </p:nvSpPr>
        <p:spPr>
          <a:xfrm>
            <a:off x="6873008" y="3126922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84263-B2EF-4517-8544-2C74A4741E26}"/>
              </a:ext>
            </a:extLst>
          </p:cNvPr>
          <p:cNvSpPr txBox="1"/>
          <p:nvPr/>
        </p:nvSpPr>
        <p:spPr>
          <a:xfrm>
            <a:off x="6874245" y="487627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C68CE74-8F17-47F8-9347-D3C1B3644377}"/>
              </a:ext>
            </a:extLst>
          </p:cNvPr>
          <p:cNvSpPr/>
          <p:nvPr/>
        </p:nvSpPr>
        <p:spPr>
          <a:xfrm>
            <a:off x="6873008" y="452074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0EAB2E8-715E-4EB1-B946-0335FDE8E63D}"/>
              </a:ext>
            </a:extLst>
          </p:cNvPr>
          <p:cNvSpPr/>
          <p:nvPr/>
        </p:nvSpPr>
        <p:spPr>
          <a:xfrm flipH="1" flipV="1">
            <a:off x="6452738" y="1796243"/>
            <a:ext cx="239067" cy="23906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786D1C4-92E2-4D82-A9F6-032814AB7440}"/>
              </a:ext>
            </a:extLst>
          </p:cNvPr>
          <p:cNvSpPr/>
          <p:nvPr/>
        </p:nvSpPr>
        <p:spPr>
          <a:xfrm flipH="1" flipV="1">
            <a:off x="6452738" y="3190063"/>
            <a:ext cx="239067" cy="239067"/>
          </a:xfrm>
          <a:prstGeom prst="ellipse">
            <a:avLst/>
          </a:prstGeom>
          <a:solidFill>
            <a:srgbClr val="DE6D1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A2608BF-99DB-4DDE-B9B6-2302725599F5}"/>
              </a:ext>
            </a:extLst>
          </p:cNvPr>
          <p:cNvSpPr/>
          <p:nvPr/>
        </p:nvSpPr>
        <p:spPr>
          <a:xfrm flipH="1" flipV="1">
            <a:off x="6452738" y="4583884"/>
            <a:ext cx="239067" cy="239067"/>
          </a:xfrm>
          <a:prstGeom prst="ellipse">
            <a:avLst/>
          </a:prstGeom>
          <a:solidFill>
            <a:srgbClr val="1B67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E2727B4B-77B8-487C-8BAC-38E7DA256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748B63BE-124A-4456-8792-262176838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E744855-183E-4C1F-9056-830B1BE9682F}"/>
              </a:ext>
            </a:extLst>
          </p:cNvPr>
          <p:cNvSpPr txBox="1"/>
          <p:nvPr/>
        </p:nvSpPr>
        <p:spPr>
          <a:xfrm>
            <a:off x="2545752" y="2397638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57DEB-15FD-4CC9-B3E1-A25277A54455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3709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bg1"/>
                </a:solidFill>
              </a:rPr>
              <a:t>Break Section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638088" y="1147514"/>
            <a:ext cx="10712624" cy="5278686"/>
            <a:chOff x="1311832" y="1528784"/>
            <a:chExt cx="9568336" cy="4714832"/>
          </a:xfrm>
          <a:solidFill>
            <a:srgbClr val="DE6D1D"/>
          </a:solidFill>
          <a:effectLst/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C000"/>
            </a:solidFill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C000"/>
            </a:solidFill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C000"/>
            </a:solidFill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C000"/>
            </a:solidFill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C52D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48752" y="2683915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B67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49793" y="4819939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B67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46299" y="2309575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B67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479143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World map slide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739900" y="1067606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777202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9" y="23624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362441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644102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9" y="42293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4229341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777202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3" y="23624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362441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644102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3" y="4229341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4229341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C177C3EB-2D24-4CB7-AD0B-5F0050F69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818152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67F4900-1CEC-4304-B651-58F496B87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818152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C6F3F38-F0E7-44A4-B6FA-6E3049C237C1}"/>
              </a:ext>
            </a:extLst>
          </p:cNvPr>
          <p:cNvSpPr txBox="1"/>
          <p:nvPr/>
        </p:nvSpPr>
        <p:spPr>
          <a:xfrm>
            <a:off x="731622" y="9794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CFDBE9-9D25-47C5-A2FE-129381203CB1}"/>
              </a:ext>
            </a:extLst>
          </p:cNvPr>
          <p:cNvSpPr txBox="1"/>
          <p:nvPr/>
        </p:nvSpPr>
        <p:spPr>
          <a:xfrm>
            <a:off x="731622" y="2056706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0C4289B-4A49-4EE9-A153-22A1B45D11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C60BF88-C55F-4339-BBF7-45227015A0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B4BBD4D-5EFC-4744-BF11-C7897AB42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010" y="699816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D234F2-1117-4843-9073-C07A49318AF0}"/>
              </a:ext>
            </a:extLst>
          </p:cNvPr>
          <p:cNvSpPr txBox="1"/>
          <p:nvPr/>
        </p:nvSpPr>
        <p:spPr>
          <a:xfrm>
            <a:off x="1147865" y="213836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61643-D7DD-425D-ACD1-AB5F6E16693B}"/>
              </a:ext>
            </a:extLst>
          </p:cNvPr>
          <p:cNvSpPr txBox="1"/>
          <p:nvPr/>
        </p:nvSpPr>
        <p:spPr>
          <a:xfrm>
            <a:off x="1147865" y="3215580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4AFA4F6-242B-4365-A25C-54F7F1E323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59172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46CED71E-56FA-4390-86BA-31E5958D8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601569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15E4DA-17DF-4C02-B72A-FC8DD7A88902}"/>
              </a:ext>
            </a:extLst>
          </p:cNvPr>
          <p:cNvSpPr txBox="1"/>
          <p:nvPr/>
        </p:nvSpPr>
        <p:spPr>
          <a:xfrm>
            <a:off x="511882" y="890220"/>
            <a:ext cx="4017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C52A57-E3E9-44DE-A6B0-7F0C54A1C7D9}"/>
              </a:ext>
            </a:extLst>
          </p:cNvPr>
          <p:cNvSpPr txBox="1"/>
          <p:nvPr/>
        </p:nvSpPr>
        <p:spPr>
          <a:xfrm>
            <a:off x="511883" y="1850201"/>
            <a:ext cx="40173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B607E0F-78C0-4FA0-81DF-3EA0F8A078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85221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C52D3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C52D3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C52D3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C52D3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C52D3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C52D3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C52D3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C52D3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C52D3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C52D3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C52D3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C52D3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C52D3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C52D3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C52D3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C52D3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C52D3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C52D3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C52D3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C52D3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C52D3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C52D3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C52D3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C52D3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C52D3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C52D3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C52D3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C52D3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C52D3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C52D3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C52D3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C52D3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C52D3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C52D3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C52D3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C52D3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C52D3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C52D3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C52D3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C52D3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C52D3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C52D3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C52D3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C52D3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C52D3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C52D3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C52D3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C52D3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C52D3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C52D3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C52D3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C52D3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C52D3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C52D3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C52D3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C52D3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C52D3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C52D3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C52D3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C52D3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C52D3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C52D3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C52D3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C52D3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C52D3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C52D3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C52D3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C52D3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C52D3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C52D3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C52D3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C52D3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C52D3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C52D3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C52D3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C52D3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C52D3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C52D3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C52D3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C52D3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C52D3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C52D3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C52D3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C52D3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C52D3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59F24862-A70E-47A0-B77F-31B702787EBA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C52D33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D2765EFB-4929-46A5-B635-CEB222FCBED9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C52D33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C52D33"/>
              </a:solidFill>
            </a:endParaRPr>
          </a:p>
          <a:p>
            <a:r>
              <a:rPr lang="en-US" altLang="ko-KR" sz="1600" dirty="0">
                <a:solidFill>
                  <a:srgbClr val="C52D3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C52D3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C52D3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C52D3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C52D3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C52D3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C52D3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C52D3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C52D3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C52D3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C52D3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C52D3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C52D3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C52D3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C52D3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C52D3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C52D3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C52D3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C52D3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C52D3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C52D3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C52D3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C52D3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C52D3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C52D3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C52D3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C52D3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C52D3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C52D3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C52D3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C52D3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C52D3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C52D3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C52D3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C52D3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C52D3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C52D3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C52D3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C52D3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C52D3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C52D3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C52D3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C52D3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C52D3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C52D3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C52D3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C52D3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C52D3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C52D3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C52D3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C52D3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C52D3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C52D3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C52D3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C52D3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C52D3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C52D3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C52D3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C52D3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C52D3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C52D3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C52D3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C52D3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C52D3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C52D3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C52D3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C52D3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C52D3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C52D3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C52D3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C52D3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C52D3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C52D3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C52D3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0FE3FE83-7CC3-4F20-A1AD-DEB6DA292C01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C52D33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296EB23-CA9F-4376-9B3F-5BE47A9AD31A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C52D33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C52D33"/>
              </a:solidFill>
            </a:endParaRPr>
          </a:p>
          <a:p>
            <a:r>
              <a:rPr lang="en-US" altLang="ko-KR" sz="1600" dirty="0">
                <a:solidFill>
                  <a:srgbClr val="C52D33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505670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385312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DBA20F2-F1C0-4EAE-8A46-A231CF194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BD63CB5-323F-45E9-B8E1-17E5C8DAB8B6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9DD676E-8317-4BAC-A68E-B280D0933D86}"/>
              </a:ext>
            </a:extLst>
          </p:cNvPr>
          <p:cNvSpPr/>
          <p:nvPr/>
        </p:nvSpPr>
        <p:spPr>
          <a:xfrm>
            <a:off x="3921966" y="3570863"/>
            <a:ext cx="4450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739900" y="1432532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E2E82B-6EF3-4C4B-A017-E34515210648}"/>
              </a:ext>
            </a:extLst>
          </p:cNvPr>
          <p:cNvSpPr txBox="1"/>
          <p:nvPr/>
        </p:nvSpPr>
        <p:spPr>
          <a:xfrm>
            <a:off x="1516487" y="45015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8F0A526-0A51-40F3-8F7C-D2F7E5465C00}"/>
              </a:ext>
            </a:extLst>
          </p:cNvPr>
          <p:cNvSpPr/>
          <p:nvPr/>
        </p:nvSpPr>
        <p:spPr>
          <a:xfrm>
            <a:off x="1516488" y="40175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76853C3F-67AF-4616-A1C3-FCDA14E43BCB}"/>
              </a:ext>
            </a:extLst>
          </p:cNvPr>
          <p:cNvSpPr/>
          <p:nvPr/>
        </p:nvSpPr>
        <p:spPr>
          <a:xfrm>
            <a:off x="2355438" y="26385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3112BAEF-8612-498C-B0AB-7D84664B773F}"/>
              </a:ext>
            </a:extLst>
          </p:cNvPr>
          <p:cNvGrpSpPr/>
          <p:nvPr/>
        </p:nvGrpSpPr>
        <p:grpSpPr>
          <a:xfrm>
            <a:off x="2746842" y="2972506"/>
            <a:ext cx="409596" cy="409096"/>
            <a:chOff x="2090919" y="902017"/>
            <a:chExt cx="388715" cy="388239"/>
          </a:xfrm>
          <a:solidFill>
            <a:srgbClr val="C52D33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43097EB-33AB-4989-A1E5-66148E1B8B9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E0764CB-A89A-44D0-B4AE-413D2372175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764C833-6075-47A9-BBB3-D8407B8C1D76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7CB940A-6B24-4E87-8E7D-AC2EB99CE53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8BE69CF-6E1A-498E-81FF-A8AF4806A053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B3C141E-9D8A-49CB-9F8D-8EEC65FD440C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1C38ACB-88D6-4A1B-9227-ACC60764D723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54D2EF6F-6A4D-4A9B-B036-3CC510B7AFE0}"/>
              </a:ext>
            </a:extLst>
          </p:cNvPr>
          <p:cNvSpPr/>
          <p:nvPr/>
        </p:nvSpPr>
        <p:spPr>
          <a:xfrm>
            <a:off x="8710932" y="26385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BC0A145-EA34-4327-8186-8D4BABF81A0F}"/>
              </a:ext>
            </a:extLst>
          </p:cNvPr>
          <p:cNvGrpSpPr/>
          <p:nvPr/>
        </p:nvGrpSpPr>
        <p:grpSpPr>
          <a:xfrm>
            <a:off x="9067678" y="2964939"/>
            <a:ext cx="411504" cy="411504"/>
            <a:chOff x="752656" y="1562597"/>
            <a:chExt cx="390525" cy="390525"/>
          </a:xfrm>
          <a:solidFill>
            <a:srgbClr val="C52D3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C54BB50-1F6A-4900-B485-229CCD76806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8B7EBB0-1948-43CD-8462-BC015174A24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FE64CBF-164A-459C-9776-1A1B89646C0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3FC7AE3-93F1-413D-BC08-9E88CE32971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783ACEC-0AC8-4CCF-AAB2-F66363B9A5E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8A1E1F48-1E1C-45B8-86E1-74A0B9870864}"/>
              </a:ext>
            </a:extLst>
          </p:cNvPr>
          <p:cNvSpPr/>
          <p:nvPr/>
        </p:nvSpPr>
        <p:spPr>
          <a:xfrm>
            <a:off x="5533185" y="2638557"/>
            <a:ext cx="1125000" cy="1125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88AEBC5-17C2-4B26-9CDD-4866C1E1C543}"/>
              </a:ext>
            </a:extLst>
          </p:cNvPr>
          <p:cNvGrpSpPr/>
          <p:nvPr/>
        </p:nvGrpSpPr>
        <p:grpSpPr>
          <a:xfrm>
            <a:off x="5908496" y="3003986"/>
            <a:ext cx="411204" cy="394142"/>
            <a:chOff x="6793030" y="2235612"/>
            <a:chExt cx="390240" cy="374047"/>
          </a:xfrm>
          <a:solidFill>
            <a:srgbClr val="C52D33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F97C2DB-4306-47EC-BFF4-E53FBBC3A7C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BE7A089-051E-42F9-8F8E-205EEEBC8F9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3F205F3-1CE4-4686-9441-489BA50D62AF}"/>
              </a:ext>
            </a:extLst>
          </p:cNvPr>
          <p:cNvSpPr txBox="1"/>
          <p:nvPr/>
        </p:nvSpPr>
        <p:spPr>
          <a:xfrm>
            <a:off x="4694234" y="45015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BE08E76-8E57-48AE-A423-B93F3F167F75}"/>
              </a:ext>
            </a:extLst>
          </p:cNvPr>
          <p:cNvSpPr/>
          <p:nvPr/>
        </p:nvSpPr>
        <p:spPr>
          <a:xfrm>
            <a:off x="4694235" y="40175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169917-572E-41D3-AEF2-65D3E27B0178}"/>
              </a:ext>
            </a:extLst>
          </p:cNvPr>
          <p:cNvSpPr txBox="1"/>
          <p:nvPr/>
        </p:nvSpPr>
        <p:spPr>
          <a:xfrm>
            <a:off x="7871981" y="45015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1541840-3948-48A4-B5CA-67094E3DB07D}"/>
              </a:ext>
            </a:extLst>
          </p:cNvPr>
          <p:cNvSpPr/>
          <p:nvPr/>
        </p:nvSpPr>
        <p:spPr>
          <a:xfrm>
            <a:off x="7871982" y="40175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00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86A9C8-E421-4FD8-A9C9-A98748F6A43A}"/>
              </a:ext>
            </a:extLst>
          </p:cNvPr>
          <p:cNvSpPr txBox="1"/>
          <p:nvPr/>
        </p:nvSpPr>
        <p:spPr>
          <a:xfrm>
            <a:off x="3632284" y="2039660"/>
            <a:ext cx="492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F600F-C37F-4B3F-A677-EDCBD9D324B2}"/>
              </a:ext>
            </a:extLst>
          </p:cNvPr>
          <p:cNvSpPr txBox="1"/>
          <p:nvPr/>
        </p:nvSpPr>
        <p:spPr>
          <a:xfrm>
            <a:off x="3632235" y="3609320"/>
            <a:ext cx="491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C34F5-9CC3-439B-BAD6-29DDDEB88051}"/>
              </a:ext>
            </a:extLst>
          </p:cNvPr>
          <p:cNvSpPr txBox="1"/>
          <p:nvPr/>
        </p:nvSpPr>
        <p:spPr>
          <a:xfrm>
            <a:off x="2209800" y="711072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D36086-43D8-4996-A925-4E8B2C7B4468}"/>
              </a:ext>
            </a:extLst>
          </p:cNvPr>
          <p:cNvSpPr txBox="1"/>
          <p:nvPr/>
        </p:nvSpPr>
        <p:spPr>
          <a:xfrm>
            <a:off x="3074973" y="23535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656926-3240-444F-8500-0036A1136B77}"/>
              </a:ext>
            </a:extLst>
          </p:cNvPr>
          <p:cNvSpPr/>
          <p:nvPr/>
        </p:nvSpPr>
        <p:spPr>
          <a:xfrm>
            <a:off x="2998773" y="20434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C1E17EB-5641-4CE3-A9D5-63C47813037A}"/>
              </a:ext>
            </a:extLst>
          </p:cNvPr>
          <p:cNvSpPr/>
          <p:nvPr/>
        </p:nvSpPr>
        <p:spPr>
          <a:xfrm>
            <a:off x="2343130" y="19235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7B5E2-BFB0-4616-B627-33B6205B0E69}"/>
              </a:ext>
            </a:extLst>
          </p:cNvPr>
          <p:cNvSpPr txBox="1"/>
          <p:nvPr/>
        </p:nvSpPr>
        <p:spPr>
          <a:xfrm>
            <a:off x="3074973" y="44941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7E4BA3-883A-4F0B-A13C-DF93ED36A4D4}"/>
              </a:ext>
            </a:extLst>
          </p:cNvPr>
          <p:cNvSpPr/>
          <p:nvPr/>
        </p:nvSpPr>
        <p:spPr>
          <a:xfrm>
            <a:off x="2998773" y="41840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690637-72BF-4CE5-9E51-7EAF5A7774BE}"/>
              </a:ext>
            </a:extLst>
          </p:cNvPr>
          <p:cNvSpPr/>
          <p:nvPr/>
        </p:nvSpPr>
        <p:spPr>
          <a:xfrm>
            <a:off x="2343130" y="40641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C170DC-A04E-4120-B4EE-9FEB8622D6BB}"/>
              </a:ext>
            </a:extLst>
          </p:cNvPr>
          <p:cNvSpPr txBox="1"/>
          <p:nvPr/>
        </p:nvSpPr>
        <p:spPr>
          <a:xfrm>
            <a:off x="6871386" y="23535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270553-0848-44C9-8DC4-7D979FCA2AA6}"/>
              </a:ext>
            </a:extLst>
          </p:cNvPr>
          <p:cNvSpPr/>
          <p:nvPr/>
        </p:nvSpPr>
        <p:spPr>
          <a:xfrm>
            <a:off x="6795186" y="20434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A8F31A-420C-4BD4-B84B-7B09E325F4B1}"/>
              </a:ext>
            </a:extLst>
          </p:cNvPr>
          <p:cNvSpPr/>
          <p:nvPr/>
        </p:nvSpPr>
        <p:spPr>
          <a:xfrm>
            <a:off x="6139543" y="19235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BD317E-BCAF-49BA-96F9-CA46F31879F1}"/>
              </a:ext>
            </a:extLst>
          </p:cNvPr>
          <p:cNvSpPr txBox="1"/>
          <p:nvPr/>
        </p:nvSpPr>
        <p:spPr>
          <a:xfrm>
            <a:off x="6871386" y="44941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2C9D48-3B86-428F-806E-7767E13A1684}"/>
              </a:ext>
            </a:extLst>
          </p:cNvPr>
          <p:cNvSpPr/>
          <p:nvPr/>
        </p:nvSpPr>
        <p:spPr>
          <a:xfrm>
            <a:off x="6795186" y="41840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E16450-4E94-4D00-A3A9-A75F8454AA61}"/>
              </a:ext>
            </a:extLst>
          </p:cNvPr>
          <p:cNvSpPr/>
          <p:nvPr/>
        </p:nvSpPr>
        <p:spPr>
          <a:xfrm>
            <a:off x="6139543" y="40641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299204" y="4046587"/>
            <a:ext cx="416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299203" y="4481542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299203" y="1746207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299203" y="2363138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16F810-8310-4770-8CCB-46B09D42F6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856377A-305D-4ECE-96D1-AEFB78187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581" y="5750692"/>
            <a:ext cx="454109" cy="359913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918D22B-9569-4098-9267-EA049550C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42735">
            <a:off x="339923" y="4522165"/>
            <a:ext cx="879233" cy="939435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1DFA7F6-2CB0-4FC1-AC2E-24BFB917CB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49" y="5423846"/>
            <a:ext cx="1260474" cy="1260474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26B9DC5-C72A-47E9-9C1F-66F6C6134C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3"/>
          <a:stretch/>
        </p:blipFill>
        <p:spPr>
          <a:xfrm rot="20572521" flipH="1">
            <a:off x="-71471" y="5002313"/>
            <a:ext cx="1349764" cy="1538590"/>
          </a:xfrm>
          <a:prstGeom prst="rect">
            <a:avLst/>
          </a:prstGeom>
          <a:effectLst>
            <a:outerShdw blurRad="127000" dist="63500" dir="2700000" algn="tl" rotWithShape="0">
              <a:srgbClr val="1F4954">
                <a:alpha val="4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7EF21E-1E82-442A-BC58-956DDBE01E50}"/>
              </a:ext>
            </a:extLst>
          </p:cNvPr>
          <p:cNvSpPr txBox="1"/>
          <p:nvPr/>
        </p:nvSpPr>
        <p:spPr>
          <a:xfrm>
            <a:off x="6096001" y="228702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DAC7685-F197-4949-B469-3606EAA2468E}"/>
              </a:ext>
            </a:extLst>
          </p:cNvPr>
          <p:cNvSpPr/>
          <p:nvPr/>
        </p:nvSpPr>
        <p:spPr>
          <a:xfrm>
            <a:off x="6096000" y="190518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3C5B4B5-60D8-47A8-B2AA-22DF9D084DAC}"/>
              </a:ext>
            </a:extLst>
          </p:cNvPr>
          <p:cNvSpPr/>
          <p:nvPr/>
        </p:nvSpPr>
        <p:spPr>
          <a:xfrm>
            <a:off x="5813470" y="2027583"/>
            <a:ext cx="124542" cy="124542"/>
          </a:xfrm>
          <a:prstGeom prst="rect">
            <a:avLst/>
          </a:pr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902F0-1D78-41E8-9605-CA90299E083C}"/>
              </a:ext>
            </a:extLst>
          </p:cNvPr>
          <p:cNvSpPr txBox="1"/>
          <p:nvPr/>
        </p:nvSpPr>
        <p:spPr>
          <a:xfrm>
            <a:off x="6096001" y="3516728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2BD2DC7-5F99-4C16-BDB6-5A483B6FE323}"/>
              </a:ext>
            </a:extLst>
          </p:cNvPr>
          <p:cNvSpPr/>
          <p:nvPr/>
        </p:nvSpPr>
        <p:spPr>
          <a:xfrm>
            <a:off x="6096000" y="3134893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5D4E7C8-07EA-4623-AAB6-4FC0AB3F9C05}"/>
              </a:ext>
            </a:extLst>
          </p:cNvPr>
          <p:cNvSpPr/>
          <p:nvPr/>
        </p:nvSpPr>
        <p:spPr>
          <a:xfrm>
            <a:off x="5813470" y="3257288"/>
            <a:ext cx="124542" cy="124542"/>
          </a:xfrm>
          <a:prstGeom prst="rect">
            <a:avLst/>
          </a:pr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2C508-4E0D-4517-B183-85998C870205}"/>
              </a:ext>
            </a:extLst>
          </p:cNvPr>
          <p:cNvSpPr txBox="1"/>
          <p:nvPr/>
        </p:nvSpPr>
        <p:spPr>
          <a:xfrm>
            <a:off x="6096001" y="474643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5CAFE17-88C6-4C08-8FAB-1643431D6522}"/>
              </a:ext>
            </a:extLst>
          </p:cNvPr>
          <p:cNvSpPr/>
          <p:nvPr/>
        </p:nvSpPr>
        <p:spPr>
          <a:xfrm>
            <a:off x="6096000" y="436459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14726C-2ED6-452C-A930-FCA8991A4B5B}"/>
              </a:ext>
            </a:extLst>
          </p:cNvPr>
          <p:cNvSpPr/>
          <p:nvPr/>
        </p:nvSpPr>
        <p:spPr>
          <a:xfrm>
            <a:off x="5813470" y="4481872"/>
            <a:ext cx="124542" cy="124542"/>
          </a:xfrm>
          <a:prstGeom prst="rect">
            <a:avLst/>
          </a:prstGeom>
          <a:solidFill>
            <a:srgbClr val="C52D3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A4642F-A2AD-4716-BC67-9B2C559A1E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55649" y="1750109"/>
            <a:ext cx="3601176" cy="3601172"/>
          </a:xfrm>
        </p:spPr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2994029-4C60-43DD-AAF9-7CC5E28B8C08}"/>
              </a:ext>
            </a:extLst>
          </p:cNvPr>
          <p:cNvGrpSpPr/>
          <p:nvPr/>
        </p:nvGrpSpPr>
        <p:grpSpPr>
          <a:xfrm>
            <a:off x="183971" y="26985"/>
            <a:ext cx="2072610" cy="2214524"/>
            <a:chOff x="183971" y="26985"/>
            <a:chExt cx="2072610" cy="2214524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4BB21E22-7360-4BD5-9382-6FC85ACA9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71" y="26985"/>
              <a:ext cx="2072610" cy="2214524"/>
            </a:xfrm>
            <a:prstGeom prst="rect">
              <a:avLst/>
            </a:prstGeom>
            <a:effectLst>
              <a:outerShdw blurRad="127000" dist="63500" dir="2700000" algn="tl" rotWithShape="0">
                <a:srgbClr val="1F4954">
                  <a:alpha val="45000"/>
                </a:srgbClr>
              </a:outerShdw>
            </a:effectLst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63C112A-B2CF-4813-8855-444DBF005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80799">
              <a:off x="447176" y="361147"/>
              <a:ext cx="1546199" cy="1546199"/>
            </a:xfrm>
            <a:prstGeom prst="rect">
              <a:avLst/>
            </a:prstGeom>
            <a:effectLst>
              <a:outerShdw blurRad="127000" dist="63500" dir="2700000" algn="tl" rotWithShape="0">
                <a:srgbClr val="1F4954">
                  <a:alpha val="4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16A7B5-13B4-4F37-B08F-885762FE306E}"/>
              </a:ext>
            </a:extLst>
          </p:cNvPr>
          <p:cNvSpPr txBox="1"/>
          <p:nvPr/>
        </p:nvSpPr>
        <p:spPr>
          <a:xfrm>
            <a:off x="1976797" y="693890"/>
            <a:ext cx="823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1D2697-4423-4F61-AA05-1F3E3245E62A}"/>
              </a:ext>
            </a:extLst>
          </p:cNvPr>
          <p:cNvSpPr txBox="1"/>
          <p:nvPr/>
        </p:nvSpPr>
        <p:spPr>
          <a:xfrm>
            <a:off x="2052995" y="3662598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A4E122F0-2973-4723-BF06-0B44CDB2727C}"/>
              </a:ext>
            </a:extLst>
          </p:cNvPr>
          <p:cNvSpPr/>
          <p:nvPr/>
        </p:nvSpPr>
        <p:spPr>
          <a:xfrm>
            <a:off x="2052995" y="30919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7B5C7C4-F3F8-4821-BDA7-2AEADA787398}"/>
              </a:ext>
            </a:extLst>
          </p:cNvPr>
          <p:cNvSpPr txBox="1"/>
          <p:nvPr/>
        </p:nvSpPr>
        <p:spPr>
          <a:xfrm>
            <a:off x="4920440" y="3662598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204A7BE1-47F3-403B-BA67-A1C740A6E1E7}"/>
              </a:ext>
            </a:extLst>
          </p:cNvPr>
          <p:cNvSpPr/>
          <p:nvPr/>
        </p:nvSpPr>
        <p:spPr>
          <a:xfrm>
            <a:off x="4920440" y="30919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12FF111-9FA6-4D67-8C94-5B6E0D97C8AA}"/>
              </a:ext>
            </a:extLst>
          </p:cNvPr>
          <p:cNvSpPr txBox="1"/>
          <p:nvPr/>
        </p:nvSpPr>
        <p:spPr>
          <a:xfrm>
            <a:off x="7787885" y="3662598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FC450336-732F-471C-B048-A67A95F2481C}"/>
              </a:ext>
            </a:extLst>
          </p:cNvPr>
          <p:cNvSpPr/>
          <p:nvPr/>
        </p:nvSpPr>
        <p:spPr>
          <a:xfrm>
            <a:off x="7787885" y="3091909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E045A841-FB08-4F17-9E96-43297D979D9A}"/>
              </a:ext>
            </a:extLst>
          </p:cNvPr>
          <p:cNvGrpSpPr/>
          <p:nvPr/>
        </p:nvGrpSpPr>
        <p:grpSpPr>
          <a:xfrm>
            <a:off x="2951227" y="1891373"/>
            <a:ext cx="630857" cy="628863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EA897CA1-C81F-421E-933C-0A1B87BB0C80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15A88830-0EC0-4FFF-BDB6-5A097AFDC0C3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9C7D4DA-55C6-4A55-8E85-922844ADDA5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6125102B-278E-40B1-9B5A-1C2CD45FAFC0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06EC4AB-649D-44DD-991E-038E7EC65CDB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7AE401-3896-493D-BE1E-6F98D0C1E8B9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E5B8B27E-DE1B-41EF-B4C8-768497AD3403}"/>
              </a:ext>
            </a:extLst>
          </p:cNvPr>
          <p:cNvGrpSpPr/>
          <p:nvPr/>
        </p:nvGrpSpPr>
        <p:grpSpPr>
          <a:xfrm>
            <a:off x="8689782" y="1934929"/>
            <a:ext cx="623527" cy="597879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E9B0F5-4977-42C0-97CE-8E6178D36257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93A4376-EA72-4667-92DA-795E16DE6BCF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1FA3125-A351-461D-8994-6E99B369ADFD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8F4710B1-30ED-4B87-8908-C0035B4DCA6F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D6C7D424-5432-44DF-AAA3-65512C103E74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0759651C-25D8-4884-A25C-32CB18879654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862944C4-63DE-41F5-9450-0FC63AE4B6DB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3B15C3F-4E28-478E-9188-BBD5A97D7BB6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72C812D5-8F2B-44D0-9052-939895401834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EA8F855-E9AE-43E6-8BE5-26FD98E8E91B}"/>
              </a:ext>
            </a:extLst>
          </p:cNvPr>
          <p:cNvGrpSpPr/>
          <p:nvPr/>
        </p:nvGrpSpPr>
        <p:grpSpPr>
          <a:xfrm>
            <a:off x="5819669" y="1861664"/>
            <a:ext cx="628863" cy="613525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2264833-06DC-465A-A249-CD6E3DBAE264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0B9BCA9-BA5E-4BE8-BC0C-0DF4F05538A2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613EE0B-FC2A-4E59-9FF1-6CBCB744F932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700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752600" y="886235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8BAE9C5-53AF-4EA5-A6ED-F39543DFE651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2787650" y="2429327"/>
            <a:ext cx="6616700" cy="0"/>
          </a:xfrm>
          <a:prstGeom prst="line">
            <a:avLst/>
          </a:prstGeom>
          <a:ln w="476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F3F849BB-647A-4E69-8979-6629F4996E32}"/>
              </a:ext>
            </a:extLst>
          </p:cNvPr>
          <p:cNvSpPr/>
          <p:nvPr/>
        </p:nvSpPr>
        <p:spPr>
          <a:xfrm>
            <a:off x="2114550" y="2092777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AAF6410-718B-4DA6-A288-A941E87ED7B2}"/>
              </a:ext>
            </a:extLst>
          </p:cNvPr>
          <p:cNvSpPr/>
          <p:nvPr/>
        </p:nvSpPr>
        <p:spPr>
          <a:xfrm>
            <a:off x="5759450" y="2092777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02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9BC4C14-91BD-4A89-AFEF-DCD920D3DD21}"/>
              </a:ext>
            </a:extLst>
          </p:cNvPr>
          <p:cNvSpPr/>
          <p:nvPr/>
        </p:nvSpPr>
        <p:spPr>
          <a:xfrm>
            <a:off x="9404350" y="2092777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03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1D5D-EEE3-4194-93A9-0572DFC8BE44}"/>
              </a:ext>
            </a:extLst>
          </p:cNvPr>
          <p:cNvSpPr txBox="1"/>
          <p:nvPr/>
        </p:nvSpPr>
        <p:spPr>
          <a:xfrm>
            <a:off x="1333866" y="32251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9DF82F-34B8-43BA-AA7E-99EC1F79DE51}"/>
              </a:ext>
            </a:extLst>
          </p:cNvPr>
          <p:cNvSpPr/>
          <p:nvPr/>
        </p:nvSpPr>
        <p:spPr>
          <a:xfrm>
            <a:off x="1333866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08:00-10:00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54A623-F222-45B5-8C66-19ACAB85C840}"/>
              </a:ext>
            </a:extLst>
          </p:cNvPr>
          <p:cNvSpPr txBox="1"/>
          <p:nvPr/>
        </p:nvSpPr>
        <p:spPr>
          <a:xfrm>
            <a:off x="4984933" y="32251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4978567-C2EA-4A51-B309-653BF02485A9}"/>
              </a:ext>
            </a:extLst>
          </p:cNvPr>
          <p:cNvSpPr/>
          <p:nvPr/>
        </p:nvSpPr>
        <p:spPr>
          <a:xfrm>
            <a:off x="4984933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10:00-10:30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1EA1C-8FA3-4C38-A5FA-108A3D6059E3}"/>
              </a:ext>
            </a:extLst>
          </p:cNvPr>
          <p:cNvSpPr txBox="1"/>
          <p:nvPr/>
        </p:nvSpPr>
        <p:spPr>
          <a:xfrm>
            <a:off x="8636002" y="32251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BA4827-8646-4A17-ACF0-8158FCDC3C60}"/>
              </a:ext>
            </a:extLst>
          </p:cNvPr>
          <p:cNvSpPr/>
          <p:nvPr/>
        </p:nvSpPr>
        <p:spPr>
          <a:xfrm>
            <a:off x="8636002" y="28974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11:30-13:00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F11518-1DC8-47CE-B776-8914DB723E83}"/>
              </a:ext>
            </a:extLst>
          </p:cNvPr>
          <p:cNvCxnSpPr>
            <a:cxnSpLocks/>
            <a:stCxn id="15" idx="6"/>
            <a:endCxn id="17" idx="2"/>
          </p:cNvCxnSpPr>
          <p:nvPr/>
        </p:nvCxnSpPr>
        <p:spPr>
          <a:xfrm>
            <a:off x="2787650" y="4445000"/>
            <a:ext cx="6616700" cy="0"/>
          </a:xfrm>
          <a:prstGeom prst="line">
            <a:avLst/>
          </a:prstGeom>
          <a:ln w="476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906ACE4D-1FD0-4C99-AE3C-BB5CA5D26F4A}"/>
              </a:ext>
            </a:extLst>
          </p:cNvPr>
          <p:cNvSpPr/>
          <p:nvPr/>
        </p:nvSpPr>
        <p:spPr>
          <a:xfrm>
            <a:off x="2114550" y="4108450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04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D035560-E77E-4F62-8B76-8C6E212D3338}"/>
              </a:ext>
            </a:extLst>
          </p:cNvPr>
          <p:cNvSpPr/>
          <p:nvPr/>
        </p:nvSpPr>
        <p:spPr>
          <a:xfrm>
            <a:off x="5759450" y="4108450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B9CC829-A8F0-49F1-8BB3-3DF29AA41198}"/>
              </a:ext>
            </a:extLst>
          </p:cNvPr>
          <p:cNvSpPr/>
          <p:nvPr/>
        </p:nvSpPr>
        <p:spPr>
          <a:xfrm>
            <a:off x="9404350" y="4108450"/>
            <a:ext cx="673100" cy="673100"/>
          </a:xfrm>
          <a:prstGeom prst="ellipse">
            <a:avLst/>
          </a:prstGeom>
          <a:solidFill>
            <a:srgbClr val="C52D33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06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B1C04-1F2D-4093-8822-0ABA40D5A15F}"/>
              </a:ext>
            </a:extLst>
          </p:cNvPr>
          <p:cNvSpPr txBox="1"/>
          <p:nvPr/>
        </p:nvSpPr>
        <p:spPr>
          <a:xfrm>
            <a:off x="1333866" y="52407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50D2B9-3560-4A17-8BD9-2E711BF06554}"/>
              </a:ext>
            </a:extLst>
          </p:cNvPr>
          <p:cNvSpPr/>
          <p:nvPr/>
        </p:nvSpPr>
        <p:spPr>
          <a:xfrm>
            <a:off x="1333866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13:00-13:30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C3A51-8DE4-46F5-B48A-C28B95AA1D8D}"/>
              </a:ext>
            </a:extLst>
          </p:cNvPr>
          <p:cNvSpPr txBox="1"/>
          <p:nvPr/>
        </p:nvSpPr>
        <p:spPr>
          <a:xfrm>
            <a:off x="4984933" y="52407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F9BE1-A60C-4AD4-A7B1-04415981FD48}"/>
              </a:ext>
            </a:extLst>
          </p:cNvPr>
          <p:cNvSpPr/>
          <p:nvPr/>
        </p:nvSpPr>
        <p:spPr>
          <a:xfrm>
            <a:off x="4984933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14:00-14:30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84904-E622-4148-9969-8A316A669803}"/>
              </a:ext>
            </a:extLst>
          </p:cNvPr>
          <p:cNvSpPr txBox="1"/>
          <p:nvPr/>
        </p:nvSpPr>
        <p:spPr>
          <a:xfrm>
            <a:off x="8636002" y="52407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B1F2651-0F25-48C2-ADFD-F3AFD3F585E5}"/>
              </a:ext>
            </a:extLst>
          </p:cNvPr>
          <p:cNvSpPr/>
          <p:nvPr/>
        </p:nvSpPr>
        <p:spPr>
          <a:xfrm>
            <a:off x="8636002" y="49130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14:30-18:00</a:t>
            </a:r>
          </a:p>
        </p:txBody>
      </p:sp>
    </p:spTree>
    <p:extLst>
      <p:ext uri="{BB962C8B-B14F-4D97-AF65-F5344CB8AC3E}">
        <p14:creationId xmlns:p14="http://schemas.microsoft.com/office/powerpoint/2010/main" val="12127813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rgbClr val="C52D33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3375</TotalTime>
  <Words>1277</Words>
  <Application>Microsoft Office PowerPoint</Application>
  <PresentationFormat>와이드스크린</PresentationFormat>
  <Paragraphs>185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Calibri Light</vt:lpstr>
      <vt:lpstr>Arial Unicode MS</vt:lpstr>
      <vt:lpstr>맑은 고딕</vt:lpstr>
      <vt:lpstr>Fredoka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260</cp:revision>
  <dcterms:created xsi:type="dcterms:W3CDTF">2019-04-06T05:20:47Z</dcterms:created>
  <dcterms:modified xsi:type="dcterms:W3CDTF">2020-11-13T00:38:00Z</dcterms:modified>
</cp:coreProperties>
</file>